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1"/>
  </p:sldMasterIdLst>
  <p:notesMasterIdLst>
    <p:notesMasterId r:id="rId17"/>
  </p:notesMasterIdLst>
  <p:sldIdLst>
    <p:sldId id="256" r:id="rId2"/>
    <p:sldId id="259" r:id="rId3"/>
    <p:sldId id="263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51"/>
    <p:restoredTop sz="94652"/>
  </p:normalViewPr>
  <p:slideViewPr>
    <p:cSldViewPr snapToGrid="0">
      <p:cViewPr varScale="1">
        <p:scale>
          <a:sx n="80" d="100"/>
          <a:sy n="80" d="100"/>
        </p:scale>
        <p:origin x="4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3EDFE-83B8-FF48-ACDE-16CDAE497E5C}" type="datetimeFigureOut">
              <a:rPr lang="en-EG" smtClean="0"/>
              <a:t>09/20/2024</a:t>
            </a:fld>
            <a:endParaRPr lang="en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08E80-7433-A840-829D-50C6F319E0E3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50179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08E80-7433-A840-829D-50C6F319E0E3}" type="slidenum">
              <a:rPr lang="en-EG" smtClean="0"/>
              <a:t>4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23220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08E80-7433-A840-829D-50C6F319E0E3}" type="slidenum">
              <a:rPr lang="en-EG" smtClean="0"/>
              <a:t>5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207829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F823-48A5-43FC-BE03-E79964288B41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12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1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4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6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0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72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8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1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8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2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2A3A59FD-EE29-B746-12D0-970C5CE067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94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F32460-0DD7-171A-3573-3067CAE10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EG" sz="7200">
                <a:solidFill>
                  <a:srgbClr val="FFFFFF"/>
                </a:solidFill>
              </a:rPr>
              <a:t>Electric-vehicles visualization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5DEED-04C0-A5AA-E40B-71FC701D5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EG">
                <a:solidFill>
                  <a:srgbClr val="FFFFFF"/>
                </a:solidFill>
              </a:rPr>
              <a:t>Dashboard about electric cars </a:t>
            </a:r>
          </a:p>
        </p:txBody>
      </p:sp>
    </p:spTree>
    <p:extLst>
      <p:ext uri="{BB962C8B-B14F-4D97-AF65-F5344CB8AC3E}">
        <p14:creationId xmlns:p14="http://schemas.microsoft.com/office/powerpoint/2010/main" val="25140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DAA6C16-BF9B-4A3E-BC70-EE6015D4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7A30A-2E58-AAE1-DC1D-5CBF959D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9978"/>
            <a:ext cx="4391024" cy="1173700"/>
          </a:xfrm>
        </p:spPr>
        <p:txBody>
          <a:bodyPr anchor="t">
            <a:normAutofit/>
          </a:bodyPr>
          <a:lstStyle/>
          <a:p>
            <a:r>
              <a:rPr lang="en-EG" sz="4000">
                <a:solidFill>
                  <a:schemeClr val="bg1"/>
                </a:solidFill>
              </a:rPr>
              <a:t>Charts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C516A3-38C0-4F58-9700-081CB0D1A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12192000" cy="4286159"/>
            <a:chOff x="0" y="1"/>
            <a:chExt cx="12192000" cy="4286159"/>
          </a:xfrm>
          <a:effectLst>
            <a:outerShdw blurRad="3810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31B548F-BAE0-4401-9139-6545BCD3C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1"/>
              <a:ext cx="12192000" cy="4000975"/>
              <a:chOff x="0" y="1"/>
              <a:chExt cx="12192000" cy="4000975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4511E12-8D97-4D29-97DA-824875B13A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"/>
                <a:ext cx="12192000" cy="4000975"/>
              </a:xfrm>
              <a:custGeom>
                <a:avLst/>
                <a:gdLst>
                  <a:gd name="connsiteX0" fmla="*/ 0 w 12192000"/>
                  <a:gd name="connsiteY0" fmla="*/ 0 h 4000975"/>
                  <a:gd name="connsiteX1" fmla="*/ 12192000 w 12192000"/>
                  <a:gd name="connsiteY1" fmla="*/ 0 h 4000975"/>
                  <a:gd name="connsiteX2" fmla="*/ 12192000 w 12192000"/>
                  <a:gd name="connsiteY2" fmla="*/ 4000975 h 4000975"/>
                  <a:gd name="connsiteX3" fmla="*/ 4591050 w 12192000"/>
                  <a:gd name="connsiteY3" fmla="*/ 3848100 h 4000975"/>
                  <a:gd name="connsiteX4" fmla="*/ 0 w 12192000"/>
                  <a:gd name="connsiteY4" fmla="*/ 3999921 h 400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4000975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4000975"/>
                    </a:lnTo>
                    <a:lnTo>
                      <a:pt x="4591050" y="3848100"/>
                    </a:lnTo>
                    <a:lnTo>
                      <a:pt x="0" y="3999921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267ACB5-D743-4981-82A7-934D0A6BD8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"/>
                <a:ext cx="12192000" cy="4000975"/>
              </a:xfrm>
              <a:custGeom>
                <a:avLst/>
                <a:gdLst>
                  <a:gd name="connsiteX0" fmla="*/ 0 w 12192000"/>
                  <a:gd name="connsiteY0" fmla="*/ 0 h 4000975"/>
                  <a:gd name="connsiteX1" fmla="*/ 12192000 w 12192000"/>
                  <a:gd name="connsiteY1" fmla="*/ 0 h 4000975"/>
                  <a:gd name="connsiteX2" fmla="*/ 12192000 w 12192000"/>
                  <a:gd name="connsiteY2" fmla="*/ 4000975 h 4000975"/>
                  <a:gd name="connsiteX3" fmla="*/ 4591050 w 12192000"/>
                  <a:gd name="connsiteY3" fmla="*/ 3848100 h 4000975"/>
                  <a:gd name="connsiteX4" fmla="*/ 0 w 12192000"/>
                  <a:gd name="connsiteY4" fmla="*/ 3999921 h 400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4000975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4000975"/>
                    </a:lnTo>
                    <a:lnTo>
                      <a:pt x="4591050" y="3848100"/>
                    </a:lnTo>
                    <a:lnTo>
                      <a:pt x="0" y="3999921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3BB3ECA-2783-40C5-BE31-E5A2B6215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528992"/>
              <a:ext cx="12192000" cy="757168"/>
              <a:chOff x="0" y="2959818"/>
              <a:chExt cx="12192000" cy="757168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62FAB9C-1F29-451A-B39A-BDF3256934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959818"/>
                <a:ext cx="12192000" cy="757168"/>
              </a:xfrm>
              <a:custGeom>
                <a:avLst/>
                <a:gdLst>
                  <a:gd name="connsiteX0" fmla="*/ 0 w 12192000"/>
                  <a:gd name="connsiteY0" fmla="*/ 0 h 757168"/>
                  <a:gd name="connsiteX1" fmla="*/ 41653 w 12192000"/>
                  <a:gd name="connsiteY1" fmla="*/ 6945 h 757168"/>
                  <a:gd name="connsiteX2" fmla="*/ 81317 w 12192000"/>
                  <a:gd name="connsiteY2" fmla="*/ 15509 h 757168"/>
                  <a:gd name="connsiteX3" fmla="*/ 114150 w 12192000"/>
                  <a:gd name="connsiteY3" fmla="*/ 28105 h 757168"/>
                  <a:gd name="connsiteX4" fmla="*/ 214865 w 12192000"/>
                  <a:gd name="connsiteY4" fmla="*/ 58374 h 757168"/>
                  <a:gd name="connsiteX5" fmla="*/ 299237 w 12192000"/>
                  <a:gd name="connsiteY5" fmla="*/ 63560 h 757168"/>
                  <a:gd name="connsiteX6" fmla="*/ 415570 w 12192000"/>
                  <a:gd name="connsiteY6" fmla="*/ 83774 h 757168"/>
                  <a:gd name="connsiteX7" fmla="*/ 633210 w 12192000"/>
                  <a:gd name="connsiteY7" fmla="*/ 109108 h 757168"/>
                  <a:gd name="connsiteX8" fmla="*/ 677567 w 12192000"/>
                  <a:gd name="connsiteY8" fmla="*/ 119446 h 757168"/>
                  <a:gd name="connsiteX9" fmla="*/ 946429 w 12192000"/>
                  <a:gd name="connsiteY9" fmla="*/ 171502 h 757168"/>
                  <a:gd name="connsiteX10" fmla="*/ 1163367 w 12192000"/>
                  <a:gd name="connsiteY10" fmla="*/ 182106 h 757168"/>
                  <a:gd name="connsiteX11" fmla="*/ 1180337 w 12192000"/>
                  <a:gd name="connsiteY11" fmla="*/ 181279 h 757168"/>
                  <a:gd name="connsiteX12" fmla="*/ 1263939 w 12192000"/>
                  <a:gd name="connsiteY12" fmla="*/ 173070 h 757168"/>
                  <a:gd name="connsiteX13" fmla="*/ 1392213 w 12192000"/>
                  <a:gd name="connsiteY13" fmla="*/ 183225 h 757168"/>
                  <a:gd name="connsiteX14" fmla="*/ 1479752 w 12192000"/>
                  <a:gd name="connsiteY14" fmla="*/ 205174 h 757168"/>
                  <a:gd name="connsiteX15" fmla="*/ 1589813 w 12192000"/>
                  <a:gd name="connsiteY15" fmla="*/ 211706 h 757168"/>
                  <a:gd name="connsiteX16" fmla="*/ 1716264 w 12192000"/>
                  <a:gd name="connsiteY16" fmla="*/ 207459 h 757168"/>
                  <a:gd name="connsiteX17" fmla="*/ 1772900 w 12192000"/>
                  <a:gd name="connsiteY17" fmla="*/ 208137 h 757168"/>
                  <a:gd name="connsiteX18" fmla="*/ 1929319 w 12192000"/>
                  <a:gd name="connsiteY18" fmla="*/ 193822 h 757168"/>
                  <a:gd name="connsiteX19" fmla="*/ 2021514 w 12192000"/>
                  <a:gd name="connsiteY19" fmla="*/ 204186 h 757168"/>
                  <a:gd name="connsiteX20" fmla="*/ 2111753 w 12192000"/>
                  <a:gd name="connsiteY20" fmla="*/ 223797 h 757168"/>
                  <a:gd name="connsiteX21" fmla="*/ 2169356 w 12192000"/>
                  <a:gd name="connsiteY21" fmla="*/ 241125 h 757168"/>
                  <a:gd name="connsiteX22" fmla="*/ 2286638 w 12192000"/>
                  <a:gd name="connsiteY22" fmla="*/ 257382 h 757168"/>
                  <a:gd name="connsiteX23" fmla="*/ 2308368 w 12192000"/>
                  <a:gd name="connsiteY23" fmla="*/ 256995 h 757168"/>
                  <a:gd name="connsiteX24" fmla="*/ 2660621 w 12192000"/>
                  <a:gd name="connsiteY24" fmla="*/ 262863 h 757168"/>
                  <a:gd name="connsiteX25" fmla="*/ 2801134 w 12192000"/>
                  <a:gd name="connsiteY25" fmla="*/ 250006 h 757168"/>
                  <a:gd name="connsiteX26" fmla="*/ 2830994 w 12192000"/>
                  <a:gd name="connsiteY26" fmla="*/ 249091 h 757168"/>
                  <a:gd name="connsiteX27" fmla="*/ 3129084 w 12192000"/>
                  <a:gd name="connsiteY27" fmla="*/ 242009 h 757168"/>
                  <a:gd name="connsiteX28" fmla="*/ 3162162 w 12192000"/>
                  <a:gd name="connsiteY28" fmla="*/ 242789 h 757168"/>
                  <a:gd name="connsiteX29" fmla="*/ 3254072 w 12192000"/>
                  <a:gd name="connsiteY29" fmla="*/ 251612 h 757168"/>
                  <a:gd name="connsiteX30" fmla="*/ 3473491 w 12192000"/>
                  <a:gd name="connsiteY30" fmla="*/ 221903 h 757168"/>
                  <a:gd name="connsiteX31" fmla="*/ 3691860 w 12192000"/>
                  <a:gd name="connsiteY31" fmla="*/ 219228 h 757168"/>
                  <a:gd name="connsiteX32" fmla="*/ 3811494 w 12192000"/>
                  <a:gd name="connsiteY32" fmla="*/ 225691 h 757168"/>
                  <a:gd name="connsiteX33" fmla="*/ 3897533 w 12192000"/>
                  <a:gd name="connsiteY33" fmla="*/ 220087 h 757168"/>
                  <a:gd name="connsiteX34" fmla="*/ 4109430 w 12192000"/>
                  <a:gd name="connsiteY34" fmla="*/ 200477 h 757168"/>
                  <a:gd name="connsiteX35" fmla="*/ 4208772 w 12192000"/>
                  <a:gd name="connsiteY35" fmla="*/ 200914 h 757168"/>
                  <a:gd name="connsiteX36" fmla="*/ 4314641 w 12192000"/>
                  <a:gd name="connsiteY36" fmla="*/ 196159 h 757168"/>
                  <a:gd name="connsiteX37" fmla="*/ 4577622 w 12192000"/>
                  <a:gd name="connsiteY37" fmla="*/ 163774 h 757168"/>
                  <a:gd name="connsiteX38" fmla="*/ 4790345 w 12192000"/>
                  <a:gd name="connsiteY38" fmla="*/ 177592 h 757168"/>
                  <a:gd name="connsiteX39" fmla="*/ 4926164 w 12192000"/>
                  <a:gd name="connsiteY39" fmla="*/ 184139 h 757168"/>
                  <a:gd name="connsiteX40" fmla="*/ 5088812 w 12192000"/>
                  <a:gd name="connsiteY40" fmla="*/ 177401 h 757168"/>
                  <a:gd name="connsiteX41" fmla="*/ 5222466 w 12192000"/>
                  <a:gd name="connsiteY41" fmla="*/ 162082 h 757168"/>
                  <a:gd name="connsiteX42" fmla="*/ 5406528 w 12192000"/>
                  <a:gd name="connsiteY42" fmla="*/ 153987 h 757168"/>
                  <a:gd name="connsiteX43" fmla="*/ 5590716 w 12192000"/>
                  <a:gd name="connsiteY43" fmla="*/ 129490 h 757168"/>
                  <a:gd name="connsiteX44" fmla="*/ 5719429 w 12192000"/>
                  <a:gd name="connsiteY44" fmla="*/ 110099 h 757168"/>
                  <a:gd name="connsiteX45" fmla="*/ 5897895 w 12192000"/>
                  <a:gd name="connsiteY45" fmla="*/ 96368 h 757168"/>
                  <a:gd name="connsiteX46" fmla="*/ 6169957 w 12192000"/>
                  <a:gd name="connsiteY46" fmla="*/ 94411 h 757168"/>
                  <a:gd name="connsiteX47" fmla="*/ 6294827 w 12192000"/>
                  <a:gd name="connsiteY47" fmla="*/ 99236 h 757168"/>
                  <a:gd name="connsiteX48" fmla="*/ 6494261 w 12192000"/>
                  <a:gd name="connsiteY48" fmla="*/ 71724 h 757168"/>
                  <a:gd name="connsiteX49" fmla="*/ 6579627 w 12192000"/>
                  <a:gd name="connsiteY49" fmla="*/ 57883 h 757168"/>
                  <a:gd name="connsiteX50" fmla="*/ 6654800 w 12192000"/>
                  <a:gd name="connsiteY50" fmla="*/ 77086 h 757168"/>
                  <a:gd name="connsiteX51" fmla="*/ 6703059 w 12192000"/>
                  <a:gd name="connsiteY51" fmla="*/ 97166 h 757168"/>
                  <a:gd name="connsiteX52" fmla="*/ 6859445 w 12192000"/>
                  <a:gd name="connsiteY52" fmla="*/ 90481 h 757168"/>
                  <a:gd name="connsiteX53" fmla="*/ 7025414 w 12192000"/>
                  <a:gd name="connsiteY53" fmla="*/ 83536 h 757168"/>
                  <a:gd name="connsiteX54" fmla="*/ 7144137 w 12192000"/>
                  <a:gd name="connsiteY54" fmla="*/ 79264 h 757168"/>
                  <a:gd name="connsiteX55" fmla="*/ 7291235 w 12192000"/>
                  <a:gd name="connsiteY55" fmla="*/ 95367 h 757168"/>
                  <a:gd name="connsiteX56" fmla="*/ 7407395 w 12192000"/>
                  <a:gd name="connsiteY56" fmla="*/ 104888 h 757168"/>
                  <a:gd name="connsiteX57" fmla="*/ 7500837 w 12192000"/>
                  <a:gd name="connsiteY57" fmla="*/ 119515 h 757168"/>
                  <a:gd name="connsiteX58" fmla="*/ 7533567 w 12192000"/>
                  <a:gd name="connsiteY58" fmla="*/ 126955 h 757168"/>
                  <a:gd name="connsiteX59" fmla="*/ 7792910 w 12192000"/>
                  <a:gd name="connsiteY59" fmla="*/ 185188 h 757168"/>
                  <a:gd name="connsiteX60" fmla="*/ 8070699 w 12192000"/>
                  <a:gd name="connsiteY60" fmla="*/ 235423 h 757168"/>
                  <a:gd name="connsiteX61" fmla="*/ 8253177 w 12192000"/>
                  <a:gd name="connsiteY61" fmla="*/ 222473 h 757168"/>
                  <a:gd name="connsiteX62" fmla="*/ 8320683 w 12192000"/>
                  <a:gd name="connsiteY62" fmla="*/ 226393 h 757168"/>
                  <a:gd name="connsiteX63" fmla="*/ 8631438 w 12192000"/>
                  <a:gd name="connsiteY63" fmla="*/ 237528 h 757168"/>
                  <a:gd name="connsiteX64" fmla="*/ 8686410 w 12192000"/>
                  <a:gd name="connsiteY64" fmla="*/ 234877 h 757168"/>
                  <a:gd name="connsiteX65" fmla="*/ 8980658 w 12192000"/>
                  <a:gd name="connsiteY65" fmla="*/ 273001 h 757168"/>
                  <a:gd name="connsiteX66" fmla="*/ 9087625 w 12192000"/>
                  <a:gd name="connsiteY66" fmla="*/ 282423 h 757168"/>
                  <a:gd name="connsiteX67" fmla="*/ 9186017 w 12192000"/>
                  <a:gd name="connsiteY67" fmla="*/ 293875 h 757168"/>
                  <a:gd name="connsiteX68" fmla="*/ 9323931 w 12192000"/>
                  <a:gd name="connsiteY68" fmla="*/ 302628 h 757168"/>
                  <a:gd name="connsiteX69" fmla="*/ 9467213 w 12192000"/>
                  <a:gd name="connsiteY69" fmla="*/ 307275 h 757168"/>
                  <a:gd name="connsiteX70" fmla="*/ 9626826 w 12192000"/>
                  <a:gd name="connsiteY70" fmla="*/ 316213 h 757168"/>
                  <a:gd name="connsiteX71" fmla="*/ 9689696 w 12192000"/>
                  <a:gd name="connsiteY71" fmla="*/ 324467 h 757168"/>
                  <a:gd name="connsiteX72" fmla="*/ 9860526 w 12192000"/>
                  <a:gd name="connsiteY72" fmla="*/ 329986 h 757168"/>
                  <a:gd name="connsiteX73" fmla="*/ 9949775 w 12192000"/>
                  <a:gd name="connsiteY73" fmla="*/ 340386 h 757168"/>
                  <a:gd name="connsiteX74" fmla="*/ 10097252 w 12192000"/>
                  <a:gd name="connsiteY74" fmla="*/ 349262 h 757168"/>
                  <a:gd name="connsiteX75" fmla="*/ 10145261 w 12192000"/>
                  <a:gd name="connsiteY75" fmla="*/ 353113 h 757168"/>
                  <a:gd name="connsiteX76" fmla="*/ 10188159 w 12192000"/>
                  <a:gd name="connsiteY76" fmla="*/ 356124 h 757168"/>
                  <a:gd name="connsiteX77" fmla="*/ 10336144 w 12192000"/>
                  <a:gd name="connsiteY77" fmla="*/ 348235 h 757168"/>
                  <a:gd name="connsiteX78" fmla="*/ 10466847 w 12192000"/>
                  <a:gd name="connsiteY78" fmla="*/ 354131 h 757168"/>
                  <a:gd name="connsiteX79" fmla="*/ 10696514 w 12192000"/>
                  <a:gd name="connsiteY79" fmla="*/ 353575 h 757168"/>
                  <a:gd name="connsiteX80" fmla="*/ 10746932 w 12192000"/>
                  <a:gd name="connsiteY80" fmla="*/ 360606 h 757168"/>
                  <a:gd name="connsiteX81" fmla="*/ 10905388 w 12192000"/>
                  <a:gd name="connsiteY81" fmla="*/ 370627 h 757168"/>
                  <a:gd name="connsiteX82" fmla="*/ 10995602 w 12192000"/>
                  <a:gd name="connsiteY82" fmla="*/ 376691 h 757168"/>
                  <a:gd name="connsiteX83" fmla="*/ 11107647 w 12192000"/>
                  <a:gd name="connsiteY83" fmla="*/ 373405 h 757168"/>
                  <a:gd name="connsiteX84" fmla="*/ 11302440 w 12192000"/>
                  <a:gd name="connsiteY84" fmla="*/ 364156 h 757168"/>
                  <a:gd name="connsiteX85" fmla="*/ 11353613 w 12192000"/>
                  <a:gd name="connsiteY85" fmla="*/ 363785 h 757168"/>
                  <a:gd name="connsiteX86" fmla="*/ 11447323 w 12192000"/>
                  <a:gd name="connsiteY86" fmla="*/ 359346 h 757168"/>
                  <a:gd name="connsiteX87" fmla="*/ 11464292 w 12192000"/>
                  <a:gd name="connsiteY87" fmla="*/ 358519 h 757168"/>
                  <a:gd name="connsiteX88" fmla="*/ 11607560 w 12192000"/>
                  <a:gd name="connsiteY88" fmla="*/ 342370 h 757168"/>
                  <a:gd name="connsiteX89" fmla="*/ 11681426 w 12192000"/>
                  <a:gd name="connsiteY89" fmla="*/ 344335 h 757168"/>
                  <a:gd name="connsiteX90" fmla="*/ 11893565 w 12192000"/>
                  <a:gd name="connsiteY90" fmla="*/ 355261 h 757168"/>
                  <a:gd name="connsiteX91" fmla="*/ 11983290 w 12192000"/>
                  <a:gd name="connsiteY91" fmla="*/ 363588 h 757168"/>
                  <a:gd name="connsiteX92" fmla="*/ 12192000 w 12192000"/>
                  <a:gd name="connsiteY92" fmla="*/ 388018 h 757168"/>
                  <a:gd name="connsiteX93" fmla="*/ 12192000 w 12192000"/>
                  <a:gd name="connsiteY93" fmla="*/ 577115 h 757168"/>
                  <a:gd name="connsiteX94" fmla="*/ 12157329 w 12192000"/>
                  <a:gd name="connsiteY94" fmla="*/ 588862 h 757168"/>
                  <a:gd name="connsiteX95" fmla="*/ 12066948 w 12192000"/>
                  <a:gd name="connsiteY95" fmla="*/ 586034 h 757168"/>
                  <a:gd name="connsiteX96" fmla="*/ 11911344 w 12192000"/>
                  <a:gd name="connsiteY96" fmla="*/ 521599 h 757168"/>
                  <a:gd name="connsiteX97" fmla="*/ 11847823 w 12192000"/>
                  <a:gd name="connsiteY97" fmla="*/ 511785 h 757168"/>
                  <a:gd name="connsiteX98" fmla="*/ 11737547 w 12192000"/>
                  <a:gd name="connsiteY98" fmla="*/ 502380 h 757168"/>
                  <a:gd name="connsiteX99" fmla="*/ 11636052 w 12192000"/>
                  <a:gd name="connsiteY99" fmla="*/ 514993 h 757168"/>
                  <a:gd name="connsiteX100" fmla="*/ 11394706 w 12192000"/>
                  <a:gd name="connsiteY100" fmla="*/ 590867 h 757168"/>
                  <a:gd name="connsiteX101" fmla="*/ 11354978 w 12192000"/>
                  <a:gd name="connsiteY101" fmla="*/ 597561 h 757168"/>
                  <a:gd name="connsiteX102" fmla="*/ 11285306 w 12192000"/>
                  <a:gd name="connsiteY102" fmla="*/ 599825 h 757168"/>
                  <a:gd name="connsiteX103" fmla="*/ 11008528 w 12192000"/>
                  <a:gd name="connsiteY103" fmla="*/ 656670 h 757168"/>
                  <a:gd name="connsiteX104" fmla="*/ 10948735 w 12192000"/>
                  <a:gd name="connsiteY104" fmla="*/ 652964 h 757168"/>
                  <a:gd name="connsiteX105" fmla="*/ 10850698 w 12192000"/>
                  <a:gd name="connsiteY105" fmla="*/ 641721 h 757168"/>
                  <a:gd name="connsiteX106" fmla="*/ 10744026 w 12192000"/>
                  <a:gd name="connsiteY106" fmla="*/ 647769 h 757168"/>
                  <a:gd name="connsiteX107" fmla="*/ 10666160 w 12192000"/>
                  <a:gd name="connsiteY107" fmla="*/ 651891 h 757168"/>
                  <a:gd name="connsiteX108" fmla="*/ 10450521 w 12192000"/>
                  <a:gd name="connsiteY108" fmla="*/ 616552 h 757168"/>
                  <a:gd name="connsiteX109" fmla="*/ 10271192 w 12192000"/>
                  <a:gd name="connsiteY109" fmla="*/ 583498 h 757168"/>
                  <a:gd name="connsiteX110" fmla="*/ 10246067 w 12192000"/>
                  <a:gd name="connsiteY110" fmla="*/ 585423 h 757168"/>
                  <a:gd name="connsiteX111" fmla="*/ 10005027 w 12192000"/>
                  <a:gd name="connsiteY111" fmla="*/ 592252 h 757168"/>
                  <a:gd name="connsiteX112" fmla="*/ 9898681 w 12192000"/>
                  <a:gd name="connsiteY112" fmla="*/ 613195 h 757168"/>
                  <a:gd name="connsiteX113" fmla="*/ 9753225 w 12192000"/>
                  <a:gd name="connsiteY113" fmla="*/ 629038 h 757168"/>
                  <a:gd name="connsiteX114" fmla="*/ 9591376 w 12192000"/>
                  <a:gd name="connsiteY114" fmla="*/ 648601 h 757168"/>
                  <a:gd name="connsiteX115" fmla="*/ 9472860 w 12192000"/>
                  <a:gd name="connsiteY115" fmla="*/ 655936 h 757168"/>
                  <a:gd name="connsiteX116" fmla="*/ 9299788 w 12192000"/>
                  <a:gd name="connsiteY116" fmla="*/ 636945 h 757168"/>
                  <a:gd name="connsiteX117" fmla="*/ 9264605 w 12192000"/>
                  <a:gd name="connsiteY117" fmla="*/ 627087 h 757168"/>
                  <a:gd name="connsiteX118" fmla="*/ 8926435 w 12192000"/>
                  <a:gd name="connsiteY118" fmla="*/ 549269 h 757168"/>
                  <a:gd name="connsiteX119" fmla="*/ 8698934 w 12192000"/>
                  <a:gd name="connsiteY119" fmla="*/ 536583 h 757168"/>
                  <a:gd name="connsiteX120" fmla="*/ 8622862 w 12192000"/>
                  <a:gd name="connsiteY120" fmla="*/ 541563 h 757168"/>
                  <a:gd name="connsiteX121" fmla="*/ 8482784 w 12192000"/>
                  <a:gd name="connsiteY121" fmla="*/ 574094 h 757168"/>
                  <a:gd name="connsiteX122" fmla="*/ 8421565 w 12192000"/>
                  <a:gd name="connsiteY122" fmla="*/ 576610 h 757168"/>
                  <a:gd name="connsiteX123" fmla="*/ 8313469 w 12192000"/>
                  <a:gd name="connsiteY123" fmla="*/ 574762 h 757168"/>
                  <a:gd name="connsiteX124" fmla="*/ 8079520 w 12192000"/>
                  <a:gd name="connsiteY124" fmla="*/ 558685 h 757168"/>
                  <a:gd name="connsiteX125" fmla="*/ 7773327 w 12192000"/>
                  <a:gd name="connsiteY125" fmla="*/ 558854 h 757168"/>
                  <a:gd name="connsiteX126" fmla="*/ 7652477 w 12192000"/>
                  <a:gd name="connsiteY126" fmla="*/ 547561 h 757168"/>
                  <a:gd name="connsiteX127" fmla="*/ 7522274 w 12192000"/>
                  <a:gd name="connsiteY127" fmla="*/ 532150 h 757168"/>
                  <a:gd name="connsiteX128" fmla="*/ 7484080 w 12192000"/>
                  <a:gd name="connsiteY128" fmla="*/ 530532 h 757168"/>
                  <a:gd name="connsiteX129" fmla="*/ 7282277 w 12192000"/>
                  <a:gd name="connsiteY129" fmla="*/ 540177 h 757168"/>
                  <a:gd name="connsiteX130" fmla="*/ 7235690 w 12192000"/>
                  <a:gd name="connsiteY130" fmla="*/ 551282 h 757168"/>
                  <a:gd name="connsiteX131" fmla="*/ 7116339 w 12192000"/>
                  <a:gd name="connsiteY131" fmla="*/ 539494 h 757168"/>
                  <a:gd name="connsiteX132" fmla="*/ 7011067 w 12192000"/>
                  <a:gd name="connsiteY132" fmla="*/ 511848 h 757168"/>
                  <a:gd name="connsiteX133" fmla="*/ 6403234 w 12192000"/>
                  <a:gd name="connsiteY133" fmla="*/ 432296 h 757168"/>
                  <a:gd name="connsiteX134" fmla="*/ 6036273 w 12192000"/>
                  <a:gd name="connsiteY134" fmla="*/ 412301 h 757168"/>
                  <a:gd name="connsiteX135" fmla="*/ 5780467 w 12192000"/>
                  <a:gd name="connsiteY135" fmla="*/ 377910 h 757168"/>
                  <a:gd name="connsiteX136" fmla="*/ 5739051 w 12192000"/>
                  <a:gd name="connsiteY136" fmla="*/ 353609 h 757168"/>
                  <a:gd name="connsiteX137" fmla="*/ 5583566 w 12192000"/>
                  <a:gd name="connsiteY137" fmla="*/ 321995 h 757168"/>
                  <a:gd name="connsiteX138" fmla="*/ 5432030 w 12192000"/>
                  <a:gd name="connsiteY138" fmla="*/ 362512 h 757168"/>
                  <a:gd name="connsiteX139" fmla="*/ 5241398 w 12192000"/>
                  <a:gd name="connsiteY139" fmla="*/ 425781 h 757168"/>
                  <a:gd name="connsiteX140" fmla="*/ 5139710 w 12192000"/>
                  <a:gd name="connsiteY140" fmla="*/ 421022 h 757168"/>
                  <a:gd name="connsiteX141" fmla="*/ 4929402 w 12192000"/>
                  <a:gd name="connsiteY141" fmla="*/ 424310 h 757168"/>
                  <a:gd name="connsiteX142" fmla="*/ 4782793 w 12192000"/>
                  <a:gd name="connsiteY142" fmla="*/ 441046 h 757168"/>
                  <a:gd name="connsiteX143" fmla="*/ 4577594 w 12192000"/>
                  <a:gd name="connsiteY143" fmla="*/ 459290 h 757168"/>
                  <a:gd name="connsiteX144" fmla="*/ 4500826 w 12192000"/>
                  <a:gd name="connsiteY144" fmla="*/ 470529 h 757168"/>
                  <a:gd name="connsiteX145" fmla="*/ 4317973 w 12192000"/>
                  <a:gd name="connsiteY145" fmla="*/ 483649 h 757168"/>
                  <a:gd name="connsiteX146" fmla="*/ 4166722 w 12192000"/>
                  <a:gd name="connsiteY146" fmla="*/ 490602 h 757168"/>
                  <a:gd name="connsiteX147" fmla="*/ 4042814 w 12192000"/>
                  <a:gd name="connsiteY147" fmla="*/ 530660 h 757168"/>
                  <a:gd name="connsiteX148" fmla="*/ 4002653 w 12192000"/>
                  <a:gd name="connsiteY148" fmla="*/ 552594 h 757168"/>
                  <a:gd name="connsiteX149" fmla="*/ 3969549 w 12192000"/>
                  <a:gd name="connsiteY149" fmla="*/ 566312 h 757168"/>
                  <a:gd name="connsiteX150" fmla="*/ 3821685 w 12192000"/>
                  <a:gd name="connsiteY150" fmla="*/ 649183 h 757168"/>
                  <a:gd name="connsiteX151" fmla="*/ 3805138 w 12192000"/>
                  <a:gd name="connsiteY151" fmla="*/ 655947 h 757168"/>
                  <a:gd name="connsiteX152" fmla="*/ 3609177 w 12192000"/>
                  <a:gd name="connsiteY152" fmla="*/ 687459 h 757168"/>
                  <a:gd name="connsiteX153" fmla="*/ 3539727 w 12192000"/>
                  <a:gd name="connsiteY153" fmla="*/ 706521 h 757168"/>
                  <a:gd name="connsiteX154" fmla="*/ 3396572 w 12192000"/>
                  <a:gd name="connsiteY154" fmla="*/ 755681 h 757168"/>
                  <a:gd name="connsiteX155" fmla="*/ 3341054 w 12192000"/>
                  <a:gd name="connsiteY155" fmla="*/ 754679 h 757168"/>
                  <a:gd name="connsiteX156" fmla="*/ 3138775 w 12192000"/>
                  <a:gd name="connsiteY156" fmla="*/ 710120 h 757168"/>
                  <a:gd name="connsiteX157" fmla="*/ 3037283 w 12192000"/>
                  <a:gd name="connsiteY157" fmla="*/ 666453 h 757168"/>
                  <a:gd name="connsiteX158" fmla="*/ 3002117 w 12192000"/>
                  <a:gd name="connsiteY158" fmla="*/ 649347 h 757168"/>
                  <a:gd name="connsiteX159" fmla="*/ 2747294 w 12192000"/>
                  <a:gd name="connsiteY159" fmla="*/ 652400 h 757168"/>
                  <a:gd name="connsiteX160" fmla="*/ 2676273 w 12192000"/>
                  <a:gd name="connsiteY160" fmla="*/ 652304 h 757168"/>
                  <a:gd name="connsiteX161" fmla="*/ 2432360 w 12192000"/>
                  <a:gd name="connsiteY161" fmla="*/ 657836 h 757168"/>
                  <a:gd name="connsiteX162" fmla="*/ 2382311 w 12192000"/>
                  <a:gd name="connsiteY162" fmla="*/ 650824 h 757168"/>
                  <a:gd name="connsiteX163" fmla="*/ 2055134 w 12192000"/>
                  <a:gd name="connsiteY163" fmla="*/ 630053 h 757168"/>
                  <a:gd name="connsiteX164" fmla="*/ 2031829 w 12192000"/>
                  <a:gd name="connsiteY164" fmla="*/ 639324 h 757168"/>
                  <a:gd name="connsiteX165" fmla="*/ 1912764 w 12192000"/>
                  <a:gd name="connsiteY165" fmla="*/ 664183 h 757168"/>
                  <a:gd name="connsiteX166" fmla="*/ 1755637 w 12192000"/>
                  <a:gd name="connsiteY166" fmla="*/ 663960 h 757168"/>
                  <a:gd name="connsiteX167" fmla="*/ 1727159 w 12192000"/>
                  <a:gd name="connsiteY167" fmla="*/ 659605 h 757168"/>
                  <a:gd name="connsiteX168" fmla="*/ 1622470 w 12192000"/>
                  <a:gd name="connsiteY168" fmla="*/ 634850 h 757168"/>
                  <a:gd name="connsiteX169" fmla="*/ 1385955 w 12192000"/>
                  <a:gd name="connsiteY169" fmla="*/ 604522 h 757168"/>
                  <a:gd name="connsiteX170" fmla="*/ 1340055 w 12192000"/>
                  <a:gd name="connsiteY170" fmla="*/ 595629 h 757168"/>
                  <a:gd name="connsiteX171" fmla="*/ 1257271 w 12192000"/>
                  <a:gd name="connsiteY171" fmla="*/ 581180 h 757168"/>
                  <a:gd name="connsiteX172" fmla="*/ 1031914 w 12192000"/>
                  <a:gd name="connsiteY172" fmla="*/ 562692 h 757168"/>
                  <a:gd name="connsiteX173" fmla="*/ 922031 w 12192000"/>
                  <a:gd name="connsiteY173" fmla="*/ 566853 h 757168"/>
                  <a:gd name="connsiteX174" fmla="*/ 873250 w 12192000"/>
                  <a:gd name="connsiteY174" fmla="*/ 563724 h 757168"/>
                  <a:gd name="connsiteX175" fmla="*/ 711627 w 12192000"/>
                  <a:gd name="connsiteY175" fmla="*/ 529880 h 757168"/>
                  <a:gd name="connsiteX176" fmla="*/ 311112 w 12192000"/>
                  <a:gd name="connsiteY176" fmla="*/ 525106 h 757168"/>
                  <a:gd name="connsiteX177" fmla="*/ 184145 w 12192000"/>
                  <a:gd name="connsiteY177" fmla="*/ 532188 h 757168"/>
                  <a:gd name="connsiteX178" fmla="*/ 116886 w 12192000"/>
                  <a:gd name="connsiteY178" fmla="*/ 530572 h 757168"/>
                  <a:gd name="connsiteX179" fmla="*/ 23941 w 12192000"/>
                  <a:gd name="connsiteY179" fmla="*/ 506433 h 757168"/>
                  <a:gd name="connsiteX180" fmla="*/ 0 w 12192000"/>
                  <a:gd name="connsiteY180" fmla="*/ 502149 h 757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2192000" h="757168">
                    <a:moveTo>
                      <a:pt x="0" y="0"/>
                    </a:moveTo>
                    <a:lnTo>
                      <a:pt x="41653" y="6945"/>
                    </a:lnTo>
                    <a:cubicBezTo>
                      <a:pt x="55151" y="9178"/>
                      <a:pt x="68996" y="11810"/>
                      <a:pt x="81317" y="15509"/>
                    </a:cubicBezTo>
                    <a:cubicBezTo>
                      <a:pt x="92911" y="18978"/>
                      <a:pt x="102562" y="24446"/>
                      <a:pt x="114150" y="28105"/>
                    </a:cubicBezTo>
                    <a:cubicBezTo>
                      <a:pt x="145644" y="37958"/>
                      <a:pt x="177914" y="47281"/>
                      <a:pt x="214865" y="58374"/>
                    </a:cubicBezTo>
                    <a:cubicBezTo>
                      <a:pt x="236680" y="42349"/>
                      <a:pt x="264438" y="53534"/>
                      <a:pt x="299237" y="63560"/>
                    </a:cubicBezTo>
                    <a:cubicBezTo>
                      <a:pt x="334763" y="73816"/>
                      <a:pt x="376093" y="78654"/>
                      <a:pt x="415570" y="83774"/>
                    </a:cubicBezTo>
                    <a:cubicBezTo>
                      <a:pt x="487949" y="93100"/>
                      <a:pt x="560804" y="100354"/>
                      <a:pt x="633210" y="109108"/>
                    </a:cubicBezTo>
                    <a:cubicBezTo>
                      <a:pt x="648566" y="111058"/>
                      <a:pt x="666073" y="114072"/>
                      <a:pt x="677567" y="119446"/>
                    </a:cubicBezTo>
                    <a:cubicBezTo>
                      <a:pt x="756262" y="155621"/>
                      <a:pt x="853422" y="169678"/>
                      <a:pt x="946429" y="171502"/>
                    </a:cubicBezTo>
                    <a:cubicBezTo>
                      <a:pt x="1019582" y="173044"/>
                      <a:pt x="1091239" y="175083"/>
                      <a:pt x="1163367" y="182106"/>
                    </a:cubicBezTo>
                    <a:cubicBezTo>
                      <a:pt x="1168863" y="182586"/>
                      <a:pt x="1176224" y="182589"/>
                      <a:pt x="1180337" y="181279"/>
                    </a:cubicBezTo>
                    <a:cubicBezTo>
                      <a:pt x="1205822" y="172503"/>
                      <a:pt x="1231920" y="173109"/>
                      <a:pt x="1263939" y="173070"/>
                    </a:cubicBezTo>
                    <a:cubicBezTo>
                      <a:pt x="1309211" y="172961"/>
                      <a:pt x="1350592" y="176848"/>
                      <a:pt x="1392213" y="183225"/>
                    </a:cubicBezTo>
                    <a:cubicBezTo>
                      <a:pt x="1422516" y="187866"/>
                      <a:pt x="1453010" y="195759"/>
                      <a:pt x="1479752" y="205174"/>
                    </a:cubicBezTo>
                    <a:cubicBezTo>
                      <a:pt x="1516962" y="218381"/>
                      <a:pt x="1553071" y="224660"/>
                      <a:pt x="1589813" y="211706"/>
                    </a:cubicBezTo>
                    <a:cubicBezTo>
                      <a:pt x="1629541" y="197953"/>
                      <a:pt x="1673292" y="205778"/>
                      <a:pt x="1716264" y="207459"/>
                    </a:cubicBezTo>
                    <a:cubicBezTo>
                      <a:pt x="1734988" y="208248"/>
                      <a:pt x="1754789" y="209668"/>
                      <a:pt x="1772900" y="208137"/>
                    </a:cubicBezTo>
                    <a:cubicBezTo>
                      <a:pt x="1825381" y="203828"/>
                      <a:pt x="1876222" y="195808"/>
                      <a:pt x="1929319" y="193822"/>
                    </a:cubicBezTo>
                    <a:cubicBezTo>
                      <a:pt x="1958819" y="192698"/>
                      <a:pt x="1991232" y="199166"/>
                      <a:pt x="2021514" y="204186"/>
                    </a:cubicBezTo>
                    <a:cubicBezTo>
                      <a:pt x="2052154" y="209417"/>
                      <a:pt x="2082323" y="216530"/>
                      <a:pt x="2111753" y="223797"/>
                    </a:cubicBezTo>
                    <a:cubicBezTo>
                      <a:pt x="2131736" y="228659"/>
                      <a:pt x="2153567" y="233429"/>
                      <a:pt x="2169356" y="241125"/>
                    </a:cubicBezTo>
                    <a:cubicBezTo>
                      <a:pt x="2205243" y="258649"/>
                      <a:pt x="2242901" y="263295"/>
                      <a:pt x="2286638" y="257382"/>
                    </a:cubicBezTo>
                    <a:cubicBezTo>
                      <a:pt x="2293313" y="256396"/>
                      <a:pt x="2301018" y="256799"/>
                      <a:pt x="2308368" y="256995"/>
                    </a:cubicBezTo>
                    <a:cubicBezTo>
                      <a:pt x="2426026" y="259155"/>
                      <a:pt x="2543593" y="262834"/>
                      <a:pt x="2660621" y="262863"/>
                    </a:cubicBezTo>
                    <a:cubicBezTo>
                      <a:pt x="2708088" y="262871"/>
                      <a:pt x="2754165" y="254412"/>
                      <a:pt x="2801134" y="250006"/>
                    </a:cubicBezTo>
                    <a:cubicBezTo>
                      <a:pt x="2810748" y="249174"/>
                      <a:pt x="2821504" y="247638"/>
                      <a:pt x="2830994" y="249091"/>
                    </a:cubicBezTo>
                    <a:cubicBezTo>
                      <a:pt x="2934354" y="264045"/>
                      <a:pt x="3032340" y="255254"/>
                      <a:pt x="3129084" y="242009"/>
                    </a:cubicBezTo>
                    <a:cubicBezTo>
                      <a:pt x="3139090" y="240625"/>
                      <a:pt x="3151170" y="241831"/>
                      <a:pt x="3162162" y="242789"/>
                    </a:cubicBezTo>
                    <a:cubicBezTo>
                      <a:pt x="3192925" y="245736"/>
                      <a:pt x="3225969" y="254145"/>
                      <a:pt x="3254072" y="251612"/>
                    </a:cubicBezTo>
                    <a:cubicBezTo>
                      <a:pt x="3328782" y="244461"/>
                      <a:pt x="3402881" y="234992"/>
                      <a:pt x="3473491" y="221903"/>
                    </a:cubicBezTo>
                    <a:cubicBezTo>
                      <a:pt x="3545212" y="208683"/>
                      <a:pt x="3611651" y="197856"/>
                      <a:pt x="3691860" y="219228"/>
                    </a:cubicBezTo>
                    <a:cubicBezTo>
                      <a:pt x="3725977" y="228268"/>
                      <a:pt x="3771754" y="225515"/>
                      <a:pt x="3811494" y="225691"/>
                    </a:cubicBezTo>
                    <a:cubicBezTo>
                      <a:pt x="3840564" y="225687"/>
                      <a:pt x="3868906" y="218586"/>
                      <a:pt x="3897533" y="220087"/>
                    </a:cubicBezTo>
                    <a:cubicBezTo>
                      <a:pt x="3973874" y="224087"/>
                      <a:pt x="4042293" y="217563"/>
                      <a:pt x="4109430" y="200477"/>
                    </a:cubicBezTo>
                    <a:cubicBezTo>
                      <a:pt x="4135544" y="193834"/>
                      <a:pt x="4175268" y="201258"/>
                      <a:pt x="4208772" y="200914"/>
                    </a:cubicBezTo>
                    <a:cubicBezTo>
                      <a:pt x="4244136" y="200288"/>
                      <a:pt x="4280583" y="199908"/>
                      <a:pt x="4314641" y="196159"/>
                    </a:cubicBezTo>
                    <a:cubicBezTo>
                      <a:pt x="4402743" y="186278"/>
                      <a:pt x="4489848" y="174436"/>
                      <a:pt x="4577622" y="163774"/>
                    </a:cubicBezTo>
                    <a:cubicBezTo>
                      <a:pt x="4649843" y="154967"/>
                      <a:pt x="4719794" y="168553"/>
                      <a:pt x="4790345" y="177592"/>
                    </a:cubicBezTo>
                    <a:cubicBezTo>
                      <a:pt x="4834576" y="183345"/>
                      <a:pt x="4875614" y="193701"/>
                      <a:pt x="4926164" y="184139"/>
                    </a:cubicBezTo>
                    <a:cubicBezTo>
                      <a:pt x="4974485" y="175032"/>
                      <a:pt x="5034899" y="180870"/>
                      <a:pt x="5088812" y="177401"/>
                    </a:cubicBezTo>
                    <a:cubicBezTo>
                      <a:pt x="5134238" y="174439"/>
                      <a:pt x="5178353" y="168165"/>
                      <a:pt x="5222466" y="162082"/>
                    </a:cubicBezTo>
                    <a:cubicBezTo>
                      <a:pt x="5282519" y="153783"/>
                      <a:pt x="5341864" y="144876"/>
                      <a:pt x="5406528" y="153987"/>
                    </a:cubicBezTo>
                    <a:cubicBezTo>
                      <a:pt x="5479960" y="164323"/>
                      <a:pt x="5531876" y="142624"/>
                      <a:pt x="5590716" y="129490"/>
                    </a:cubicBezTo>
                    <a:cubicBezTo>
                      <a:pt x="5631296" y="120553"/>
                      <a:pt x="5675395" y="114659"/>
                      <a:pt x="5719429" y="110099"/>
                    </a:cubicBezTo>
                    <a:cubicBezTo>
                      <a:pt x="5778247" y="104215"/>
                      <a:pt x="5838715" y="102042"/>
                      <a:pt x="5897895" y="96368"/>
                    </a:cubicBezTo>
                    <a:cubicBezTo>
                      <a:pt x="5987399" y="87895"/>
                      <a:pt x="6077855" y="82333"/>
                      <a:pt x="6169957" y="94411"/>
                    </a:cubicBezTo>
                    <a:cubicBezTo>
                      <a:pt x="6212360" y="99875"/>
                      <a:pt x="6252010" y="101763"/>
                      <a:pt x="6294827" y="99236"/>
                    </a:cubicBezTo>
                    <a:cubicBezTo>
                      <a:pt x="6364965" y="95091"/>
                      <a:pt x="6436581" y="97891"/>
                      <a:pt x="6494261" y="71724"/>
                    </a:cubicBezTo>
                    <a:cubicBezTo>
                      <a:pt x="6514615" y="62488"/>
                      <a:pt x="6550354" y="61691"/>
                      <a:pt x="6579627" y="57883"/>
                    </a:cubicBezTo>
                    <a:cubicBezTo>
                      <a:pt x="6613354" y="53353"/>
                      <a:pt x="6637770" y="57878"/>
                      <a:pt x="6654800" y="77086"/>
                    </a:cubicBezTo>
                    <a:cubicBezTo>
                      <a:pt x="6662444" y="85688"/>
                      <a:pt x="6685147" y="94892"/>
                      <a:pt x="6703059" y="97166"/>
                    </a:cubicBezTo>
                    <a:cubicBezTo>
                      <a:pt x="6756799" y="103989"/>
                      <a:pt x="6806654" y="100687"/>
                      <a:pt x="6859445" y="90481"/>
                    </a:cubicBezTo>
                    <a:cubicBezTo>
                      <a:pt x="6908894" y="80861"/>
                      <a:pt x="6969747" y="85387"/>
                      <a:pt x="7025414" y="83536"/>
                    </a:cubicBezTo>
                    <a:cubicBezTo>
                      <a:pt x="7064862" y="82168"/>
                      <a:pt x="7104501" y="77186"/>
                      <a:pt x="7144137" y="79264"/>
                    </a:cubicBezTo>
                    <a:cubicBezTo>
                      <a:pt x="7193316" y="81841"/>
                      <a:pt x="7241809" y="90488"/>
                      <a:pt x="7291235" y="95367"/>
                    </a:cubicBezTo>
                    <a:cubicBezTo>
                      <a:pt x="7329668" y="99288"/>
                      <a:pt x="7368978" y="100585"/>
                      <a:pt x="7407395" y="104888"/>
                    </a:cubicBezTo>
                    <a:cubicBezTo>
                      <a:pt x="7438868" y="108256"/>
                      <a:pt x="7469832" y="114265"/>
                      <a:pt x="7500837" y="119515"/>
                    </a:cubicBezTo>
                    <a:cubicBezTo>
                      <a:pt x="7512146" y="121444"/>
                      <a:pt x="7523255" y="127178"/>
                      <a:pt x="7533567" y="126955"/>
                    </a:cubicBezTo>
                    <a:cubicBezTo>
                      <a:pt x="7636025" y="124121"/>
                      <a:pt x="7707510" y="164497"/>
                      <a:pt x="7792910" y="185188"/>
                    </a:cubicBezTo>
                    <a:cubicBezTo>
                      <a:pt x="7882663" y="207063"/>
                      <a:pt x="7969001" y="237914"/>
                      <a:pt x="8070699" y="235423"/>
                    </a:cubicBezTo>
                    <a:cubicBezTo>
                      <a:pt x="8132239" y="233879"/>
                      <a:pt x="8191903" y="225939"/>
                      <a:pt x="8253177" y="222473"/>
                    </a:cubicBezTo>
                    <a:cubicBezTo>
                      <a:pt x="8274949" y="221324"/>
                      <a:pt x="8299150" y="222976"/>
                      <a:pt x="8320683" y="226393"/>
                    </a:cubicBezTo>
                    <a:cubicBezTo>
                      <a:pt x="8424731" y="242340"/>
                      <a:pt x="8527777" y="249266"/>
                      <a:pt x="8631438" y="237528"/>
                    </a:cubicBezTo>
                    <a:cubicBezTo>
                      <a:pt x="8649201" y="235596"/>
                      <a:pt x="8668058" y="233915"/>
                      <a:pt x="8686410" y="234877"/>
                    </a:cubicBezTo>
                    <a:cubicBezTo>
                      <a:pt x="8786966" y="240146"/>
                      <a:pt x="8885480" y="249315"/>
                      <a:pt x="8980658" y="273001"/>
                    </a:cubicBezTo>
                    <a:cubicBezTo>
                      <a:pt x="9012626" y="280972"/>
                      <a:pt x="9052108" y="279035"/>
                      <a:pt x="9087625" y="282423"/>
                    </a:cubicBezTo>
                    <a:cubicBezTo>
                      <a:pt x="9120583" y="285484"/>
                      <a:pt x="9154319" y="287825"/>
                      <a:pt x="9186017" y="293875"/>
                    </a:cubicBezTo>
                    <a:cubicBezTo>
                      <a:pt x="9232288" y="302785"/>
                      <a:pt x="9275554" y="305815"/>
                      <a:pt x="9323931" y="302628"/>
                    </a:cubicBezTo>
                    <a:cubicBezTo>
                      <a:pt x="9370084" y="299705"/>
                      <a:pt x="9419491" y="304964"/>
                      <a:pt x="9467213" y="307275"/>
                    </a:cubicBezTo>
                    <a:cubicBezTo>
                      <a:pt x="9520438" y="309874"/>
                      <a:pt x="9573661" y="312473"/>
                      <a:pt x="9626826" y="316213"/>
                    </a:cubicBezTo>
                    <a:cubicBezTo>
                      <a:pt x="9648094" y="317708"/>
                      <a:pt x="9671915" y="326588"/>
                      <a:pt x="9689696" y="324467"/>
                    </a:cubicBezTo>
                    <a:cubicBezTo>
                      <a:pt x="9747117" y="317175"/>
                      <a:pt x="9803355" y="332523"/>
                      <a:pt x="9860526" y="329986"/>
                    </a:cubicBezTo>
                    <a:cubicBezTo>
                      <a:pt x="9888572" y="328594"/>
                      <a:pt x="9919723" y="338048"/>
                      <a:pt x="9949775" y="340386"/>
                    </a:cubicBezTo>
                    <a:cubicBezTo>
                      <a:pt x="9998886" y="344296"/>
                      <a:pt x="10048092" y="346302"/>
                      <a:pt x="10097252" y="349262"/>
                    </a:cubicBezTo>
                    <a:cubicBezTo>
                      <a:pt x="10113390" y="350297"/>
                      <a:pt x="10129133" y="351886"/>
                      <a:pt x="10145261" y="353113"/>
                    </a:cubicBezTo>
                    <a:cubicBezTo>
                      <a:pt x="10159555" y="354243"/>
                      <a:pt x="10174512" y="356743"/>
                      <a:pt x="10188159" y="356124"/>
                    </a:cubicBezTo>
                    <a:cubicBezTo>
                      <a:pt x="10237589" y="353944"/>
                      <a:pt x="10286441" y="348682"/>
                      <a:pt x="10336144" y="348235"/>
                    </a:cubicBezTo>
                    <a:cubicBezTo>
                      <a:pt x="10379222" y="347822"/>
                      <a:pt x="10423443" y="353764"/>
                      <a:pt x="10466847" y="354131"/>
                    </a:cubicBezTo>
                    <a:cubicBezTo>
                      <a:pt x="10543353" y="354898"/>
                      <a:pt x="10619988" y="353190"/>
                      <a:pt x="10696514" y="353575"/>
                    </a:cubicBezTo>
                    <a:cubicBezTo>
                      <a:pt x="10713071" y="353680"/>
                      <a:pt x="10730069" y="359342"/>
                      <a:pt x="10746932" y="360606"/>
                    </a:cubicBezTo>
                    <a:cubicBezTo>
                      <a:pt x="10799731" y="364326"/>
                      <a:pt x="10852569" y="367289"/>
                      <a:pt x="10905388" y="370627"/>
                    </a:cubicBezTo>
                    <a:cubicBezTo>
                      <a:pt x="10935470" y="372396"/>
                      <a:pt x="10965963" y="373421"/>
                      <a:pt x="10995602" y="376691"/>
                    </a:cubicBezTo>
                    <a:cubicBezTo>
                      <a:pt x="11034750" y="381032"/>
                      <a:pt x="11070168" y="386324"/>
                      <a:pt x="11107647" y="373405"/>
                    </a:cubicBezTo>
                    <a:cubicBezTo>
                      <a:pt x="11165372" y="353347"/>
                      <a:pt x="11236837" y="366060"/>
                      <a:pt x="11302440" y="364156"/>
                    </a:cubicBezTo>
                    <a:cubicBezTo>
                      <a:pt x="11319394" y="363708"/>
                      <a:pt x="11336655" y="364422"/>
                      <a:pt x="11353613" y="363785"/>
                    </a:cubicBezTo>
                    <a:cubicBezTo>
                      <a:pt x="11384961" y="362566"/>
                      <a:pt x="11415955" y="360947"/>
                      <a:pt x="11447323" y="359346"/>
                    </a:cubicBezTo>
                    <a:cubicBezTo>
                      <a:pt x="11452855" y="359066"/>
                      <a:pt x="11459104" y="359200"/>
                      <a:pt x="11464292" y="358519"/>
                    </a:cubicBezTo>
                    <a:cubicBezTo>
                      <a:pt x="11512058" y="353010"/>
                      <a:pt x="11559143" y="346321"/>
                      <a:pt x="11607560" y="342370"/>
                    </a:cubicBezTo>
                    <a:cubicBezTo>
                      <a:pt x="11631218" y="340368"/>
                      <a:pt x="11657295" y="341352"/>
                      <a:pt x="11681426" y="344335"/>
                    </a:cubicBezTo>
                    <a:cubicBezTo>
                      <a:pt x="11751997" y="352993"/>
                      <a:pt x="11821986" y="358760"/>
                      <a:pt x="11893565" y="355261"/>
                    </a:cubicBezTo>
                    <a:cubicBezTo>
                      <a:pt x="11921973" y="353889"/>
                      <a:pt x="11953288" y="360300"/>
                      <a:pt x="11983290" y="363588"/>
                    </a:cubicBezTo>
                    <a:lnTo>
                      <a:pt x="12192000" y="388018"/>
                    </a:lnTo>
                    <a:lnTo>
                      <a:pt x="12192000" y="577115"/>
                    </a:lnTo>
                    <a:lnTo>
                      <a:pt x="12157329" y="588862"/>
                    </a:lnTo>
                    <a:cubicBezTo>
                      <a:pt x="12118393" y="608572"/>
                      <a:pt x="12109715" y="605637"/>
                      <a:pt x="12066948" y="586034"/>
                    </a:cubicBezTo>
                    <a:cubicBezTo>
                      <a:pt x="12016991" y="563193"/>
                      <a:pt x="11965119" y="541779"/>
                      <a:pt x="11911344" y="521599"/>
                    </a:cubicBezTo>
                    <a:cubicBezTo>
                      <a:pt x="11894383" y="515178"/>
                      <a:pt x="11869417" y="514060"/>
                      <a:pt x="11847823" y="511785"/>
                    </a:cubicBezTo>
                    <a:cubicBezTo>
                      <a:pt x="11811233" y="507768"/>
                      <a:pt x="11773630" y="501982"/>
                      <a:pt x="11737547" y="502380"/>
                    </a:cubicBezTo>
                    <a:cubicBezTo>
                      <a:pt x="11702930" y="502855"/>
                      <a:pt x="11668388" y="508866"/>
                      <a:pt x="11636052" y="514993"/>
                    </a:cubicBezTo>
                    <a:cubicBezTo>
                      <a:pt x="11545722" y="532199"/>
                      <a:pt x="11462455" y="555118"/>
                      <a:pt x="11394706" y="590867"/>
                    </a:cubicBezTo>
                    <a:cubicBezTo>
                      <a:pt x="11385999" y="595562"/>
                      <a:pt x="11369016" y="596581"/>
                      <a:pt x="11354978" y="597561"/>
                    </a:cubicBezTo>
                    <a:cubicBezTo>
                      <a:pt x="11332076" y="599224"/>
                      <a:pt x="11308448" y="600655"/>
                      <a:pt x="11285306" y="599825"/>
                    </a:cubicBezTo>
                    <a:cubicBezTo>
                      <a:pt x="11172906" y="595841"/>
                      <a:pt x="11083430" y="617861"/>
                      <a:pt x="11008528" y="656670"/>
                    </a:cubicBezTo>
                    <a:cubicBezTo>
                      <a:pt x="10986971" y="667750"/>
                      <a:pt x="10970753" y="668236"/>
                      <a:pt x="10948735" y="652964"/>
                    </a:cubicBezTo>
                    <a:cubicBezTo>
                      <a:pt x="10923173" y="635218"/>
                      <a:pt x="10885031" y="639705"/>
                      <a:pt x="10850698" y="641721"/>
                    </a:cubicBezTo>
                    <a:cubicBezTo>
                      <a:pt x="10815269" y="643680"/>
                      <a:pt x="10779458" y="645811"/>
                      <a:pt x="10744026" y="647769"/>
                    </a:cubicBezTo>
                    <a:cubicBezTo>
                      <a:pt x="10717832" y="649066"/>
                      <a:pt x="10692021" y="650003"/>
                      <a:pt x="10666160" y="651891"/>
                    </a:cubicBezTo>
                    <a:cubicBezTo>
                      <a:pt x="10585627" y="657783"/>
                      <a:pt x="10513854" y="650969"/>
                      <a:pt x="10450521" y="616552"/>
                    </a:cubicBezTo>
                    <a:cubicBezTo>
                      <a:pt x="10402221" y="590175"/>
                      <a:pt x="10339099" y="579806"/>
                      <a:pt x="10271192" y="583498"/>
                    </a:cubicBezTo>
                    <a:cubicBezTo>
                      <a:pt x="10262701" y="584006"/>
                      <a:pt x="10251859" y="587254"/>
                      <a:pt x="10246067" y="585423"/>
                    </a:cubicBezTo>
                    <a:cubicBezTo>
                      <a:pt x="10158786" y="558528"/>
                      <a:pt x="10086634" y="594049"/>
                      <a:pt x="10005027" y="592252"/>
                    </a:cubicBezTo>
                    <a:cubicBezTo>
                      <a:pt x="9969004" y="591507"/>
                      <a:pt x="9931565" y="603664"/>
                      <a:pt x="9898681" y="613195"/>
                    </a:cubicBezTo>
                    <a:cubicBezTo>
                      <a:pt x="9853463" y="626281"/>
                      <a:pt x="9813049" y="639042"/>
                      <a:pt x="9753225" y="629038"/>
                    </a:cubicBezTo>
                    <a:cubicBezTo>
                      <a:pt x="9693404" y="618845"/>
                      <a:pt x="9637675" y="628898"/>
                      <a:pt x="9591376" y="648601"/>
                    </a:cubicBezTo>
                    <a:cubicBezTo>
                      <a:pt x="9556001" y="663537"/>
                      <a:pt x="9518120" y="663077"/>
                      <a:pt x="9472860" y="655936"/>
                    </a:cubicBezTo>
                    <a:cubicBezTo>
                      <a:pt x="9416283" y="647056"/>
                      <a:pt x="9357217" y="643578"/>
                      <a:pt x="9299788" y="636945"/>
                    </a:cubicBezTo>
                    <a:cubicBezTo>
                      <a:pt x="9287347" y="635531"/>
                      <a:pt x="9271710" y="632039"/>
                      <a:pt x="9264605" y="627087"/>
                    </a:cubicBezTo>
                    <a:cubicBezTo>
                      <a:pt x="9177661" y="565680"/>
                      <a:pt x="9051076" y="558473"/>
                      <a:pt x="8926435" y="549269"/>
                    </a:cubicBezTo>
                    <a:cubicBezTo>
                      <a:pt x="8850925" y="543595"/>
                      <a:pt x="8774954" y="539613"/>
                      <a:pt x="8698934" y="536583"/>
                    </a:cubicBezTo>
                    <a:cubicBezTo>
                      <a:pt x="8673232" y="535428"/>
                      <a:pt x="8645916" y="537050"/>
                      <a:pt x="8622862" y="541563"/>
                    </a:cubicBezTo>
                    <a:cubicBezTo>
                      <a:pt x="8574890" y="551069"/>
                      <a:pt x="8530403" y="564380"/>
                      <a:pt x="8482784" y="574094"/>
                    </a:cubicBezTo>
                    <a:cubicBezTo>
                      <a:pt x="8464923" y="577929"/>
                      <a:pt x="8442157" y="576927"/>
                      <a:pt x="8421565" y="576610"/>
                    </a:cubicBezTo>
                    <a:cubicBezTo>
                      <a:pt x="8385152" y="576229"/>
                      <a:pt x="8345023" y="569546"/>
                      <a:pt x="8313469" y="574762"/>
                    </a:cubicBezTo>
                    <a:cubicBezTo>
                      <a:pt x="8231431" y="588203"/>
                      <a:pt x="8155671" y="580227"/>
                      <a:pt x="8079520" y="558685"/>
                    </a:cubicBezTo>
                    <a:cubicBezTo>
                      <a:pt x="7972906" y="528487"/>
                      <a:pt x="7870782" y="525043"/>
                      <a:pt x="7773327" y="558854"/>
                    </a:cubicBezTo>
                    <a:cubicBezTo>
                      <a:pt x="7729470" y="574107"/>
                      <a:pt x="7688069" y="563543"/>
                      <a:pt x="7652477" y="547561"/>
                    </a:cubicBezTo>
                    <a:cubicBezTo>
                      <a:pt x="7611494" y="529005"/>
                      <a:pt x="7570974" y="522685"/>
                      <a:pt x="7522274" y="532150"/>
                    </a:cubicBezTo>
                    <a:cubicBezTo>
                      <a:pt x="7511488" y="534257"/>
                      <a:pt x="7496511" y="532136"/>
                      <a:pt x="7484080" y="530532"/>
                    </a:cubicBezTo>
                    <a:cubicBezTo>
                      <a:pt x="7413133" y="522044"/>
                      <a:pt x="7341987" y="510303"/>
                      <a:pt x="7282277" y="540177"/>
                    </a:cubicBezTo>
                    <a:cubicBezTo>
                      <a:pt x="7270558" y="546051"/>
                      <a:pt x="7251336" y="547713"/>
                      <a:pt x="7235690" y="551282"/>
                    </a:cubicBezTo>
                    <a:cubicBezTo>
                      <a:pt x="7170161" y="565782"/>
                      <a:pt x="7172820" y="564203"/>
                      <a:pt x="7116339" y="539494"/>
                    </a:cubicBezTo>
                    <a:cubicBezTo>
                      <a:pt x="7086841" y="526502"/>
                      <a:pt x="7045980" y="512724"/>
                      <a:pt x="7011067" y="511848"/>
                    </a:cubicBezTo>
                    <a:cubicBezTo>
                      <a:pt x="6800473" y="506533"/>
                      <a:pt x="6601893" y="468653"/>
                      <a:pt x="6403234" y="432296"/>
                    </a:cubicBezTo>
                    <a:cubicBezTo>
                      <a:pt x="6280760" y="409851"/>
                      <a:pt x="6160432" y="402592"/>
                      <a:pt x="6036273" y="412301"/>
                    </a:cubicBezTo>
                    <a:cubicBezTo>
                      <a:pt x="5946471" y="419425"/>
                      <a:pt x="5863077" y="395593"/>
                      <a:pt x="5780467" y="377910"/>
                    </a:cubicBezTo>
                    <a:cubicBezTo>
                      <a:pt x="5763357" y="374343"/>
                      <a:pt x="5747757" y="363033"/>
                      <a:pt x="5739051" y="353609"/>
                    </a:cubicBezTo>
                    <a:cubicBezTo>
                      <a:pt x="5707675" y="320294"/>
                      <a:pt x="5653252" y="312483"/>
                      <a:pt x="5583566" y="321995"/>
                    </a:cubicBezTo>
                    <a:cubicBezTo>
                      <a:pt x="5528347" y="329404"/>
                      <a:pt x="5477716" y="340486"/>
                      <a:pt x="5432030" y="362512"/>
                    </a:cubicBezTo>
                    <a:cubicBezTo>
                      <a:pt x="5378421" y="388318"/>
                      <a:pt x="5322767" y="418026"/>
                      <a:pt x="5241398" y="425781"/>
                    </a:cubicBezTo>
                    <a:cubicBezTo>
                      <a:pt x="5206262" y="429089"/>
                      <a:pt x="5176131" y="428273"/>
                      <a:pt x="5139710" y="421022"/>
                    </a:cubicBezTo>
                    <a:cubicBezTo>
                      <a:pt x="5069048" y="407018"/>
                      <a:pt x="4997864" y="396037"/>
                      <a:pt x="4929402" y="424310"/>
                    </a:cubicBezTo>
                    <a:cubicBezTo>
                      <a:pt x="4891785" y="439890"/>
                      <a:pt x="4841650" y="448519"/>
                      <a:pt x="4782793" y="441046"/>
                    </a:cubicBezTo>
                    <a:cubicBezTo>
                      <a:pt x="4709316" y="431663"/>
                      <a:pt x="4641426" y="442031"/>
                      <a:pt x="4577594" y="459290"/>
                    </a:cubicBezTo>
                    <a:cubicBezTo>
                      <a:pt x="4554816" y="465538"/>
                      <a:pt x="4527069" y="468279"/>
                      <a:pt x="4500826" y="470529"/>
                    </a:cubicBezTo>
                    <a:cubicBezTo>
                      <a:pt x="4440199" y="475746"/>
                      <a:pt x="4379252" y="479993"/>
                      <a:pt x="4317973" y="483649"/>
                    </a:cubicBezTo>
                    <a:cubicBezTo>
                      <a:pt x="4267762" y="486741"/>
                      <a:pt x="4217264" y="488292"/>
                      <a:pt x="4166722" y="490602"/>
                    </a:cubicBezTo>
                    <a:cubicBezTo>
                      <a:pt x="4111394" y="493045"/>
                      <a:pt x="4067073" y="503124"/>
                      <a:pt x="4042814" y="530660"/>
                    </a:cubicBezTo>
                    <a:cubicBezTo>
                      <a:pt x="4034996" y="539407"/>
                      <a:pt x="4017001" y="545715"/>
                      <a:pt x="4002653" y="552594"/>
                    </a:cubicBezTo>
                    <a:cubicBezTo>
                      <a:pt x="3992459" y="557592"/>
                      <a:pt x="3979023" y="561086"/>
                      <a:pt x="3969549" y="566312"/>
                    </a:cubicBezTo>
                    <a:cubicBezTo>
                      <a:pt x="3919896" y="593854"/>
                      <a:pt x="3870968" y="621622"/>
                      <a:pt x="3821685" y="649183"/>
                    </a:cubicBezTo>
                    <a:cubicBezTo>
                      <a:pt x="3816761" y="651788"/>
                      <a:pt x="3811445" y="654943"/>
                      <a:pt x="3805138" y="655947"/>
                    </a:cubicBezTo>
                    <a:cubicBezTo>
                      <a:pt x="3739817" y="666451"/>
                      <a:pt x="3673801" y="676154"/>
                      <a:pt x="3609177" y="687459"/>
                    </a:cubicBezTo>
                    <a:cubicBezTo>
                      <a:pt x="3584288" y="691878"/>
                      <a:pt x="3558597" y="697589"/>
                      <a:pt x="3539727" y="706521"/>
                    </a:cubicBezTo>
                    <a:cubicBezTo>
                      <a:pt x="3496714" y="726780"/>
                      <a:pt x="3457268" y="749132"/>
                      <a:pt x="3396572" y="755681"/>
                    </a:cubicBezTo>
                    <a:cubicBezTo>
                      <a:pt x="3378807" y="757611"/>
                      <a:pt x="3357809" y="758036"/>
                      <a:pt x="3341054" y="754679"/>
                    </a:cubicBezTo>
                    <a:cubicBezTo>
                      <a:pt x="3272962" y="740809"/>
                      <a:pt x="3206471" y="724541"/>
                      <a:pt x="3138775" y="710120"/>
                    </a:cubicBezTo>
                    <a:cubicBezTo>
                      <a:pt x="3095820" y="701191"/>
                      <a:pt x="3056969" y="691141"/>
                      <a:pt x="3037283" y="666453"/>
                    </a:cubicBezTo>
                    <a:cubicBezTo>
                      <a:pt x="3031764" y="659487"/>
                      <a:pt x="3015626" y="651391"/>
                      <a:pt x="3002117" y="649347"/>
                    </a:cubicBezTo>
                    <a:cubicBezTo>
                      <a:pt x="2915220" y="636209"/>
                      <a:pt x="2829194" y="627503"/>
                      <a:pt x="2747294" y="652400"/>
                    </a:cubicBezTo>
                    <a:cubicBezTo>
                      <a:pt x="2730084" y="657794"/>
                      <a:pt x="2698519" y="656140"/>
                      <a:pt x="2676273" y="652304"/>
                    </a:cubicBezTo>
                    <a:cubicBezTo>
                      <a:pt x="2590546" y="637890"/>
                      <a:pt x="2508883" y="630176"/>
                      <a:pt x="2432360" y="657836"/>
                    </a:cubicBezTo>
                    <a:cubicBezTo>
                      <a:pt x="2423352" y="661179"/>
                      <a:pt x="2395274" y="656272"/>
                      <a:pt x="2382311" y="650824"/>
                    </a:cubicBezTo>
                    <a:cubicBezTo>
                      <a:pt x="2257393" y="597728"/>
                      <a:pt x="2187724" y="592930"/>
                      <a:pt x="2055134" y="630053"/>
                    </a:cubicBezTo>
                    <a:cubicBezTo>
                      <a:pt x="2046542" y="632464"/>
                      <a:pt x="2035364" y="635121"/>
                      <a:pt x="2031829" y="639324"/>
                    </a:cubicBezTo>
                    <a:cubicBezTo>
                      <a:pt x="2007977" y="666120"/>
                      <a:pt x="1960229" y="664380"/>
                      <a:pt x="1912764" y="664183"/>
                    </a:cubicBezTo>
                    <a:cubicBezTo>
                      <a:pt x="1860521" y="663924"/>
                      <a:pt x="1808236" y="664426"/>
                      <a:pt x="1755637" y="663960"/>
                    </a:cubicBezTo>
                    <a:cubicBezTo>
                      <a:pt x="1746439" y="663859"/>
                      <a:pt x="1736243" y="661799"/>
                      <a:pt x="1727159" y="659605"/>
                    </a:cubicBezTo>
                    <a:cubicBezTo>
                      <a:pt x="1692256" y="651480"/>
                      <a:pt x="1658604" y="640559"/>
                      <a:pt x="1622470" y="634850"/>
                    </a:cubicBezTo>
                    <a:cubicBezTo>
                      <a:pt x="1544362" y="622552"/>
                      <a:pt x="1469248" y="602210"/>
                      <a:pt x="1385955" y="604522"/>
                    </a:cubicBezTo>
                    <a:cubicBezTo>
                      <a:pt x="1371585" y="604913"/>
                      <a:pt x="1355357" y="598530"/>
                      <a:pt x="1340055" y="595629"/>
                    </a:cubicBezTo>
                    <a:cubicBezTo>
                      <a:pt x="1312351" y="590552"/>
                      <a:pt x="1285460" y="583993"/>
                      <a:pt x="1257271" y="581180"/>
                    </a:cubicBezTo>
                    <a:cubicBezTo>
                      <a:pt x="1182583" y="573830"/>
                      <a:pt x="1107142" y="566824"/>
                      <a:pt x="1031914" y="562692"/>
                    </a:cubicBezTo>
                    <a:cubicBezTo>
                      <a:pt x="995593" y="560597"/>
                      <a:pt x="958880" y="565923"/>
                      <a:pt x="922031" y="566853"/>
                    </a:cubicBezTo>
                    <a:cubicBezTo>
                      <a:pt x="905446" y="567320"/>
                      <a:pt x="878533" y="568199"/>
                      <a:pt x="873250" y="563724"/>
                    </a:cubicBezTo>
                    <a:cubicBezTo>
                      <a:pt x="832343" y="529722"/>
                      <a:pt x="772202" y="532674"/>
                      <a:pt x="711627" y="529880"/>
                    </a:cubicBezTo>
                    <a:cubicBezTo>
                      <a:pt x="577999" y="523641"/>
                      <a:pt x="447408" y="543696"/>
                      <a:pt x="311112" y="525106"/>
                    </a:cubicBezTo>
                    <a:cubicBezTo>
                      <a:pt x="271645" y="519795"/>
                      <a:pt x="226936" y="530235"/>
                      <a:pt x="184145" y="532188"/>
                    </a:cubicBezTo>
                    <a:cubicBezTo>
                      <a:pt x="162015" y="533128"/>
                      <a:pt x="137665" y="534333"/>
                      <a:pt x="116886" y="530572"/>
                    </a:cubicBezTo>
                    <a:cubicBezTo>
                      <a:pt x="84810" y="524693"/>
                      <a:pt x="54011" y="515448"/>
                      <a:pt x="23941" y="506433"/>
                    </a:cubicBezTo>
                    <a:lnTo>
                      <a:pt x="0" y="50214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0" dist="1524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24">
                <a:extLst>
                  <a:ext uri="{FF2B5EF4-FFF2-40B4-BE49-F238E27FC236}">
                    <a16:creationId xmlns:a16="http://schemas.microsoft.com/office/drawing/2014/main" id="{14658BE9-BAE2-4EEF-94FE-33319BDCA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959818"/>
                <a:ext cx="12192000" cy="757168"/>
              </a:xfrm>
              <a:custGeom>
                <a:avLst/>
                <a:gdLst>
                  <a:gd name="connsiteX0" fmla="*/ 0 w 12192000"/>
                  <a:gd name="connsiteY0" fmla="*/ 0 h 757168"/>
                  <a:gd name="connsiteX1" fmla="*/ 41653 w 12192000"/>
                  <a:gd name="connsiteY1" fmla="*/ 6945 h 757168"/>
                  <a:gd name="connsiteX2" fmla="*/ 81317 w 12192000"/>
                  <a:gd name="connsiteY2" fmla="*/ 15509 h 757168"/>
                  <a:gd name="connsiteX3" fmla="*/ 114150 w 12192000"/>
                  <a:gd name="connsiteY3" fmla="*/ 28105 h 757168"/>
                  <a:gd name="connsiteX4" fmla="*/ 214865 w 12192000"/>
                  <a:gd name="connsiteY4" fmla="*/ 58374 h 757168"/>
                  <a:gd name="connsiteX5" fmla="*/ 299237 w 12192000"/>
                  <a:gd name="connsiteY5" fmla="*/ 63560 h 757168"/>
                  <a:gd name="connsiteX6" fmla="*/ 415570 w 12192000"/>
                  <a:gd name="connsiteY6" fmla="*/ 83774 h 757168"/>
                  <a:gd name="connsiteX7" fmla="*/ 633210 w 12192000"/>
                  <a:gd name="connsiteY7" fmla="*/ 109108 h 757168"/>
                  <a:gd name="connsiteX8" fmla="*/ 677567 w 12192000"/>
                  <a:gd name="connsiteY8" fmla="*/ 119446 h 757168"/>
                  <a:gd name="connsiteX9" fmla="*/ 946429 w 12192000"/>
                  <a:gd name="connsiteY9" fmla="*/ 171502 h 757168"/>
                  <a:gd name="connsiteX10" fmla="*/ 1163367 w 12192000"/>
                  <a:gd name="connsiteY10" fmla="*/ 182106 h 757168"/>
                  <a:gd name="connsiteX11" fmla="*/ 1180337 w 12192000"/>
                  <a:gd name="connsiteY11" fmla="*/ 181279 h 757168"/>
                  <a:gd name="connsiteX12" fmla="*/ 1263939 w 12192000"/>
                  <a:gd name="connsiteY12" fmla="*/ 173070 h 757168"/>
                  <a:gd name="connsiteX13" fmla="*/ 1392213 w 12192000"/>
                  <a:gd name="connsiteY13" fmla="*/ 183225 h 757168"/>
                  <a:gd name="connsiteX14" fmla="*/ 1479752 w 12192000"/>
                  <a:gd name="connsiteY14" fmla="*/ 205174 h 757168"/>
                  <a:gd name="connsiteX15" fmla="*/ 1589813 w 12192000"/>
                  <a:gd name="connsiteY15" fmla="*/ 211706 h 757168"/>
                  <a:gd name="connsiteX16" fmla="*/ 1716264 w 12192000"/>
                  <a:gd name="connsiteY16" fmla="*/ 207459 h 757168"/>
                  <a:gd name="connsiteX17" fmla="*/ 1772900 w 12192000"/>
                  <a:gd name="connsiteY17" fmla="*/ 208137 h 757168"/>
                  <a:gd name="connsiteX18" fmla="*/ 1929319 w 12192000"/>
                  <a:gd name="connsiteY18" fmla="*/ 193822 h 757168"/>
                  <a:gd name="connsiteX19" fmla="*/ 2021514 w 12192000"/>
                  <a:gd name="connsiteY19" fmla="*/ 204186 h 757168"/>
                  <a:gd name="connsiteX20" fmla="*/ 2111753 w 12192000"/>
                  <a:gd name="connsiteY20" fmla="*/ 223797 h 757168"/>
                  <a:gd name="connsiteX21" fmla="*/ 2169356 w 12192000"/>
                  <a:gd name="connsiteY21" fmla="*/ 241125 h 757168"/>
                  <a:gd name="connsiteX22" fmla="*/ 2286638 w 12192000"/>
                  <a:gd name="connsiteY22" fmla="*/ 257382 h 757168"/>
                  <a:gd name="connsiteX23" fmla="*/ 2308368 w 12192000"/>
                  <a:gd name="connsiteY23" fmla="*/ 256995 h 757168"/>
                  <a:gd name="connsiteX24" fmla="*/ 2660621 w 12192000"/>
                  <a:gd name="connsiteY24" fmla="*/ 262863 h 757168"/>
                  <a:gd name="connsiteX25" fmla="*/ 2801134 w 12192000"/>
                  <a:gd name="connsiteY25" fmla="*/ 250006 h 757168"/>
                  <a:gd name="connsiteX26" fmla="*/ 2830994 w 12192000"/>
                  <a:gd name="connsiteY26" fmla="*/ 249091 h 757168"/>
                  <a:gd name="connsiteX27" fmla="*/ 3129084 w 12192000"/>
                  <a:gd name="connsiteY27" fmla="*/ 242009 h 757168"/>
                  <a:gd name="connsiteX28" fmla="*/ 3162162 w 12192000"/>
                  <a:gd name="connsiteY28" fmla="*/ 242789 h 757168"/>
                  <a:gd name="connsiteX29" fmla="*/ 3254072 w 12192000"/>
                  <a:gd name="connsiteY29" fmla="*/ 251612 h 757168"/>
                  <a:gd name="connsiteX30" fmla="*/ 3473491 w 12192000"/>
                  <a:gd name="connsiteY30" fmla="*/ 221903 h 757168"/>
                  <a:gd name="connsiteX31" fmla="*/ 3691860 w 12192000"/>
                  <a:gd name="connsiteY31" fmla="*/ 219228 h 757168"/>
                  <a:gd name="connsiteX32" fmla="*/ 3811494 w 12192000"/>
                  <a:gd name="connsiteY32" fmla="*/ 225691 h 757168"/>
                  <a:gd name="connsiteX33" fmla="*/ 3897533 w 12192000"/>
                  <a:gd name="connsiteY33" fmla="*/ 220087 h 757168"/>
                  <a:gd name="connsiteX34" fmla="*/ 4109430 w 12192000"/>
                  <a:gd name="connsiteY34" fmla="*/ 200477 h 757168"/>
                  <a:gd name="connsiteX35" fmla="*/ 4208772 w 12192000"/>
                  <a:gd name="connsiteY35" fmla="*/ 200914 h 757168"/>
                  <a:gd name="connsiteX36" fmla="*/ 4314641 w 12192000"/>
                  <a:gd name="connsiteY36" fmla="*/ 196159 h 757168"/>
                  <a:gd name="connsiteX37" fmla="*/ 4577622 w 12192000"/>
                  <a:gd name="connsiteY37" fmla="*/ 163774 h 757168"/>
                  <a:gd name="connsiteX38" fmla="*/ 4790345 w 12192000"/>
                  <a:gd name="connsiteY38" fmla="*/ 177592 h 757168"/>
                  <a:gd name="connsiteX39" fmla="*/ 4926164 w 12192000"/>
                  <a:gd name="connsiteY39" fmla="*/ 184139 h 757168"/>
                  <a:gd name="connsiteX40" fmla="*/ 5088812 w 12192000"/>
                  <a:gd name="connsiteY40" fmla="*/ 177401 h 757168"/>
                  <a:gd name="connsiteX41" fmla="*/ 5222466 w 12192000"/>
                  <a:gd name="connsiteY41" fmla="*/ 162082 h 757168"/>
                  <a:gd name="connsiteX42" fmla="*/ 5406528 w 12192000"/>
                  <a:gd name="connsiteY42" fmla="*/ 153987 h 757168"/>
                  <a:gd name="connsiteX43" fmla="*/ 5590716 w 12192000"/>
                  <a:gd name="connsiteY43" fmla="*/ 129490 h 757168"/>
                  <a:gd name="connsiteX44" fmla="*/ 5719429 w 12192000"/>
                  <a:gd name="connsiteY44" fmla="*/ 110099 h 757168"/>
                  <a:gd name="connsiteX45" fmla="*/ 5897895 w 12192000"/>
                  <a:gd name="connsiteY45" fmla="*/ 96368 h 757168"/>
                  <a:gd name="connsiteX46" fmla="*/ 6169957 w 12192000"/>
                  <a:gd name="connsiteY46" fmla="*/ 94411 h 757168"/>
                  <a:gd name="connsiteX47" fmla="*/ 6294827 w 12192000"/>
                  <a:gd name="connsiteY47" fmla="*/ 99236 h 757168"/>
                  <a:gd name="connsiteX48" fmla="*/ 6494261 w 12192000"/>
                  <a:gd name="connsiteY48" fmla="*/ 71724 h 757168"/>
                  <a:gd name="connsiteX49" fmla="*/ 6579627 w 12192000"/>
                  <a:gd name="connsiteY49" fmla="*/ 57883 h 757168"/>
                  <a:gd name="connsiteX50" fmla="*/ 6654800 w 12192000"/>
                  <a:gd name="connsiteY50" fmla="*/ 77086 h 757168"/>
                  <a:gd name="connsiteX51" fmla="*/ 6703059 w 12192000"/>
                  <a:gd name="connsiteY51" fmla="*/ 97166 h 757168"/>
                  <a:gd name="connsiteX52" fmla="*/ 6859445 w 12192000"/>
                  <a:gd name="connsiteY52" fmla="*/ 90481 h 757168"/>
                  <a:gd name="connsiteX53" fmla="*/ 7025414 w 12192000"/>
                  <a:gd name="connsiteY53" fmla="*/ 83536 h 757168"/>
                  <a:gd name="connsiteX54" fmla="*/ 7144137 w 12192000"/>
                  <a:gd name="connsiteY54" fmla="*/ 79264 h 757168"/>
                  <a:gd name="connsiteX55" fmla="*/ 7291235 w 12192000"/>
                  <a:gd name="connsiteY55" fmla="*/ 95367 h 757168"/>
                  <a:gd name="connsiteX56" fmla="*/ 7407395 w 12192000"/>
                  <a:gd name="connsiteY56" fmla="*/ 104888 h 757168"/>
                  <a:gd name="connsiteX57" fmla="*/ 7500837 w 12192000"/>
                  <a:gd name="connsiteY57" fmla="*/ 119515 h 757168"/>
                  <a:gd name="connsiteX58" fmla="*/ 7533567 w 12192000"/>
                  <a:gd name="connsiteY58" fmla="*/ 126955 h 757168"/>
                  <a:gd name="connsiteX59" fmla="*/ 7792910 w 12192000"/>
                  <a:gd name="connsiteY59" fmla="*/ 185188 h 757168"/>
                  <a:gd name="connsiteX60" fmla="*/ 8070699 w 12192000"/>
                  <a:gd name="connsiteY60" fmla="*/ 235423 h 757168"/>
                  <a:gd name="connsiteX61" fmla="*/ 8253177 w 12192000"/>
                  <a:gd name="connsiteY61" fmla="*/ 222473 h 757168"/>
                  <a:gd name="connsiteX62" fmla="*/ 8320683 w 12192000"/>
                  <a:gd name="connsiteY62" fmla="*/ 226393 h 757168"/>
                  <a:gd name="connsiteX63" fmla="*/ 8631438 w 12192000"/>
                  <a:gd name="connsiteY63" fmla="*/ 237528 h 757168"/>
                  <a:gd name="connsiteX64" fmla="*/ 8686410 w 12192000"/>
                  <a:gd name="connsiteY64" fmla="*/ 234877 h 757168"/>
                  <a:gd name="connsiteX65" fmla="*/ 8980658 w 12192000"/>
                  <a:gd name="connsiteY65" fmla="*/ 273001 h 757168"/>
                  <a:gd name="connsiteX66" fmla="*/ 9087625 w 12192000"/>
                  <a:gd name="connsiteY66" fmla="*/ 282423 h 757168"/>
                  <a:gd name="connsiteX67" fmla="*/ 9186017 w 12192000"/>
                  <a:gd name="connsiteY67" fmla="*/ 293875 h 757168"/>
                  <a:gd name="connsiteX68" fmla="*/ 9323931 w 12192000"/>
                  <a:gd name="connsiteY68" fmla="*/ 302628 h 757168"/>
                  <a:gd name="connsiteX69" fmla="*/ 9467213 w 12192000"/>
                  <a:gd name="connsiteY69" fmla="*/ 307275 h 757168"/>
                  <a:gd name="connsiteX70" fmla="*/ 9626826 w 12192000"/>
                  <a:gd name="connsiteY70" fmla="*/ 316213 h 757168"/>
                  <a:gd name="connsiteX71" fmla="*/ 9689696 w 12192000"/>
                  <a:gd name="connsiteY71" fmla="*/ 324467 h 757168"/>
                  <a:gd name="connsiteX72" fmla="*/ 9860526 w 12192000"/>
                  <a:gd name="connsiteY72" fmla="*/ 329986 h 757168"/>
                  <a:gd name="connsiteX73" fmla="*/ 9949775 w 12192000"/>
                  <a:gd name="connsiteY73" fmla="*/ 340386 h 757168"/>
                  <a:gd name="connsiteX74" fmla="*/ 10097252 w 12192000"/>
                  <a:gd name="connsiteY74" fmla="*/ 349262 h 757168"/>
                  <a:gd name="connsiteX75" fmla="*/ 10145261 w 12192000"/>
                  <a:gd name="connsiteY75" fmla="*/ 353113 h 757168"/>
                  <a:gd name="connsiteX76" fmla="*/ 10188159 w 12192000"/>
                  <a:gd name="connsiteY76" fmla="*/ 356124 h 757168"/>
                  <a:gd name="connsiteX77" fmla="*/ 10336144 w 12192000"/>
                  <a:gd name="connsiteY77" fmla="*/ 348235 h 757168"/>
                  <a:gd name="connsiteX78" fmla="*/ 10466847 w 12192000"/>
                  <a:gd name="connsiteY78" fmla="*/ 354131 h 757168"/>
                  <a:gd name="connsiteX79" fmla="*/ 10696514 w 12192000"/>
                  <a:gd name="connsiteY79" fmla="*/ 353575 h 757168"/>
                  <a:gd name="connsiteX80" fmla="*/ 10746932 w 12192000"/>
                  <a:gd name="connsiteY80" fmla="*/ 360606 h 757168"/>
                  <a:gd name="connsiteX81" fmla="*/ 10905388 w 12192000"/>
                  <a:gd name="connsiteY81" fmla="*/ 370627 h 757168"/>
                  <a:gd name="connsiteX82" fmla="*/ 10995602 w 12192000"/>
                  <a:gd name="connsiteY82" fmla="*/ 376691 h 757168"/>
                  <a:gd name="connsiteX83" fmla="*/ 11107647 w 12192000"/>
                  <a:gd name="connsiteY83" fmla="*/ 373405 h 757168"/>
                  <a:gd name="connsiteX84" fmla="*/ 11302440 w 12192000"/>
                  <a:gd name="connsiteY84" fmla="*/ 364156 h 757168"/>
                  <a:gd name="connsiteX85" fmla="*/ 11353613 w 12192000"/>
                  <a:gd name="connsiteY85" fmla="*/ 363785 h 757168"/>
                  <a:gd name="connsiteX86" fmla="*/ 11447323 w 12192000"/>
                  <a:gd name="connsiteY86" fmla="*/ 359346 h 757168"/>
                  <a:gd name="connsiteX87" fmla="*/ 11464292 w 12192000"/>
                  <a:gd name="connsiteY87" fmla="*/ 358519 h 757168"/>
                  <a:gd name="connsiteX88" fmla="*/ 11607560 w 12192000"/>
                  <a:gd name="connsiteY88" fmla="*/ 342370 h 757168"/>
                  <a:gd name="connsiteX89" fmla="*/ 11681426 w 12192000"/>
                  <a:gd name="connsiteY89" fmla="*/ 344335 h 757168"/>
                  <a:gd name="connsiteX90" fmla="*/ 11893565 w 12192000"/>
                  <a:gd name="connsiteY90" fmla="*/ 355261 h 757168"/>
                  <a:gd name="connsiteX91" fmla="*/ 11983290 w 12192000"/>
                  <a:gd name="connsiteY91" fmla="*/ 363588 h 757168"/>
                  <a:gd name="connsiteX92" fmla="*/ 12192000 w 12192000"/>
                  <a:gd name="connsiteY92" fmla="*/ 388018 h 757168"/>
                  <a:gd name="connsiteX93" fmla="*/ 12192000 w 12192000"/>
                  <a:gd name="connsiteY93" fmla="*/ 577115 h 757168"/>
                  <a:gd name="connsiteX94" fmla="*/ 12157329 w 12192000"/>
                  <a:gd name="connsiteY94" fmla="*/ 588862 h 757168"/>
                  <a:gd name="connsiteX95" fmla="*/ 12066948 w 12192000"/>
                  <a:gd name="connsiteY95" fmla="*/ 586034 h 757168"/>
                  <a:gd name="connsiteX96" fmla="*/ 11911344 w 12192000"/>
                  <a:gd name="connsiteY96" fmla="*/ 521599 h 757168"/>
                  <a:gd name="connsiteX97" fmla="*/ 11847823 w 12192000"/>
                  <a:gd name="connsiteY97" fmla="*/ 511785 h 757168"/>
                  <a:gd name="connsiteX98" fmla="*/ 11737547 w 12192000"/>
                  <a:gd name="connsiteY98" fmla="*/ 502380 h 757168"/>
                  <a:gd name="connsiteX99" fmla="*/ 11636052 w 12192000"/>
                  <a:gd name="connsiteY99" fmla="*/ 514993 h 757168"/>
                  <a:gd name="connsiteX100" fmla="*/ 11394706 w 12192000"/>
                  <a:gd name="connsiteY100" fmla="*/ 590867 h 757168"/>
                  <a:gd name="connsiteX101" fmla="*/ 11354978 w 12192000"/>
                  <a:gd name="connsiteY101" fmla="*/ 597561 h 757168"/>
                  <a:gd name="connsiteX102" fmla="*/ 11285306 w 12192000"/>
                  <a:gd name="connsiteY102" fmla="*/ 599825 h 757168"/>
                  <a:gd name="connsiteX103" fmla="*/ 11008528 w 12192000"/>
                  <a:gd name="connsiteY103" fmla="*/ 656670 h 757168"/>
                  <a:gd name="connsiteX104" fmla="*/ 10948735 w 12192000"/>
                  <a:gd name="connsiteY104" fmla="*/ 652964 h 757168"/>
                  <a:gd name="connsiteX105" fmla="*/ 10850698 w 12192000"/>
                  <a:gd name="connsiteY105" fmla="*/ 641721 h 757168"/>
                  <a:gd name="connsiteX106" fmla="*/ 10744026 w 12192000"/>
                  <a:gd name="connsiteY106" fmla="*/ 647769 h 757168"/>
                  <a:gd name="connsiteX107" fmla="*/ 10666160 w 12192000"/>
                  <a:gd name="connsiteY107" fmla="*/ 651891 h 757168"/>
                  <a:gd name="connsiteX108" fmla="*/ 10450521 w 12192000"/>
                  <a:gd name="connsiteY108" fmla="*/ 616552 h 757168"/>
                  <a:gd name="connsiteX109" fmla="*/ 10271192 w 12192000"/>
                  <a:gd name="connsiteY109" fmla="*/ 583498 h 757168"/>
                  <a:gd name="connsiteX110" fmla="*/ 10246067 w 12192000"/>
                  <a:gd name="connsiteY110" fmla="*/ 585423 h 757168"/>
                  <a:gd name="connsiteX111" fmla="*/ 10005027 w 12192000"/>
                  <a:gd name="connsiteY111" fmla="*/ 592252 h 757168"/>
                  <a:gd name="connsiteX112" fmla="*/ 9898681 w 12192000"/>
                  <a:gd name="connsiteY112" fmla="*/ 613195 h 757168"/>
                  <a:gd name="connsiteX113" fmla="*/ 9753225 w 12192000"/>
                  <a:gd name="connsiteY113" fmla="*/ 629038 h 757168"/>
                  <a:gd name="connsiteX114" fmla="*/ 9591376 w 12192000"/>
                  <a:gd name="connsiteY114" fmla="*/ 648601 h 757168"/>
                  <a:gd name="connsiteX115" fmla="*/ 9472860 w 12192000"/>
                  <a:gd name="connsiteY115" fmla="*/ 655936 h 757168"/>
                  <a:gd name="connsiteX116" fmla="*/ 9299788 w 12192000"/>
                  <a:gd name="connsiteY116" fmla="*/ 636945 h 757168"/>
                  <a:gd name="connsiteX117" fmla="*/ 9264605 w 12192000"/>
                  <a:gd name="connsiteY117" fmla="*/ 627087 h 757168"/>
                  <a:gd name="connsiteX118" fmla="*/ 8926435 w 12192000"/>
                  <a:gd name="connsiteY118" fmla="*/ 549269 h 757168"/>
                  <a:gd name="connsiteX119" fmla="*/ 8698934 w 12192000"/>
                  <a:gd name="connsiteY119" fmla="*/ 536583 h 757168"/>
                  <a:gd name="connsiteX120" fmla="*/ 8622862 w 12192000"/>
                  <a:gd name="connsiteY120" fmla="*/ 541563 h 757168"/>
                  <a:gd name="connsiteX121" fmla="*/ 8482784 w 12192000"/>
                  <a:gd name="connsiteY121" fmla="*/ 574094 h 757168"/>
                  <a:gd name="connsiteX122" fmla="*/ 8421565 w 12192000"/>
                  <a:gd name="connsiteY122" fmla="*/ 576610 h 757168"/>
                  <a:gd name="connsiteX123" fmla="*/ 8313469 w 12192000"/>
                  <a:gd name="connsiteY123" fmla="*/ 574762 h 757168"/>
                  <a:gd name="connsiteX124" fmla="*/ 8079520 w 12192000"/>
                  <a:gd name="connsiteY124" fmla="*/ 558685 h 757168"/>
                  <a:gd name="connsiteX125" fmla="*/ 7773327 w 12192000"/>
                  <a:gd name="connsiteY125" fmla="*/ 558854 h 757168"/>
                  <a:gd name="connsiteX126" fmla="*/ 7652477 w 12192000"/>
                  <a:gd name="connsiteY126" fmla="*/ 547561 h 757168"/>
                  <a:gd name="connsiteX127" fmla="*/ 7522274 w 12192000"/>
                  <a:gd name="connsiteY127" fmla="*/ 532150 h 757168"/>
                  <a:gd name="connsiteX128" fmla="*/ 7484080 w 12192000"/>
                  <a:gd name="connsiteY128" fmla="*/ 530532 h 757168"/>
                  <a:gd name="connsiteX129" fmla="*/ 7282277 w 12192000"/>
                  <a:gd name="connsiteY129" fmla="*/ 540177 h 757168"/>
                  <a:gd name="connsiteX130" fmla="*/ 7235690 w 12192000"/>
                  <a:gd name="connsiteY130" fmla="*/ 551282 h 757168"/>
                  <a:gd name="connsiteX131" fmla="*/ 7116339 w 12192000"/>
                  <a:gd name="connsiteY131" fmla="*/ 539494 h 757168"/>
                  <a:gd name="connsiteX132" fmla="*/ 7011067 w 12192000"/>
                  <a:gd name="connsiteY132" fmla="*/ 511848 h 757168"/>
                  <a:gd name="connsiteX133" fmla="*/ 6403234 w 12192000"/>
                  <a:gd name="connsiteY133" fmla="*/ 432296 h 757168"/>
                  <a:gd name="connsiteX134" fmla="*/ 6036273 w 12192000"/>
                  <a:gd name="connsiteY134" fmla="*/ 412301 h 757168"/>
                  <a:gd name="connsiteX135" fmla="*/ 5780467 w 12192000"/>
                  <a:gd name="connsiteY135" fmla="*/ 377910 h 757168"/>
                  <a:gd name="connsiteX136" fmla="*/ 5739051 w 12192000"/>
                  <a:gd name="connsiteY136" fmla="*/ 353609 h 757168"/>
                  <a:gd name="connsiteX137" fmla="*/ 5583566 w 12192000"/>
                  <a:gd name="connsiteY137" fmla="*/ 321995 h 757168"/>
                  <a:gd name="connsiteX138" fmla="*/ 5432030 w 12192000"/>
                  <a:gd name="connsiteY138" fmla="*/ 362512 h 757168"/>
                  <a:gd name="connsiteX139" fmla="*/ 5241398 w 12192000"/>
                  <a:gd name="connsiteY139" fmla="*/ 425781 h 757168"/>
                  <a:gd name="connsiteX140" fmla="*/ 5139710 w 12192000"/>
                  <a:gd name="connsiteY140" fmla="*/ 421022 h 757168"/>
                  <a:gd name="connsiteX141" fmla="*/ 4929402 w 12192000"/>
                  <a:gd name="connsiteY141" fmla="*/ 424310 h 757168"/>
                  <a:gd name="connsiteX142" fmla="*/ 4782793 w 12192000"/>
                  <a:gd name="connsiteY142" fmla="*/ 441046 h 757168"/>
                  <a:gd name="connsiteX143" fmla="*/ 4577594 w 12192000"/>
                  <a:gd name="connsiteY143" fmla="*/ 459290 h 757168"/>
                  <a:gd name="connsiteX144" fmla="*/ 4500826 w 12192000"/>
                  <a:gd name="connsiteY144" fmla="*/ 470529 h 757168"/>
                  <a:gd name="connsiteX145" fmla="*/ 4317973 w 12192000"/>
                  <a:gd name="connsiteY145" fmla="*/ 483649 h 757168"/>
                  <a:gd name="connsiteX146" fmla="*/ 4166722 w 12192000"/>
                  <a:gd name="connsiteY146" fmla="*/ 490602 h 757168"/>
                  <a:gd name="connsiteX147" fmla="*/ 4042814 w 12192000"/>
                  <a:gd name="connsiteY147" fmla="*/ 530660 h 757168"/>
                  <a:gd name="connsiteX148" fmla="*/ 4002653 w 12192000"/>
                  <a:gd name="connsiteY148" fmla="*/ 552594 h 757168"/>
                  <a:gd name="connsiteX149" fmla="*/ 3969549 w 12192000"/>
                  <a:gd name="connsiteY149" fmla="*/ 566312 h 757168"/>
                  <a:gd name="connsiteX150" fmla="*/ 3821685 w 12192000"/>
                  <a:gd name="connsiteY150" fmla="*/ 649183 h 757168"/>
                  <a:gd name="connsiteX151" fmla="*/ 3805138 w 12192000"/>
                  <a:gd name="connsiteY151" fmla="*/ 655947 h 757168"/>
                  <a:gd name="connsiteX152" fmla="*/ 3609177 w 12192000"/>
                  <a:gd name="connsiteY152" fmla="*/ 687459 h 757168"/>
                  <a:gd name="connsiteX153" fmla="*/ 3539727 w 12192000"/>
                  <a:gd name="connsiteY153" fmla="*/ 706521 h 757168"/>
                  <a:gd name="connsiteX154" fmla="*/ 3396572 w 12192000"/>
                  <a:gd name="connsiteY154" fmla="*/ 755681 h 757168"/>
                  <a:gd name="connsiteX155" fmla="*/ 3341054 w 12192000"/>
                  <a:gd name="connsiteY155" fmla="*/ 754679 h 757168"/>
                  <a:gd name="connsiteX156" fmla="*/ 3138775 w 12192000"/>
                  <a:gd name="connsiteY156" fmla="*/ 710120 h 757168"/>
                  <a:gd name="connsiteX157" fmla="*/ 3037283 w 12192000"/>
                  <a:gd name="connsiteY157" fmla="*/ 666453 h 757168"/>
                  <a:gd name="connsiteX158" fmla="*/ 3002117 w 12192000"/>
                  <a:gd name="connsiteY158" fmla="*/ 649347 h 757168"/>
                  <a:gd name="connsiteX159" fmla="*/ 2747294 w 12192000"/>
                  <a:gd name="connsiteY159" fmla="*/ 652400 h 757168"/>
                  <a:gd name="connsiteX160" fmla="*/ 2676273 w 12192000"/>
                  <a:gd name="connsiteY160" fmla="*/ 652304 h 757168"/>
                  <a:gd name="connsiteX161" fmla="*/ 2432360 w 12192000"/>
                  <a:gd name="connsiteY161" fmla="*/ 657836 h 757168"/>
                  <a:gd name="connsiteX162" fmla="*/ 2382311 w 12192000"/>
                  <a:gd name="connsiteY162" fmla="*/ 650824 h 757168"/>
                  <a:gd name="connsiteX163" fmla="*/ 2055134 w 12192000"/>
                  <a:gd name="connsiteY163" fmla="*/ 630053 h 757168"/>
                  <a:gd name="connsiteX164" fmla="*/ 2031829 w 12192000"/>
                  <a:gd name="connsiteY164" fmla="*/ 639324 h 757168"/>
                  <a:gd name="connsiteX165" fmla="*/ 1912764 w 12192000"/>
                  <a:gd name="connsiteY165" fmla="*/ 664183 h 757168"/>
                  <a:gd name="connsiteX166" fmla="*/ 1755637 w 12192000"/>
                  <a:gd name="connsiteY166" fmla="*/ 663960 h 757168"/>
                  <a:gd name="connsiteX167" fmla="*/ 1727159 w 12192000"/>
                  <a:gd name="connsiteY167" fmla="*/ 659605 h 757168"/>
                  <a:gd name="connsiteX168" fmla="*/ 1622470 w 12192000"/>
                  <a:gd name="connsiteY168" fmla="*/ 634850 h 757168"/>
                  <a:gd name="connsiteX169" fmla="*/ 1385955 w 12192000"/>
                  <a:gd name="connsiteY169" fmla="*/ 604522 h 757168"/>
                  <a:gd name="connsiteX170" fmla="*/ 1340055 w 12192000"/>
                  <a:gd name="connsiteY170" fmla="*/ 595629 h 757168"/>
                  <a:gd name="connsiteX171" fmla="*/ 1257271 w 12192000"/>
                  <a:gd name="connsiteY171" fmla="*/ 581180 h 757168"/>
                  <a:gd name="connsiteX172" fmla="*/ 1031914 w 12192000"/>
                  <a:gd name="connsiteY172" fmla="*/ 562692 h 757168"/>
                  <a:gd name="connsiteX173" fmla="*/ 922031 w 12192000"/>
                  <a:gd name="connsiteY173" fmla="*/ 566853 h 757168"/>
                  <a:gd name="connsiteX174" fmla="*/ 873250 w 12192000"/>
                  <a:gd name="connsiteY174" fmla="*/ 563724 h 757168"/>
                  <a:gd name="connsiteX175" fmla="*/ 711627 w 12192000"/>
                  <a:gd name="connsiteY175" fmla="*/ 529880 h 757168"/>
                  <a:gd name="connsiteX176" fmla="*/ 311112 w 12192000"/>
                  <a:gd name="connsiteY176" fmla="*/ 525106 h 757168"/>
                  <a:gd name="connsiteX177" fmla="*/ 184145 w 12192000"/>
                  <a:gd name="connsiteY177" fmla="*/ 532188 h 757168"/>
                  <a:gd name="connsiteX178" fmla="*/ 116886 w 12192000"/>
                  <a:gd name="connsiteY178" fmla="*/ 530572 h 757168"/>
                  <a:gd name="connsiteX179" fmla="*/ 23941 w 12192000"/>
                  <a:gd name="connsiteY179" fmla="*/ 506433 h 757168"/>
                  <a:gd name="connsiteX180" fmla="*/ 0 w 12192000"/>
                  <a:gd name="connsiteY180" fmla="*/ 502149 h 757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2192000" h="757168">
                    <a:moveTo>
                      <a:pt x="0" y="0"/>
                    </a:moveTo>
                    <a:lnTo>
                      <a:pt x="41653" y="6945"/>
                    </a:lnTo>
                    <a:cubicBezTo>
                      <a:pt x="55151" y="9178"/>
                      <a:pt x="68996" y="11810"/>
                      <a:pt x="81317" y="15509"/>
                    </a:cubicBezTo>
                    <a:cubicBezTo>
                      <a:pt x="92911" y="18978"/>
                      <a:pt x="102562" y="24446"/>
                      <a:pt x="114150" y="28105"/>
                    </a:cubicBezTo>
                    <a:cubicBezTo>
                      <a:pt x="145644" y="37958"/>
                      <a:pt x="177914" y="47281"/>
                      <a:pt x="214865" y="58374"/>
                    </a:cubicBezTo>
                    <a:cubicBezTo>
                      <a:pt x="236680" y="42349"/>
                      <a:pt x="264438" y="53534"/>
                      <a:pt x="299237" y="63560"/>
                    </a:cubicBezTo>
                    <a:cubicBezTo>
                      <a:pt x="334763" y="73816"/>
                      <a:pt x="376093" y="78654"/>
                      <a:pt x="415570" y="83774"/>
                    </a:cubicBezTo>
                    <a:cubicBezTo>
                      <a:pt x="487949" y="93100"/>
                      <a:pt x="560804" y="100354"/>
                      <a:pt x="633210" y="109108"/>
                    </a:cubicBezTo>
                    <a:cubicBezTo>
                      <a:pt x="648566" y="111058"/>
                      <a:pt x="666073" y="114072"/>
                      <a:pt x="677567" y="119446"/>
                    </a:cubicBezTo>
                    <a:cubicBezTo>
                      <a:pt x="756262" y="155621"/>
                      <a:pt x="853422" y="169678"/>
                      <a:pt x="946429" y="171502"/>
                    </a:cubicBezTo>
                    <a:cubicBezTo>
                      <a:pt x="1019582" y="173044"/>
                      <a:pt x="1091239" y="175083"/>
                      <a:pt x="1163367" y="182106"/>
                    </a:cubicBezTo>
                    <a:cubicBezTo>
                      <a:pt x="1168863" y="182586"/>
                      <a:pt x="1176224" y="182589"/>
                      <a:pt x="1180337" y="181279"/>
                    </a:cubicBezTo>
                    <a:cubicBezTo>
                      <a:pt x="1205822" y="172503"/>
                      <a:pt x="1231920" y="173109"/>
                      <a:pt x="1263939" y="173070"/>
                    </a:cubicBezTo>
                    <a:cubicBezTo>
                      <a:pt x="1309211" y="172961"/>
                      <a:pt x="1350592" y="176848"/>
                      <a:pt x="1392213" y="183225"/>
                    </a:cubicBezTo>
                    <a:cubicBezTo>
                      <a:pt x="1422516" y="187866"/>
                      <a:pt x="1453010" y="195759"/>
                      <a:pt x="1479752" y="205174"/>
                    </a:cubicBezTo>
                    <a:cubicBezTo>
                      <a:pt x="1516962" y="218381"/>
                      <a:pt x="1553071" y="224660"/>
                      <a:pt x="1589813" y="211706"/>
                    </a:cubicBezTo>
                    <a:cubicBezTo>
                      <a:pt x="1629541" y="197953"/>
                      <a:pt x="1673292" y="205778"/>
                      <a:pt x="1716264" y="207459"/>
                    </a:cubicBezTo>
                    <a:cubicBezTo>
                      <a:pt x="1734988" y="208248"/>
                      <a:pt x="1754789" y="209668"/>
                      <a:pt x="1772900" y="208137"/>
                    </a:cubicBezTo>
                    <a:cubicBezTo>
                      <a:pt x="1825381" y="203828"/>
                      <a:pt x="1876222" y="195808"/>
                      <a:pt x="1929319" y="193822"/>
                    </a:cubicBezTo>
                    <a:cubicBezTo>
                      <a:pt x="1958819" y="192698"/>
                      <a:pt x="1991232" y="199166"/>
                      <a:pt x="2021514" y="204186"/>
                    </a:cubicBezTo>
                    <a:cubicBezTo>
                      <a:pt x="2052154" y="209417"/>
                      <a:pt x="2082323" y="216530"/>
                      <a:pt x="2111753" y="223797"/>
                    </a:cubicBezTo>
                    <a:cubicBezTo>
                      <a:pt x="2131736" y="228659"/>
                      <a:pt x="2153567" y="233429"/>
                      <a:pt x="2169356" y="241125"/>
                    </a:cubicBezTo>
                    <a:cubicBezTo>
                      <a:pt x="2205243" y="258649"/>
                      <a:pt x="2242901" y="263295"/>
                      <a:pt x="2286638" y="257382"/>
                    </a:cubicBezTo>
                    <a:cubicBezTo>
                      <a:pt x="2293313" y="256396"/>
                      <a:pt x="2301018" y="256799"/>
                      <a:pt x="2308368" y="256995"/>
                    </a:cubicBezTo>
                    <a:cubicBezTo>
                      <a:pt x="2426026" y="259155"/>
                      <a:pt x="2543593" y="262834"/>
                      <a:pt x="2660621" y="262863"/>
                    </a:cubicBezTo>
                    <a:cubicBezTo>
                      <a:pt x="2708088" y="262871"/>
                      <a:pt x="2754165" y="254412"/>
                      <a:pt x="2801134" y="250006"/>
                    </a:cubicBezTo>
                    <a:cubicBezTo>
                      <a:pt x="2810748" y="249174"/>
                      <a:pt x="2821504" y="247638"/>
                      <a:pt x="2830994" y="249091"/>
                    </a:cubicBezTo>
                    <a:cubicBezTo>
                      <a:pt x="2934354" y="264045"/>
                      <a:pt x="3032340" y="255254"/>
                      <a:pt x="3129084" y="242009"/>
                    </a:cubicBezTo>
                    <a:cubicBezTo>
                      <a:pt x="3139090" y="240625"/>
                      <a:pt x="3151170" y="241831"/>
                      <a:pt x="3162162" y="242789"/>
                    </a:cubicBezTo>
                    <a:cubicBezTo>
                      <a:pt x="3192925" y="245736"/>
                      <a:pt x="3225969" y="254145"/>
                      <a:pt x="3254072" y="251612"/>
                    </a:cubicBezTo>
                    <a:cubicBezTo>
                      <a:pt x="3328782" y="244461"/>
                      <a:pt x="3402881" y="234992"/>
                      <a:pt x="3473491" y="221903"/>
                    </a:cubicBezTo>
                    <a:cubicBezTo>
                      <a:pt x="3545212" y="208683"/>
                      <a:pt x="3611651" y="197856"/>
                      <a:pt x="3691860" y="219228"/>
                    </a:cubicBezTo>
                    <a:cubicBezTo>
                      <a:pt x="3725977" y="228268"/>
                      <a:pt x="3771754" y="225515"/>
                      <a:pt x="3811494" y="225691"/>
                    </a:cubicBezTo>
                    <a:cubicBezTo>
                      <a:pt x="3840564" y="225687"/>
                      <a:pt x="3868906" y="218586"/>
                      <a:pt x="3897533" y="220087"/>
                    </a:cubicBezTo>
                    <a:cubicBezTo>
                      <a:pt x="3973874" y="224087"/>
                      <a:pt x="4042293" y="217563"/>
                      <a:pt x="4109430" y="200477"/>
                    </a:cubicBezTo>
                    <a:cubicBezTo>
                      <a:pt x="4135544" y="193834"/>
                      <a:pt x="4175268" y="201258"/>
                      <a:pt x="4208772" y="200914"/>
                    </a:cubicBezTo>
                    <a:cubicBezTo>
                      <a:pt x="4244136" y="200288"/>
                      <a:pt x="4280583" y="199908"/>
                      <a:pt x="4314641" y="196159"/>
                    </a:cubicBezTo>
                    <a:cubicBezTo>
                      <a:pt x="4402743" y="186278"/>
                      <a:pt x="4489848" y="174436"/>
                      <a:pt x="4577622" y="163774"/>
                    </a:cubicBezTo>
                    <a:cubicBezTo>
                      <a:pt x="4649843" y="154967"/>
                      <a:pt x="4719794" y="168553"/>
                      <a:pt x="4790345" y="177592"/>
                    </a:cubicBezTo>
                    <a:cubicBezTo>
                      <a:pt x="4834576" y="183345"/>
                      <a:pt x="4875614" y="193701"/>
                      <a:pt x="4926164" y="184139"/>
                    </a:cubicBezTo>
                    <a:cubicBezTo>
                      <a:pt x="4974485" y="175032"/>
                      <a:pt x="5034899" y="180870"/>
                      <a:pt x="5088812" y="177401"/>
                    </a:cubicBezTo>
                    <a:cubicBezTo>
                      <a:pt x="5134238" y="174439"/>
                      <a:pt x="5178353" y="168165"/>
                      <a:pt x="5222466" y="162082"/>
                    </a:cubicBezTo>
                    <a:cubicBezTo>
                      <a:pt x="5282519" y="153783"/>
                      <a:pt x="5341864" y="144876"/>
                      <a:pt x="5406528" y="153987"/>
                    </a:cubicBezTo>
                    <a:cubicBezTo>
                      <a:pt x="5479960" y="164323"/>
                      <a:pt x="5531876" y="142624"/>
                      <a:pt x="5590716" y="129490"/>
                    </a:cubicBezTo>
                    <a:cubicBezTo>
                      <a:pt x="5631296" y="120553"/>
                      <a:pt x="5675395" y="114659"/>
                      <a:pt x="5719429" y="110099"/>
                    </a:cubicBezTo>
                    <a:cubicBezTo>
                      <a:pt x="5778247" y="104215"/>
                      <a:pt x="5838715" y="102042"/>
                      <a:pt x="5897895" y="96368"/>
                    </a:cubicBezTo>
                    <a:cubicBezTo>
                      <a:pt x="5987399" y="87895"/>
                      <a:pt x="6077855" y="82333"/>
                      <a:pt x="6169957" y="94411"/>
                    </a:cubicBezTo>
                    <a:cubicBezTo>
                      <a:pt x="6212360" y="99875"/>
                      <a:pt x="6252010" y="101763"/>
                      <a:pt x="6294827" y="99236"/>
                    </a:cubicBezTo>
                    <a:cubicBezTo>
                      <a:pt x="6364965" y="95091"/>
                      <a:pt x="6436581" y="97891"/>
                      <a:pt x="6494261" y="71724"/>
                    </a:cubicBezTo>
                    <a:cubicBezTo>
                      <a:pt x="6514615" y="62488"/>
                      <a:pt x="6550354" y="61691"/>
                      <a:pt x="6579627" y="57883"/>
                    </a:cubicBezTo>
                    <a:cubicBezTo>
                      <a:pt x="6613354" y="53353"/>
                      <a:pt x="6637770" y="57878"/>
                      <a:pt x="6654800" y="77086"/>
                    </a:cubicBezTo>
                    <a:cubicBezTo>
                      <a:pt x="6662444" y="85688"/>
                      <a:pt x="6685147" y="94892"/>
                      <a:pt x="6703059" y="97166"/>
                    </a:cubicBezTo>
                    <a:cubicBezTo>
                      <a:pt x="6756799" y="103989"/>
                      <a:pt x="6806654" y="100687"/>
                      <a:pt x="6859445" y="90481"/>
                    </a:cubicBezTo>
                    <a:cubicBezTo>
                      <a:pt x="6908894" y="80861"/>
                      <a:pt x="6969747" y="85387"/>
                      <a:pt x="7025414" y="83536"/>
                    </a:cubicBezTo>
                    <a:cubicBezTo>
                      <a:pt x="7064862" y="82168"/>
                      <a:pt x="7104501" y="77186"/>
                      <a:pt x="7144137" y="79264"/>
                    </a:cubicBezTo>
                    <a:cubicBezTo>
                      <a:pt x="7193316" y="81841"/>
                      <a:pt x="7241809" y="90488"/>
                      <a:pt x="7291235" y="95367"/>
                    </a:cubicBezTo>
                    <a:cubicBezTo>
                      <a:pt x="7329668" y="99288"/>
                      <a:pt x="7368978" y="100585"/>
                      <a:pt x="7407395" y="104888"/>
                    </a:cubicBezTo>
                    <a:cubicBezTo>
                      <a:pt x="7438868" y="108256"/>
                      <a:pt x="7469832" y="114265"/>
                      <a:pt x="7500837" y="119515"/>
                    </a:cubicBezTo>
                    <a:cubicBezTo>
                      <a:pt x="7512146" y="121444"/>
                      <a:pt x="7523255" y="127178"/>
                      <a:pt x="7533567" y="126955"/>
                    </a:cubicBezTo>
                    <a:cubicBezTo>
                      <a:pt x="7636025" y="124121"/>
                      <a:pt x="7707510" y="164497"/>
                      <a:pt x="7792910" y="185188"/>
                    </a:cubicBezTo>
                    <a:cubicBezTo>
                      <a:pt x="7882663" y="207063"/>
                      <a:pt x="7969001" y="237914"/>
                      <a:pt x="8070699" y="235423"/>
                    </a:cubicBezTo>
                    <a:cubicBezTo>
                      <a:pt x="8132239" y="233879"/>
                      <a:pt x="8191903" y="225939"/>
                      <a:pt x="8253177" y="222473"/>
                    </a:cubicBezTo>
                    <a:cubicBezTo>
                      <a:pt x="8274949" y="221324"/>
                      <a:pt x="8299150" y="222976"/>
                      <a:pt x="8320683" y="226393"/>
                    </a:cubicBezTo>
                    <a:cubicBezTo>
                      <a:pt x="8424731" y="242340"/>
                      <a:pt x="8527777" y="249266"/>
                      <a:pt x="8631438" y="237528"/>
                    </a:cubicBezTo>
                    <a:cubicBezTo>
                      <a:pt x="8649201" y="235596"/>
                      <a:pt x="8668058" y="233915"/>
                      <a:pt x="8686410" y="234877"/>
                    </a:cubicBezTo>
                    <a:cubicBezTo>
                      <a:pt x="8786966" y="240146"/>
                      <a:pt x="8885480" y="249315"/>
                      <a:pt x="8980658" y="273001"/>
                    </a:cubicBezTo>
                    <a:cubicBezTo>
                      <a:pt x="9012626" y="280972"/>
                      <a:pt x="9052108" y="279035"/>
                      <a:pt x="9087625" y="282423"/>
                    </a:cubicBezTo>
                    <a:cubicBezTo>
                      <a:pt x="9120583" y="285484"/>
                      <a:pt x="9154319" y="287825"/>
                      <a:pt x="9186017" y="293875"/>
                    </a:cubicBezTo>
                    <a:cubicBezTo>
                      <a:pt x="9232288" y="302785"/>
                      <a:pt x="9275554" y="305815"/>
                      <a:pt x="9323931" y="302628"/>
                    </a:cubicBezTo>
                    <a:cubicBezTo>
                      <a:pt x="9370084" y="299705"/>
                      <a:pt x="9419491" y="304964"/>
                      <a:pt x="9467213" y="307275"/>
                    </a:cubicBezTo>
                    <a:cubicBezTo>
                      <a:pt x="9520438" y="309874"/>
                      <a:pt x="9573661" y="312473"/>
                      <a:pt x="9626826" y="316213"/>
                    </a:cubicBezTo>
                    <a:cubicBezTo>
                      <a:pt x="9648094" y="317708"/>
                      <a:pt x="9671915" y="326588"/>
                      <a:pt x="9689696" y="324467"/>
                    </a:cubicBezTo>
                    <a:cubicBezTo>
                      <a:pt x="9747117" y="317175"/>
                      <a:pt x="9803355" y="332523"/>
                      <a:pt x="9860526" y="329986"/>
                    </a:cubicBezTo>
                    <a:cubicBezTo>
                      <a:pt x="9888572" y="328594"/>
                      <a:pt x="9919723" y="338048"/>
                      <a:pt x="9949775" y="340386"/>
                    </a:cubicBezTo>
                    <a:cubicBezTo>
                      <a:pt x="9998886" y="344296"/>
                      <a:pt x="10048092" y="346302"/>
                      <a:pt x="10097252" y="349262"/>
                    </a:cubicBezTo>
                    <a:cubicBezTo>
                      <a:pt x="10113390" y="350297"/>
                      <a:pt x="10129133" y="351886"/>
                      <a:pt x="10145261" y="353113"/>
                    </a:cubicBezTo>
                    <a:cubicBezTo>
                      <a:pt x="10159555" y="354243"/>
                      <a:pt x="10174512" y="356743"/>
                      <a:pt x="10188159" y="356124"/>
                    </a:cubicBezTo>
                    <a:cubicBezTo>
                      <a:pt x="10237589" y="353944"/>
                      <a:pt x="10286441" y="348682"/>
                      <a:pt x="10336144" y="348235"/>
                    </a:cubicBezTo>
                    <a:cubicBezTo>
                      <a:pt x="10379222" y="347822"/>
                      <a:pt x="10423443" y="353764"/>
                      <a:pt x="10466847" y="354131"/>
                    </a:cubicBezTo>
                    <a:cubicBezTo>
                      <a:pt x="10543353" y="354898"/>
                      <a:pt x="10619988" y="353190"/>
                      <a:pt x="10696514" y="353575"/>
                    </a:cubicBezTo>
                    <a:cubicBezTo>
                      <a:pt x="10713071" y="353680"/>
                      <a:pt x="10730069" y="359342"/>
                      <a:pt x="10746932" y="360606"/>
                    </a:cubicBezTo>
                    <a:cubicBezTo>
                      <a:pt x="10799731" y="364326"/>
                      <a:pt x="10852569" y="367289"/>
                      <a:pt x="10905388" y="370627"/>
                    </a:cubicBezTo>
                    <a:cubicBezTo>
                      <a:pt x="10935470" y="372396"/>
                      <a:pt x="10965963" y="373421"/>
                      <a:pt x="10995602" y="376691"/>
                    </a:cubicBezTo>
                    <a:cubicBezTo>
                      <a:pt x="11034750" y="381032"/>
                      <a:pt x="11070168" y="386324"/>
                      <a:pt x="11107647" y="373405"/>
                    </a:cubicBezTo>
                    <a:cubicBezTo>
                      <a:pt x="11165372" y="353347"/>
                      <a:pt x="11236837" y="366060"/>
                      <a:pt x="11302440" y="364156"/>
                    </a:cubicBezTo>
                    <a:cubicBezTo>
                      <a:pt x="11319394" y="363708"/>
                      <a:pt x="11336655" y="364422"/>
                      <a:pt x="11353613" y="363785"/>
                    </a:cubicBezTo>
                    <a:cubicBezTo>
                      <a:pt x="11384961" y="362566"/>
                      <a:pt x="11415955" y="360947"/>
                      <a:pt x="11447323" y="359346"/>
                    </a:cubicBezTo>
                    <a:cubicBezTo>
                      <a:pt x="11452855" y="359066"/>
                      <a:pt x="11459104" y="359200"/>
                      <a:pt x="11464292" y="358519"/>
                    </a:cubicBezTo>
                    <a:cubicBezTo>
                      <a:pt x="11512058" y="353010"/>
                      <a:pt x="11559143" y="346321"/>
                      <a:pt x="11607560" y="342370"/>
                    </a:cubicBezTo>
                    <a:cubicBezTo>
                      <a:pt x="11631218" y="340368"/>
                      <a:pt x="11657295" y="341352"/>
                      <a:pt x="11681426" y="344335"/>
                    </a:cubicBezTo>
                    <a:cubicBezTo>
                      <a:pt x="11751997" y="352993"/>
                      <a:pt x="11821986" y="358760"/>
                      <a:pt x="11893565" y="355261"/>
                    </a:cubicBezTo>
                    <a:cubicBezTo>
                      <a:pt x="11921973" y="353889"/>
                      <a:pt x="11953288" y="360300"/>
                      <a:pt x="11983290" y="363588"/>
                    </a:cubicBezTo>
                    <a:lnTo>
                      <a:pt x="12192000" y="388018"/>
                    </a:lnTo>
                    <a:lnTo>
                      <a:pt x="12192000" y="577115"/>
                    </a:lnTo>
                    <a:lnTo>
                      <a:pt x="12157329" y="588862"/>
                    </a:lnTo>
                    <a:cubicBezTo>
                      <a:pt x="12118393" y="608572"/>
                      <a:pt x="12109715" y="605637"/>
                      <a:pt x="12066948" y="586034"/>
                    </a:cubicBezTo>
                    <a:cubicBezTo>
                      <a:pt x="12016991" y="563193"/>
                      <a:pt x="11965119" y="541779"/>
                      <a:pt x="11911344" y="521599"/>
                    </a:cubicBezTo>
                    <a:cubicBezTo>
                      <a:pt x="11894383" y="515178"/>
                      <a:pt x="11869417" y="514060"/>
                      <a:pt x="11847823" y="511785"/>
                    </a:cubicBezTo>
                    <a:cubicBezTo>
                      <a:pt x="11811233" y="507768"/>
                      <a:pt x="11773630" y="501982"/>
                      <a:pt x="11737547" y="502380"/>
                    </a:cubicBezTo>
                    <a:cubicBezTo>
                      <a:pt x="11702930" y="502855"/>
                      <a:pt x="11668388" y="508866"/>
                      <a:pt x="11636052" y="514993"/>
                    </a:cubicBezTo>
                    <a:cubicBezTo>
                      <a:pt x="11545722" y="532199"/>
                      <a:pt x="11462455" y="555118"/>
                      <a:pt x="11394706" y="590867"/>
                    </a:cubicBezTo>
                    <a:cubicBezTo>
                      <a:pt x="11385999" y="595562"/>
                      <a:pt x="11369016" y="596581"/>
                      <a:pt x="11354978" y="597561"/>
                    </a:cubicBezTo>
                    <a:cubicBezTo>
                      <a:pt x="11332076" y="599224"/>
                      <a:pt x="11308448" y="600655"/>
                      <a:pt x="11285306" y="599825"/>
                    </a:cubicBezTo>
                    <a:cubicBezTo>
                      <a:pt x="11172906" y="595841"/>
                      <a:pt x="11083430" y="617861"/>
                      <a:pt x="11008528" y="656670"/>
                    </a:cubicBezTo>
                    <a:cubicBezTo>
                      <a:pt x="10986971" y="667750"/>
                      <a:pt x="10970753" y="668236"/>
                      <a:pt x="10948735" y="652964"/>
                    </a:cubicBezTo>
                    <a:cubicBezTo>
                      <a:pt x="10923173" y="635218"/>
                      <a:pt x="10885031" y="639705"/>
                      <a:pt x="10850698" y="641721"/>
                    </a:cubicBezTo>
                    <a:cubicBezTo>
                      <a:pt x="10815269" y="643680"/>
                      <a:pt x="10779458" y="645811"/>
                      <a:pt x="10744026" y="647769"/>
                    </a:cubicBezTo>
                    <a:cubicBezTo>
                      <a:pt x="10717832" y="649066"/>
                      <a:pt x="10692021" y="650003"/>
                      <a:pt x="10666160" y="651891"/>
                    </a:cubicBezTo>
                    <a:cubicBezTo>
                      <a:pt x="10585627" y="657783"/>
                      <a:pt x="10513854" y="650969"/>
                      <a:pt x="10450521" y="616552"/>
                    </a:cubicBezTo>
                    <a:cubicBezTo>
                      <a:pt x="10402221" y="590175"/>
                      <a:pt x="10339099" y="579806"/>
                      <a:pt x="10271192" y="583498"/>
                    </a:cubicBezTo>
                    <a:cubicBezTo>
                      <a:pt x="10262701" y="584006"/>
                      <a:pt x="10251859" y="587254"/>
                      <a:pt x="10246067" y="585423"/>
                    </a:cubicBezTo>
                    <a:cubicBezTo>
                      <a:pt x="10158786" y="558528"/>
                      <a:pt x="10086634" y="594049"/>
                      <a:pt x="10005027" y="592252"/>
                    </a:cubicBezTo>
                    <a:cubicBezTo>
                      <a:pt x="9969004" y="591507"/>
                      <a:pt x="9931565" y="603664"/>
                      <a:pt x="9898681" y="613195"/>
                    </a:cubicBezTo>
                    <a:cubicBezTo>
                      <a:pt x="9853463" y="626281"/>
                      <a:pt x="9813049" y="639042"/>
                      <a:pt x="9753225" y="629038"/>
                    </a:cubicBezTo>
                    <a:cubicBezTo>
                      <a:pt x="9693404" y="618845"/>
                      <a:pt x="9637675" y="628898"/>
                      <a:pt x="9591376" y="648601"/>
                    </a:cubicBezTo>
                    <a:cubicBezTo>
                      <a:pt x="9556001" y="663537"/>
                      <a:pt x="9518120" y="663077"/>
                      <a:pt x="9472860" y="655936"/>
                    </a:cubicBezTo>
                    <a:cubicBezTo>
                      <a:pt x="9416283" y="647056"/>
                      <a:pt x="9357217" y="643578"/>
                      <a:pt x="9299788" y="636945"/>
                    </a:cubicBezTo>
                    <a:cubicBezTo>
                      <a:pt x="9287347" y="635531"/>
                      <a:pt x="9271710" y="632039"/>
                      <a:pt x="9264605" y="627087"/>
                    </a:cubicBezTo>
                    <a:cubicBezTo>
                      <a:pt x="9177661" y="565680"/>
                      <a:pt x="9051076" y="558473"/>
                      <a:pt x="8926435" y="549269"/>
                    </a:cubicBezTo>
                    <a:cubicBezTo>
                      <a:pt x="8850925" y="543595"/>
                      <a:pt x="8774954" y="539613"/>
                      <a:pt x="8698934" y="536583"/>
                    </a:cubicBezTo>
                    <a:cubicBezTo>
                      <a:pt x="8673232" y="535428"/>
                      <a:pt x="8645916" y="537050"/>
                      <a:pt x="8622862" y="541563"/>
                    </a:cubicBezTo>
                    <a:cubicBezTo>
                      <a:pt x="8574890" y="551069"/>
                      <a:pt x="8530403" y="564380"/>
                      <a:pt x="8482784" y="574094"/>
                    </a:cubicBezTo>
                    <a:cubicBezTo>
                      <a:pt x="8464923" y="577929"/>
                      <a:pt x="8442157" y="576927"/>
                      <a:pt x="8421565" y="576610"/>
                    </a:cubicBezTo>
                    <a:cubicBezTo>
                      <a:pt x="8385152" y="576229"/>
                      <a:pt x="8345023" y="569546"/>
                      <a:pt x="8313469" y="574762"/>
                    </a:cubicBezTo>
                    <a:cubicBezTo>
                      <a:pt x="8231431" y="588203"/>
                      <a:pt x="8155671" y="580227"/>
                      <a:pt x="8079520" y="558685"/>
                    </a:cubicBezTo>
                    <a:cubicBezTo>
                      <a:pt x="7972906" y="528487"/>
                      <a:pt x="7870782" y="525043"/>
                      <a:pt x="7773327" y="558854"/>
                    </a:cubicBezTo>
                    <a:cubicBezTo>
                      <a:pt x="7729470" y="574107"/>
                      <a:pt x="7688069" y="563543"/>
                      <a:pt x="7652477" y="547561"/>
                    </a:cubicBezTo>
                    <a:cubicBezTo>
                      <a:pt x="7611494" y="529005"/>
                      <a:pt x="7570974" y="522685"/>
                      <a:pt x="7522274" y="532150"/>
                    </a:cubicBezTo>
                    <a:cubicBezTo>
                      <a:pt x="7511488" y="534257"/>
                      <a:pt x="7496511" y="532136"/>
                      <a:pt x="7484080" y="530532"/>
                    </a:cubicBezTo>
                    <a:cubicBezTo>
                      <a:pt x="7413133" y="522044"/>
                      <a:pt x="7341987" y="510303"/>
                      <a:pt x="7282277" y="540177"/>
                    </a:cubicBezTo>
                    <a:cubicBezTo>
                      <a:pt x="7270558" y="546051"/>
                      <a:pt x="7251336" y="547713"/>
                      <a:pt x="7235690" y="551282"/>
                    </a:cubicBezTo>
                    <a:cubicBezTo>
                      <a:pt x="7170161" y="565782"/>
                      <a:pt x="7172820" y="564203"/>
                      <a:pt x="7116339" y="539494"/>
                    </a:cubicBezTo>
                    <a:cubicBezTo>
                      <a:pt x="7086841" y="526502"/>
                      <a:pt x="7045980" y="512724"/>
                      <a:pt x="7011067" y="511848"/>
                    </a:cubicBezTo>
                    <a:cubicBezTo>
                      <a:pt x="6800473" y="506533"/>
                      <a:pt x="6601893" y="468653"/>
                      <a:pt x="6403234" y="432296"/>
                    </a:cubicBezTo>
                    <a:cubicBezTo>
                      <a:pt x="6280760" y="409851"/>
                      <a:pt x="6160432" y="402592"/>
                      <a:pt x="6036273" y="412301"/>
                    </a:cubicBezTo>
                    <a:cubicBezTo>
                      <a:pt x="5946471" y="419425"/>
                      <a:pt x="5863077" y="395593"/>
                      <a:pt x="5780467" y="377910"/>
                    </a:cubicBezTo>
                    <a:cubicBezTo>
                      <a:pt x="5763357" y="374343"/>
                      <a:pt x="5747757" y="363033"/>
                      <a:pt x="5739051" y="353609"/>
                    </a:cubicBezTo>
                    <a:cubicBezTo>
                      <a:pt x="5707675" y="320294"/>
                      <a:pt x="5653252" y="312483"/>
                      <a:pt x="5583566" y="321995"/>
                    </a:cubicBezTo>
                    <a:cubicBezTo>
                      <a:pt x="5528347" y="329404"/>
                      <a:pt x="5477716" y="340486"/>
                      <a:pt x="5432030" y="362512"/>
                    </a:cubicBezTo>
                    <a:cubicBezTo>
                      <a:pt x="5378421" y="388318"/>
                      <a:pt x="5322767" y="418026"/>
                      <a:pt x="5241398" y="425781"/>
                    </a:cubicBezTo>
                    <a:cubicBezTo>
                      <a:pt x="5206262" y="429089"/>
                      <a:pt x="5176131" y="428273"/>
                      <a:pt x="5139710" y="421022"/>
                    </a:cubicBezTo>
                    <a:cubicBezTo>
                      <a:pt x="5069048" y="407018"/>
                      <a:pt x="4997864" y="396037"/>
                      <a:pt x="4929402" y="424310"/>
                    </a:cubicBezTo>
                    <a:cubicBezTo>
                      <a:pt x="4891785" y="439890"/>
                      <a:pt x="4841650" y="448519"/>
                      <a:pt x="4782793" y="441046"/>
                    </a:cubicBezTo>
                    <a:cubicBezTo>
                      <a:pt x="4709316" y="431663"/>
                      <a:pt x="4641426" y="442031"/>
                      <a:pt x="4577594" y="459290"/>
                    </a:cubicBezTo>
                    <a:cubicBezTo>
                      <a:pt x="4554816" y="465538"/>
                      <a:pt x="4527069" y="468279"/>
                      <a:pt x="4500826" y="470529"/>
                    </a:cubicBezTo>
                    <a:cubicBezTo>
                      <a:pt x="4440199" y="475746"/>
                      <a:pt x="4379252" y="479993"/>
                      <a:pt x="4317973" y="483649"/>
                    </a:cubicBezTo>
                    <a:cubicBezTo>
                      <a:pt x="4267762" y="486741"/>
                      <a:pt x="4217264" y="488292"/>
                      <a:pt x="4166722" y="490602"/>
                    </a:cubicBezTo>
                    <a:cubicBezTo>
                      <a:pt x="4111394" y="493045"/>
                      <a:pt x="4067073" y="503124"/>
                      <a:pt x="4042814" y="530660"/>
                    </a:cubicBezTo>
                    <a:cubicBezTo>
                      <a:pt x="4034996" y="539407"/>
                      <a:pt x="4017001" y="545715"/>
                      <a:pt x="4002653" y="552594"/>
                    </a:cubicBezTo>
                    <a:cubicBezTo>
                      <a:pt x="3992459" y="557592"/>
                      <a:pt x="3979023" y="561086"/>
                      <a:pt x="3969549" y="566312"/>
                    </a:cubicBezTo>
                    <a:cubicBezTo>
                      <a:pt x="3919896" y="593854"/>
                      <a:pt x="3870968" y="621622"/>
                      <a:pt x="3821685" y="649183"/>
                    </a:cubicBezTo>
                    <a:cubicBezTo>
                      <a:pt x="3816761" y="651788"/>
                      <a:pt x="3811445" y="654943"/>
                      <a:pt x="3805138" y="655947"/>
                    </a:cubicBezTo>
                    <a:cubicBezTo>
                      <a:pt x="3739817" y="666451"/>
                      <a:pt x="3673801" y="676154"/>
                      <a:pt x="3609177" y="687459"/>
                    </a:cubicBezTo>
                    <a:cubicBezTo>
                      <a:pt x="3584288" y="691878"/>
                      <a:pt x="3558597" y="697589"/>
                      <a:pt x="3539727" y="706521"/>
                    </a:cubicBezTo>
                    <a:cubicBezTo>
                      <a:pt x="3496714" y="726780"/>
                      <a:pt x="3457268" y="749132"/>
                      <a:pt x="3396572" y="755681"/>
                    </a:cubicBezTo>
                    <a:cubicBezTo>
                      <a:pt x="3378807" y="757611"/>
                      <a:pt x="3357809" y="758036"/>
                      <a:pt x="3341054" y="754679"/>
                    </a:cubicBezTo>
                    <a:cubicBezTo>
                      <a:pt x="3272962" y="740809"/>
                      <a:pt x="3206471" y="724541"/>
                      <a:pt x="3138775" y="710120"/>
                    </a:cubicBezTo>
                    <a:cubicBezTo>
                      <a:pt x="3095820" y="701191"/>
                      <a:pt x="3056969" y="691141"/>
                      <a:pt x="3037283" y="666453"/>
                    </a:cubicBezTo>
                    <a:cubicBezTo>
                      <a:pt x="3031764" y="659487"/>
                      <a:pt x="3015626" y="651391"/>
                      <a:pt x="3002117" y="649347"/>
                    </a:cubicBezTo>
                    <a:cubicBezTo>
                      <a:pt x="2915220" y="636209"/>
                      <a:pt x="2829194" y="627503"/>
                      <a:pt x="2747294" y="652400"/>
                    </a:cubicBezTo>
                    <a:cubicBezTo>
                      <a:pt x="2730084" y="657794"/>
                      <a:pt x="2698519" y="656140"/>
                      <a:pt x="2676273" y="652304"/>
                    </a:cubicBezTo>
                    <a:cubicBezTo>
                      <a:pt x="2590546" y="637890"/>
                      <a:pt x="2508883" y="630176"/>
                      <a:pt x="2432360" y="657836"/>
                    </a:cubicBezTo>
                    <a:cubicBezTo>
                      <a:pt x="2423352" y="661179"/>
                      <a:pt x="2395274" y="656272"/>
                      <a:pt x="2382311" y="650824"/>
                    </a:cubicBezTo>
                    <a:cubicBezTo>
                      <a:pt x="2257393" y="597728"/>
                      <a:pt x="2187724" y="592930"/>
                      <a:pt x="2055134" y="630053"/>
                    </a:cubicBezTo>
                    <a:cubicBezTo>
                      <a:pt x="2046542" y="632464"/>
                      <a:pt x="2035364" y="635121"/>
                      <a:pt x="2031829" y="639324"/>
                    </a:cubicBezTo>
                    <a:cubicBezTo>
                      <a:pt x="2007977" y="666120"/>
                      <a:pt x="1960229" y="664380"/>
                      <a:pt x="1912764" y="664183"/>
                    </a:cubicBezTo>
                    <a:cubicBezTo>
                      <a:pt x="1860521" y="663924"/>
                      <a:pt x="1808236" y="664426"/>
                      <a:pt x="1755637" y="663960"/>
                    </a:cubicBezTo>
                    <a:cubicBezTo>
                      <a:pt x="1746439" y="663859"/>
                      <a:pt x="1736243" y="661799"/>
                      <a:pt x="1727159" y="659605"/>
                    </a:cubicBezTo>
                    <a:cubicBezTo>
                      <a:pt x="1692256" y="651480"/>
                      <a:pt x="1658604" y="640559"/>
                      <a:pt x="1622470" y="634850"/>
                    </a:cubicBezTo>
                    <a:cubicBezTo>
                      <a:pt x="1544362" y="622552"/>
                      <a:pt x="1469248" y="602210"/>
                      <a:pt x="1385955" y="604522"/>
                    </a:cubicBezTo>
                    <a:cubicBezTo>
                      <a:pt x="1371585" y="604913"/>
                      <a:pt x="1355357" y="598530"/>
                      <a:pt x="1340055" y="595629"/>
                    </a:cubicBezTo>
                    <a:cubicBezTo>
                      <a:pt x="1312351" y="590552"/>
                      <a:pt x="1285460" y="583993"/>
                      <a:pt x="1257271" y="581180"/>
                    </a:cubicBezTo>
                    <a:cubicBezTo>
                      <a:pt x="1182583" y="573830"/>
                      <a:pt x="1107142" y="566824"/>
                      <a:pt x="1031914" y="562692"/>
                    </a:cubicBezTo>
                    <a:cubicBezTo>
                      <a:pt x="995593" y="560597"/>
                      <a:pt x="958880" y="565923"/>
                      <a:pt x="922031" y="566853"/>
                    </a:cubicBezTo>
                    <a:cubicBezTo>
                      <a:pt x="905446" y="567320"/>
                      <a:pt x="878533" y="568199"/>
                      <a:pt x="873250" y="563724"/>
                    </a:cubicBezTo>
                    <a:cubicBezTo>
                      <a:pt x="832343" y="529722"/>
                      <a:pt x="772202" y="532674"/>
                      <a:pt x="711627" y="529880"/>
                    </a:cubicBezTo>
                    <a:cubicBezTo>
                      <a:pt x="577999" y="523641"/>
                      <a:pt x="447408" y="543696"/>
                      <a:pt x="311112" y="525106"/>
                    </a:cubicBezTo>
                    <a:cubicBezTo>
                      <a:pt x="271645" y="519795"/>
                      <a:pt x="226936" y="530235"/>
                      <a:pt x="184145" y="532188"/>
                    </a:cubicBezTo>
                    <a:cubicBezTo>
                      <a:pt x="162015" y="533128"/>
                      <a:pt x="137665" y="534333"/>
                      <a:pt x="116886" y="530572"/>
                    </a:cubicBezTo>
                    <a:cubicBezTo>
                      <a:pt x="84810" y="524693"/>
                      <a:pt x="54011" y="515448"/>
                      <a:pt x="23941" y="506433"/>
                    </a:cubicBezTo>
                    <a:lnTo>
                      <a:pt x="0" y="502149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5A169DB-EA8B-CDE2-687B-31C26F4B5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73" y="860130"/>
            <a:ext cx="2010139" cy="2568870"/>
          </a:xfrm>
          <a:custGeom>
            <a:avLst/>
            <a:gdLst/>
            <a:ahLst/>
            <a:cxnLst/>
            <a:rect l="l" t="t" r="r" b="b"/>
            <a:pathLst>
              <a:path w="2564178" h="1630800">
                <a:moveTo>
                  <a:pt x="0" y="0"/>
                </a:moveTo>
                <a:lnTo>
                  <a:pt x="2564178" y="0"/>
                </a:lnTo>
                <a:lnTo>
                  <a:pt x="2564178" y="1630800"/>
                </a:lnTo>
                <a:lnTo>
                  <a:pt x="0" y="16308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5307E8-22FD-A771-1A06-C30739E4D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352" y="1227411"/>
            <a:ext cx="3111744" cy="1913721"/>
          </a:xfrm>
          <a:custGeom>
            <a:avLst/>
            <a:gdLst/>
            <a:ahLst/>
            <a:cxnLst/>
            <a:rect l="l" t="t" r="r" b="b"/>
            <a:pathLst>
              <a:path w="2564178" h="1630800">
                <a:moveTo>
                  <a:pt x="0" y="0"/>
                </a:moveTo>
                <a:lnTo>
                  <a:pt x="2564178" y="0"/>
                </a:lnTo>
                <a:lnTo>
                  <a:pt x="2564178" y="1630800"/>
                </a:lnTo>
                <a:lnTo>
                  <a:pt x="0" y="16308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1A260C-14B4-4ECE-9B1A-5E6EF0326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4127" y="1154791"/>
            <a:ext cx="3924300" cy="2374200"/>
          </a:xfrm>
          <a:custGeom>
            <a:avLst/>
            <a:gdLst/>
            <a:ahLst/>
            <a:cxnLst/>
            <a:rect l="l" t="t" r="r" b="b"/>
            <a:pathLst>
              <a:path w="2564178" h="1630800">
                <a:moveTo>
                  <a:pt x="0" y="0"/>
                </a:moveTo>
                <a:lnTo>
                  <a:pt x="2564178" y="0"/>
                </a:lnTo>
                <a:lnTo>
                  <a:pt x="2564178" y="1630800"/>
                </a:lnTo>
                <a:lnTo>
                  <a:pt x="0" y="16308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4EE97F-C442-B951-5033-84A0768CF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4534" y="57724"/>
            <a:ext cx="5498245" cy="1055387"/>
          </a:xfrm>
          <a:custGeom>
            <a:avLst/>
            <a:gdLst/>
            <a:ahLst/>
            <a:cxnLst/>
            <a:rect l="l" t="t" r="r" b="b"/>
            <a:pathLst>
              <a:path w="2564179" h="1630800">
                <a:moveTo>
                  <a:pt x="0" y="0"/>
                </a:moveTo>
                <a:lnTo>
                  <a:pt x="2564179" y="0"/>
                </a:lnTo>
                <a:lnTo>
                  <a:pt x="2564179" y="1630800"/>
                </a:lnTo>
                <a:lnTo>
                  <a:pt x="0" y="163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77A31-E9AD-90F7-A453-17F415038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2155" y="4000815"/>
            <a:ext cx="5692774" cy="2742885"/>
          </a:xfrm>
        </p:spPr>
        <p:txBody>
          <a:bodyPr>
            <a:noAutofit/>
          </a:bodyPr>
          <a:lstStyle/>
          <a:p>
            <a:r>
              <a:rPr lang="en-EG" sz="2000" dirty="0">
                <a:solidFill>
                  <a:schemeClr val="bg1">
                    <a:alpha val="80000"/>
                  </a:schemeClr>
                </a:solidFill>
              </a:rPr>
              <a:t>This page contains 4 charts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H</a:t>
            </a:r>
            <a:r>
              <a:rPr lang="en-EG" sz="2000" dirty="0">
                <a:solidFill>
                  <a:schemeClr val="bg1">
                    <a:alpha val="80000"/>
                  </a:schemeClr>
                </a:solidFill>
              </a:rPr>
              <a:t>ow many cars that every company made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P</a:t>
            </a:r>
            <a:r>
              <a:rPr lang="en-EG" sz="2000" dirty="0">
                <a:solidFill>
                  <a:schemeClr val="bg1">
                    <a:alpha val="80000"/>
                  </a:schemeClr>
                </a:solidFill>
              </a:rPr>
              <a:t>ercetatge of every combany in the market of elecric cars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A</a:t>
            </a:r>
            <a:r>
              <a:rPr lang="en-EG" sz="2000" dirty="0">
                <a:solidFill>
                  <a:schemeClr val="bg1">
                    <a:alpha val="80000"/>
                  </a:schemeClr>
                </a:solidFill>
              </a:rPr>
              <a:t>verage of ditance travlled of every car in each combany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T</a:t>
            </a:r>
            <a:r>
              <a:rPr lang="en-EG" sz="2000" dirty="0">
                <a:solidFill>
                  <a:schemeClr val="bg1">
                    <a:alpha val="80000"/>
                  </a:schemeClr>
                </a:solidFill>
              </a:rPr>
              <a:t>he relation between manfacturer price and the company name </a:t>
            </a:r>
          </a:p>
        </p:txBody>
      </p:sp>
    </p:spTree>
    <p:extLst>
      <p:ext uri="{BB962C8B-B14F-4D97-AF65-F5344CB8AC3E}">
        <p14:creationId xmlns:p14="http://schemas.microsoft.com/office/powerpoint/2010/main" val="1684153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524344-6823-49EA-89D4-E36A82A9F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5DBAED-B5FF-B23B-BE88-FBE51AA6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088" y="1354820"/>
            <a:ext cx="8748712" cy="23699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Model-Page(Model year)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3F0465A-8953-42AC-8F67-7B9A54E66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0CE1BBA-977A-4210-A80D-8A0BAAA18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1E1A328-D621-4993-B11B-011ED169A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1D2543A-0A6F-4980-98CA-658AA8EEA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D0F2937-CF06-453C-B076-800064AE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675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DAA6C16-BF9B-4A3E-BC70-EE6015D4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945D4-4B52-8E5D-CD58-3DE21AA8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9978"/>
            <a:ext cx="4391024" cy="1173700"/>
          </a:xfrm>
        </p:spPr>
        <p:txBody>
          <a:bodyPr anchor="t">
            <a:normAutofit/>
          </a:bodyPr>
          <a:lstStyle/>
          <a:p>
            <a:r>
              <a:rPr lang="en-EG" sz="4000">
                <a:solidFill>
                  <a:schemeClr val="bg1"/>
                </a:solidFill>
              </a:rPr>
              <a:t>Charts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C516A3-38C0-4F58-9700-081CB0D1A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12192000" cy="4286159"/>
            <a:chOff x="0" y="1"/>
            <a:chExt cx="12192000" cy="4286159"/>
          </a:xfrm>
          <a:effectLst>
            <a:outerShdw blurRad="3810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31B548F-BAE0-4401-9139-6545BCD3C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1"/>
              <a:ext cx="12192000" cy="4000975"/>
              <a:chOff x="0" y="1"/>
              <a:chExt cx="12192000" cy="4000975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4511E12-8D97-4D29-97DA-824875B13A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"/>
                <a:ext cx="12192000" cy="4000975"/>
              </a:xfrm>
              <a:custGeom>
                <a:avLst/>
                <a:gdLst>
                  <a:gd name="connsiteX0" fmla="*/ 0 w 12192000"/>
                  <a:gd name="connsiteY0" fmla="*/ 0 h 4000975"/>
                  <a:gd name="connsiteX1" fmla="*/ 12192000 w 12192000"/>
                  <a:gd name="connsiteY1" fmla="*/ 0 h 4000975"/>
                  <a:gd name="connsiteX2" fmla="*/ 12192000 w 12192000"/>
                  <a:gd name="connsiteY2" fmla="*/ 4000975 h 4000975"/>
                  <a:gd name="connsiteX3" fmla="*/ 4591050 w 12192000"/>
                  <a:gd name="connsiteY3" fmla="*/ 3848100 h 4000975"/>
                  <a:gd name="connsiteX4" fmla="*/ 0 w 12192000"/>
                  <a:gd name="connsiteY4" fmla="*/ 3999921 h 400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4000975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4000975"/>
                    </a:lnTo>
                    <a:lnTo>
                      <a:pt x="4591050" y="3848100"/>
                    </a:lnTo>
                    <a:lnTo>
                      <a:pt x="0" y="3999921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267ACB5-D743-4981-82A7-934D0A6BD8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"/>
                <a:ext cx="12192000" cy="4000975"/>
              </a:xfrm>
              <a:custGeom>
                <a:avLst/>
                <a:gdLst>
                  <a:gd name="connsiteX0" fmla="*/ 0 w 12192000"/>
                  <a:gd name="connsiteY0" fmla="*/ 0 h 4000975"/>
                  <a:gd name="connsiteX1" fmla="*/ 12192000 w 12192000"/>
                  <a:gd name="connsiteY1" fmla="*/ 0 h 4000975"/>
                  <a:gd name="connsiteX2" fmla="*/ 12192000 w 12192000"/>
                  <a:gd name="connsiteY2" fmla="*/ 4000975 h 4000975"/>
                  <a:gd name="connsiteX3" fmla="*/ 4591050 w 12192000"/>
                  <a:gd name="connsiteY3" fmla="*/ 3848100 h 4000975"/>
                  <a:gd name="connsiteX4" fmla="*/ 0 w 12192000"/>
                  <a:gd name="connsiteY4" fmla="*/ 3999921 h 400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4000975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4000975"/>
                    </a:lnTo>
                    <a:lnTo>
                      <a:pt x="4591050" y="3848100"/>
                    </a:lnTo>
                    <a:lnTo>
                      <a:pt x="0" y="3999921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3BB3ECA-2783-40C5-BE31-E5A2B6215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528992"/>
              <a:ext cx="12192000" cy="757168"/>
              <a:chOff x="0" y="2959818"/>
              <a:chExt cx="12192000" cy="757168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62FAB9C-1F29-451A-B39A-BDF3256934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959818"/>
                <a:ext cx="12192000" cy="757168"/>
              </a:xfrm>
              <a:custGeom>
                <a:avLst/>
                <a:gdLst>
                  <a:gd name="connsiteX0" fmla="*/ 0 w 12192000"/>
                  <a:gd name="connsiteY0" fmla="*/ 0 h 757168"/>
                  <a:gd name="connsiteX1" fmla="*/ 41653 w 12192000"/>
                  <a:gd name="connsiteY1" fmla="*/ 6945 h 757168"/>
                  <a:gd name="connsiteX2" fmla="*/ 81317 w 12192000"/>
                  <a:gd name="connsiteY2" fmla="*/ 15509 h 757168"/>
                  <a:gd name="connsiteX3" fmla="*/ 114150 w 12192000"/>
                  <a:gd name="connsiteY3" fmla="*/ 28105 h 757168"/>
                  <a:gd name="connsiteX4" fmla="*/ 214865 w 12192000"/>
                  <a:gd name="connsiteY4" fmla="*/ 58374 h 757168"/>
                  <a:gd name="connsiteX5" fmla="*/ 299237 w 12192000"/>
                  <a:gd name="connsiteY5" fmla="*/ 63560 h 757168"/>
                  <a:gd name="connsiteX6" fmla="*/ 415570 w 12192000"/>
                  <a:gd name="connsiteY6" fmla="*/ 83774 h 757168"/>
                  <a:gd name="connsiteX7" fmla="*/ 633210 w 12192000"/>
                  <a:gd name="connsiteY7" fmla="*/ 109108 h 757168"/>
                  <a:gd name="connsiteX8" fmla="*/ 677567 w 12192000"/>
                  <a:gd name="connsiteY8" fmla="*/ 119446 h 757168"/>
                  <a:gd name="connsiteX9" fmla="*/ 946429 w 12192000"/>
                  <a:gd name="connsiteY9" fmla="*/ 171502 h 757168"/>
                  <a:gd name="connsiteX10" fmla="*/ 1163367 w 12192000"/>
                  <a:gd name="connsiteY10" fmla="*/ 182106 h 757168"/>
                  <a:gd name="connsiteX11" fmla="*/ 1180337 w 12192000"/>
                  <a:gd name="connsiteY11" fmla="*/ 181279 h 757168"/>
                  <a:gd name="connsiteX12" fmla="*/ 1263939 w 12192000"/>
                  <a:gd name="connsiteY12" fmla="*/ 173070 h 757168"/>
                  <a:gd name="connsiteX13" fmla="*/ 1392213 w 12192000"/>
                  <a:gd name="connsiteY13" fmla="*/ 183225 h 757168"/>
                  <a:gd name="connsiteX14" fmla="*/ 1479752 w 12192000"/>
                  <a:gd name="connsiteY14" fmla="*/ 205174 h 757168"/>
                  <a:gd name="connsiteX15" fmla="*/ 1589813 w 12192000"/>
                  <a:gd name="connsiteY15" fmla="*/ 211706 h 757168"/>
                  <a:gd name="connsiteX16" fmla="*/ 1716264 w 12192000"/>
                  <a:gd name="connsiteY16" fmla="*/ 207459 h 757168"/>
                  <a:gd name="connsiteX17" fmla="*/ 1772900 w 12192000"/>
                  <a:gd name="connsiteY17" fmla="*/ 208137 h 757168"/>
                  <a:gd name="connsiteX18" fmla="*/ 1929319 w 12192000"/>
                  <a:gd name="connsiteY18" fmla="*/ 193822 h 757168"/>
                  <a:gd name="connsiteX19" fmla="*/ 2021514 w 12192000"/>
                  <a:gd name="connsiteY19" fmla="*/ 204186 h 757168"/>
                  <a:gd name="connsiteX20" fmla="*/ 2111753 w 12192000"/>
                  <a:gd name="connsiteY20" fmla="*/ 223797 h 757168"/>
                  <a:gd name="connsiteX21" fmla="*/ 2169356 w 12192000"/>
                  <a:gd name="connsiteY21" fmla="*/ 241125 h 757168"/>
                  <a:gd name="connsiteX22" fmla="*/ 2286638 w 12192000"/>
                  <a:gd name="connsiteY22" fmla="*/ 257382 h 757168"/>
                  <a:gd name="connsiteX23" fmla="*/ 2308368 w 12192000"/>
                  <a:gd name="connsiteY23" fmla="*/ 256995 h 757168"/>
                  <a:gd name="connsiteX24" fmla="*/ 2660621 w 12192000"/>
                  <a:gd name="connsiteY24" fmla="*/ 262863 h 757168"/>
                  <a:gd name="connsiteX25" fmla="*/ 2801134 w 12192000"/>
                  <a:gd name="connsiteY25" fmla="*/ 250006 h 757168"/>
                  <a:gd name="connsiteX26" fmla="*/ 2830994 w 12192000"/>
                  <a:gd name="connsiteY26" fmla="*/ 249091 h 757168"/>
                  <a:gd name="connsiteX27" fmla="*/ 3129084 w 12192000"/>
                  <a:gd name="connsiteY27" fmla="*/ 242009 h 757168"/>
                  <a:gd name="connsiteX28" fmla="*/ 3162162 w 12192000"/>
                  <a:gd name="connsiteY28" fmla="*/ 242789 h 757168"/>
                  <a:gd name="connsiteX29" fmla="*/ 3254072 w 12192000"/>
                  <a:gd name="connsiteY29" fmla="*/ 251612 h 757168"/>
                  <a:gd name="connsiteX30" fmla="*/ 3473491 w 12192000"/>
                  <a:gd name="connsiteY30" fmla="*/ 221903 h 757168"/>
                  <a:gd name="connsiteX31" fmla="*/ 3691860 w 12192000"/>
                  <a:gd name="connsiteY31" fmla="*/ 219228 h 757168"/>
                  <a:gd name="connsiteX32" fmla="*/ 3811494 w 12192000"/>
                  <a:gd name="connsiteY32" fmla="*/ 225691 h 757168"/>
                  <a:gd name="connsiteX33" fmla="*/ 3897533 w 12192000"/>
                  <a:gd name="connsiteY33" fmla="*/ 220087 h 757168"/>
                  <a:gd name="connsiteX34" fmla="*/ 4109430 w 12192000"/>
                  <a:gd name="connsiteY34" fmla="*/ 200477 h 757168"/>
                  <a:gd name="connsiteX35" fmla="*/ 4208772 w 12192000"/>
                  <a:gd name="connsiteY35" fmla="*/ 200914 h 757168"/>
                  <a:gd name="connsiteX36" fmla="*/ 4314641 w 12192000"/>
                  <a:gd name="connsiteY36" fmla="*/ 196159 h 757168"/>
                  <a:gd name="connsiteX37" fmla="*/ 4577622 w 12192000"/>
                  <a:gd name="connsiteY37" fmla="*/ 163774 h 757168"/>
                  <a:gd name="connsiteX38" fmla="*/ 4790345 w 12192000"/>
                  <a:gd name="connsiteY38" fmla="*/ 177592 h 757168"/>
                  <a:gd name="connsiteX39" fmla="*/ 4926164 w 12192000"/>
                  <a:gd name="connsiteY39" fmla="*/ 184139 h 757168"/>
                  <a:gd name="connsiteX40" fmla="*/ 5088812 w 12192000"/>
                  <a:gd name="connsiteY40" fmla="*/ 177401 h 757168"/>
                  <a:gd name="connsiteX41" fmla="*/ 5222466 w 12192000"/>
                  <a:gd name="connsiteY41" fmla="*/ 162082 h 757168"/>
                  <a:gd name="connsiteX42" fmla="*/ 5406528 w 12192000"/>
                  <a:gd name="connsiteY42" fmla="*/ 153987 h 757168"/>
                  <a:gd name="connsiteX43" fmla="*/ 5590716 w 12192000"/>
                  <a:gd name="connsiteY43" fmla="*/ 129490 h 757168"/>
                  <a:gd name="connsiteX44" fmla="*/ 5719429 w 12192000"/>
                  <a:gd name="connsiteY44" fmla="*/ 110099 h 757168"/>
                  <a:gd name="connsiteX45" fmla="*/ 5897895 w 12192000"/>
                  <a:gd name="connsiteY45" fmla="*/ 96368 h 757168"/>
                  <a:gd name="connsiteX46" fmla="*/ 6169957 w 12192000"/>
                  <a:gd name="connsiteY46" fmla="*/ 94411 h 757168"/>
                  <a:gd name="connsiteX47" fmla="*/ 6294827 w 12192000"/>
                  <a:gd name="connsiteY47" fmla="*/ 99236 h 757168"/>
                  <a:gd name="connsiteX48" fmla="*/ 6494261 w 12192000"/>
                  <a:gd name="connsiteY48" fmla="*/ 71724 h 757168"/>
                  <a:gd name="connsiteX49" fmla="*/ 6579627 w 12192000"/>
                  <a:gd name="connsiteY49" fmla="*/ 57883 h 757168"/>
                  <a:gd name="connsiteX50" fmla="*/ 6654800 w 12192000"/>
                  <a:gd name="connsiteY50" fmla="*/ 77086 h 757168"/>
                  <a:gd name="connsiteX51" fmla="*/ 6703059 w 12192000"/>
                  <a:gd name="connsiteY51" fmla="*/ 97166 h 757168"/>
                  <a:gd name="connsiteX52" fmla="*/ 6859445 w 12192000"/>
                  <a:gd name="connsiteY52" fmla="*/ 90481 h 757168"/>
                  <a:gd name="connsiteX53" fmla="*/ 7025414 w 12192000"/>
                  <a:gd name="connsiteY53" fmla="*/ 83536 h 757168"/>
                  <a:gd name="connsiteX54" fmla="*/ 7144137 w 12192000"/>
                  <a:gd name="connsiteY54" fmla="*/ 79264 h 757168"/>
                  <a:gd name="connsiteX55" fmla="*/ 7291235 w 12192000"/>
                  <a:gd name="connsiteY55" fmla="*/ 95367 h 757168"/>
                  <a:gd name="connsiteX56" fmla="*/ 7407395 w 12192000"/>
                  <a:gd name="connsiteY56" fmla="*/ 104888 h 757168"/>
                  <a:gd name="connsiteX57" fmla="*/ 7500837 w 12192000"/>
                  <a:gd name="connsiteY57" fmla="*/ 119515 h 757168"/>
                  <a:gd name="connsiteX58" fmla="*/ 7533567 w 12192000"/>
                  <a:gd name="connsiteY58" fmla="*/ 126955 h 757168"/>
                  <a:gd name="connsiteX59" fmla="*/ 7792910 w 12192000"/>
                  <a:gd name="connsiteY59" fmla="*/ 185188 h 757168"/>
                  <a:gd name="connsiteX60" fmla="*/ 8070699 w 12192000"/>
                  <a:gd name="connsiteY60" fmla="*/ 235423 h 757168"/>
                  <a:gd name="connsiteX61" fmla="*/ 8253177 w 12192000"/>
                  <a:gd name="connsiteY61" fmla="*/ 222473 h 757168"/>
                  <a:gd name="connsiteX62" fmla="*/ 8320683 w 12192000"/>
                  <a:gd name="connsiteY62" fmla="*/ 226393 h 757168"/>
                  <a:gd name="connsiteX63" fmla="*/ 8631438 w 12192000"/>
                  <a:gd name="connsiteY63" fmla="*/ 237528 h 757168"/>
                  <a:gd name="connsiteX64" fmla="*/ 8686410 w 12192000"/>
                  <a:gd name="connsiteY64" fmla="*/ 234877 h 757168"/>
                  <a:gd name="connsiteX65" fmla="*/ 8980658 w 12192000"/>
                  <a:gd name="connsiteY65" fmla="*/ 273001 h 757168"/>
                  <a:gd name="connsiteX66" fmla="*/ 9087625 w 12192000"/>
                  <a:gd name="connsiteY66" fmla="*/ 282423 h 757168"/>
                  <a:gd name="connsiteX67" fmla="*/ 9186017 w 12192000"/>
                  <a:gd name="connsiteY67" fmla="*/ 293875 h 757168"/>
                  <a:gd name="connsiteX68" fmla="*/ 9323931 w 12192000"/>
                  <a:gd name="connsiteY68" fmla="*/ 302628 h 757168"/>
                  <a:gd name="connsiteX69" fmla="*/ 9467213 w 12192000"/>
                  <a:gd name="connsiteY69" fmla="*/ 307275 h 757168"/>
                  <a:gd name="connsiteX70" fmla="*/ 9626826 w 12192000"/>
                  <a:gd name="connsiteY70" fmla="*/ 316213 h 757168"/>
                  <a:gd name="connsiteX71" fmla="*/ 9689696 w 12192000"/>
                  <a:gd name="connsiteY71" fmla="*/ 324467 h 757168"/>
                  <a:gd name="connsiteX72" fmla="*/ 9860526 w 12192000"/>
                  <a:gd name="connsiteY72" fmla="*/ 329986 h 757168"/>
                  <a:gd name="connsiteX73" fmla="*/ 9949775 w 12192000"/>
                  <a:gd name="connsiteY73" fmla="*/ 340386 h 757168"/>
                  <a:gd name="connsiteX74" fmla="*/ 10097252 w 12192000"/>
                  <a:gd name="connsiteY74" fmla="*/ 349262 h 757168"/>
                  <a:gd name="connsiteX75" fmla="*/ 10145261 w 12192000"/>
                  <a:gd name="connsiteY75" fmla="*/ 353113 h 757168"/>
                  <a:gd name="connsiteX76" fmla="*/ 10188159 w 12192000"/>
                  <a:gd name="connsiteY76" fmla="*/ 356124 h 757168"/>
                  <a:gd name="connsiteX77" fmla="*/ 10336144 w 12192000"/>
                  <a:gd name="connsiteY77" fmla="*/ 348235 h 757168"/>
                  <a:gd name="connsiteX78" fmla="*/ 10466847 w 12192000"/>
                  <a:gd name="connsiteY78" fmla="*/ 354131 h 757168"/>
                  <a:gd name="connsiteX79" fmla="*/ 10696514 w 12192000"/>
                  <a:gd name="connsiteY79" fmla="*/ 353575 h 757168"/>
                  <a:gd name="connsiteX80" fmla="*/ 10746932 w 12192000"/>
                  <a:gd name="connsiteY80" fmla="*/ 360606 h 757168"/>
                  <a:gd name="connsiteX81" fmla="*/ 10905388 w 12192000"/>
                  <a:gd name="connsiteY81" fmla="*/ 370627 h 757168"/>
                  <a:gd name="connsiteX82" fmla="*/ 10995602 w 12192000"/>
                  <a:gd name="connsiteY82" fmla="*/ 376691 h 757168"/>
                  <a:gd name="connsiteX83" fmla="*/ 11107647 w 12192000"/>
                  <a:gd name="connsiteY83" fmla="*/ 373405 h 757168"/>
                  <a:gd name="connsiteX84" fmla="*/ 11302440 w 12192000"/>
                  <a:gd name="connsiteY84" fmla="*/ 364156 h 757168"/>
                  <a:gd name="connsiteX85" fmla="*/ 11353613 w 12192000"/>
                  <a:gd name="connsiteY85" fmla="*/ 363785 h 757168"/>
                  <a:gd name="connsiteX86" fmla="*/ 11447323 w 12192000"/>
                  <a:gd name="connsiteY86" fmla="*/ 359346 h 757168"/>
                  <a:gd name="connsiteX87" fmla="*/ 11464292 w 12192000"/>
                  <a:gd name="connsiteY87" fmla="*/ 358519 h 757168"/>
                  <a:gd name="connsiteX88" fmla="*/ 11607560 w 12192000"/>
                  <a:gd name="connsiteY88" fmla="*/ 342370 h 757168"/>
                  <a:gd name="connsiteX89" fmla="*/ 11681426 w 12192000"/>
                  <a:gd name="connsiteY89" fmla="*/ 344335 h 757168"/>
                  <a:gd name="connsiteX90" fmla="*/ 11893565 w 12192000"/>
                  <a:gd name="connsiteY90" fmla="*/ 355261 h 757168"/>
                  <a:gd name="connsiteX91" fmla="*/ 11983290 w 12192000"/>
                  <a:gd name="connsiteY91" fmla="*/ 363588 h 757168"/>
                  <a:gd name="connsiteX92" fmla="*/ 12192000 w 12192000"/>
                  <a:gd name="connsiteY92" fmla="*/ 388018 h 757168"/>
                  <a:gd name="connsiteX93" fmla="*/ 12192000 w 12192000"/>
                  <a:gd name="connsiteY93" fmla="*/ 577115 h 757168"/>
                  <a:gd name="connsiteX94" fmla="*/ 12157329 w 12192000"/>
                  <a:gd name="connsiteY94" fmla="*/ 588862 h 757168"/>
                  <a:gd name="connsiteX95" fmla="*/ 12066948 w 12192000"/>
                  <a:gd name="connsiteY95" fmla="*/ 586034 h 757168"/>
                  <a:gd name="connsiteX96" fmla="*/ 11911344 w 12192000"/>
                  <a:gd name="connsiteY96" fmla="*/ 521599 h 757168"/>
                  <a:gd name="connsiteX97" fmla="*/ 11847823 w 12192000"/>
                  <a:gd name="connsiteY97" fmla="*/ 511785 h 757168"/>
                  <a:gd name="connsiteX98" fmla="*/ 11737547 w 12192000"/>
                  <a:gd name="connsiteY98" fmla="*/ 502380 h 757168"/>
                  <a:gd name="connsiteX99" fmla="*/ 11636052 w 12192000"/>
                  <a:gd name="connsiteY99" fmla="*/ 514993 h 757168"/>
                  <a:gd name="connsiteX100" fmla="*/ 11394706 w 12192000"/>
                  <a:gd name="connsiteY100" fmla="*/ 590867 h 757168"/>
                  <a:gd name="connsiteX101" fmla="*/ 11354978 w 12192000"/>
                  <a:gd name="connsiteY101" fmla="*/ 597561 h 757168"/>
                  <a:gd name="connsiteX102" fmla="*/ 11285306 w 12192000"/>
                  <a:gd name="connsiteY102" fmla="*/ 599825 h 757168"/>
                  <a:gd name="connsiteX103" fmla="*/ 11008528 w 12192000"/>
                  <a:gd name="connsiteY103" fmla="*/ 656670 h 757168"/>
                  <a:gd name="connsiteX104" fmla="*/ 10948735 w 12192000"/>
                  <a:gd name="connsiteY104" fmla="*/ 652964 h 757168"/>
                  <a:gd name="connsiteX105" fmla="*/ 10850698 w 12192000"/>
                  <a:gd name="connsiteY105" fmla="*/ 641721 h 757168"/>
                  <a:gd name="connsiteX106" fmla="*/ 10744026 w 12192000"/>
                  <a:gd name="connsiteY106" fmla="*/ 647769 h 757168"/>
                  <a:gd name="connsiteX107" fmla="*/ 10666160 w 12192000"/>
                  <a:gd name="connsiteY107" fmla="*/ 651891 h 757168"/>
                  <a:gd name="connsiteX108" fmla="*/ 10450521 w 12192000"/>
                  <a:gd name="connsiteY108" fmla="*/ 616552 h 757168"/>
                  <a:gd name="connsiteX109" fmla="*/ 10271192 w 12192000"/>
                  <a:gd name="connsiteY109" fmla="*/ 583498 h 757168"/>
                  <a:gd name="connsiteX110" fmla="*/ 10246067 w 12192000"/>
                  <a:gd name="connsiteY110" fmla="*/ 585423 h 757168"/>
                  <a:gd name="connsiteX111" fmla="*/ 10005027 w 12192000"/>
                  <a:gd name="connsiteY111" fmla="*/ 592252 h 757168"/>
                  <a:gd name="connsiteX112" fmla="*/ 9898681 w 12192000"/>
                  <a:gd name="connsiteY112" fmla="*/ 613195 h 757168"/>
                  <a:gd name="connsiteX113" fmla="*/ 9753225 w 12192000"/>
                  <a:gd name="connsiteY113" fmla="*/ 629038 h 757168"/>
                  <a:gd name="connsiteX114" fmla="*/ 9591376 w 12192000"/>
                  <a:gd name="connsiteY114" fmla="*/ 648601 h 757168"/>
                  <a:gd name="connsiteX115" fmla="*/ 9472860 w 12192000"/>
                  <a:gd name="connsiteY115" fmla="*/ 655936 h 757168"/>
                  <a:gd name="connsiteX116" fmla="*/ 9299788 w 12192000"/>
                  <a:gd name="connsiteY116" fmla="*/ 636945 h 757168"/>
                  <a:gd name="connsiteX117" fmla="*/ 9264605 w 12192000"/>
                  <a:gd name="connsiteY117" fmla="*/ 627087 h 757168"/>
                  <a:gd name="connsiteX118" fmla="*/ 8926435 w 12192000"/>
                  <a:gd name="connsiteY118" fmla="*/ 549269 h 757168"/>
                  <a:gd name="connsiteX119" fmla="*/ 8698934 w 12192000"/>
                  <a:gd name="connsiteY119" fmla="*/ 536583 h 757168"/>
                  <a:gd name="connsiteX120" fmla="*/ 8622862 w 12192000"/>
                  <a:gd name="connsiteY120" fmla="*/ 541563 h 757168"/>
                  <a:gd name="connsiteX121" fmla="*/ 8482784 w 12192000"/>
                  <a:gd name="connsiteY121" fmla="*/ 574094 h 757168"/>
                  <a:gd name="connsiteX122" fmla="*/ 8421565 w 12192000"/>
                  <a:gd name="connsiteY122" fmla="*/ 576610 h 757168"/>
                  <a:gd name="connsiteX123" fmla="*/ 8313469 w 12192000"/>
                  <a:gd name="connsiteY123" fmla="*/ 574762 h 757168"/>
                  <a:gd name="connsiteX124" fmla="*/ 8079520 w 12192000"/>
                  <a:gd name="connsiteY124" fmla="*/ 558685 h 757168"/>
                  <a:gd name="connsiteX125" fmla="*/ 7773327 w 12192000"/>
                  <a:gd name="connsiteY125" fmla="*/ 558854 h 757168"/>
                  <a:gd name="connsiteX126" fmla="*/ 7652477 w 12192000"/>
                  <a:gd name="connsiteY126" fmla="*/ 547561 h 757168"/>
                  <a:gd name="connsiteX127" fmla="*/ 7522274 w 12192000"/>
                  <a:gd name="connsiteY127" fmla="*/ 532150 h 757168"/>
                  <a:gd name="connsiteX128" fmla="*/ 7484080 w 12192000"/>
                  <a:gd name="connsiteY128" fmla="*/ 530532 h 757168"/>
                  <a:gd name="connsiteX129" fmla="*/ 7282277 w 12192000"/>
                  <a:gd name="connsiteY129" fmla="*/ 540177 h 757168"/>
                  <a:gd name="connsiteX130" fmla="*/ 7235690 w 12192000"/>
                  <a:gd name="connsiteY130" fmla="*/ 551282 h 757168"/>
                  <a:gd name="connsiteX131" fmla="*/ 7116339 w 12192000"/>
                  <a:gd name="connsiteY131" fmla="*/ 539494 h 757168"/>
                  <a:gd name="connsiteX132" fmla="*/ 7011067 w 12192000"/>
                  <a:gd name="connsiteY132" fmla="*/ 511848 h 757168"/>
                  <a:gd name="connsiteX133" fmla="*/ 6403234 w 12192000"/>
                  <a:gd name="connsiteY133" fmla="*/ 432296 h 757168"/>
                  <a:gd name="connsiteX134" fmla="*/ 6036273 w 12192000"/>
                  <a:gd name="connsiteY134" fmla="*/ 412301 h 757168"/>
                  <a:gd name="connsiteX135" fmla="*/ 5780467 w 12192000"/>
                  <a:gd name="connsiteY135" fmla="*/ 377910 h 757168"/>
                  <a:gd name="connsiteX136" fmla="*/ 5739051 w 12192000"/>
                  <a:gd name="connsiteY136" fmla="*/ 353609 h 757168"/>
                  <a:gd name="connsiteX137" fmla="*/ 5583566 w 12192000"/>
                  <a:gd name="connsiteY137" fmla="*/ 321995 h 757168"/>
                  <a:gd name="connsiteX138" fmla="*/ 5432030 w 12192000"/>
                  <a:gd name="connsiteY138" fmla="*/ 362512 h 757168"/>
                  <a:gd name="connsiteX139" fmla="*/ 5241398 w 12192000"/>
                  <a:gd name="connsiteY139" fmla="*/ 425781 h 757168"/>
                  <a:gd name="connsiteX140" fmla="*/ 5139710 w 12192000"/>
                  <a:gd name="connsiteY140" fmla="*/ 421022 h 757168"/>
                  <a:gd name="connsiteX141" fmla="*/ 4929402 w 12192000"/>
                  <a:gd name="connsiteY141" fmla="*/ 424310 h 757168"/>
                  <a:gd name="connsiteX142" fmla="*/ 4782793 w 12192000"/>
                  <a:gd name="connsiteY142" fmla="*/ 441046 h 757168"/>
                  <a:gd name="connsiteX143" fmla="*/ 4577594 w 12192000"/>
                  <a:gd name="connsiteY143" fmla="*/ 459290 h 757168"/>
                  <a:gd name="connsiteX144" fmla="*/ 4500826 w 12192000"/>
                  <a:gd name="connsiteY144" fmla="*/ 470529 h 757168"/>
                  <a:gd name="connsiteX145" fmla="*/ 4317973 w 12192000"/>
                  <a:gd name="connsiteY145" fmla="*/ 483649 h 757168"/>
                  <a:gd name="connsiteX146" fmla="*/ 4166722 w 12192000"/>
                  <a:gd name="connsiteY146" fmla="*/ 490602 h 757168"/>
                  <a:gd name="connsiteX147" fmla="*/ 4042814 w 12192000"/>
                  <a:gd name="connsiteY147" fmla="*/ 530660 h 757168"/>
                  <a:gd name="connsiteX148" fmla="*/ 4002653 w 12192000"/>
                  <a:gd name="connsiteY148" fmla="*/ 552594 h 757168"/>
                  <a:gd name="connsiteX149" fmla="*/ 3969549 w 12192000"/>
                  <a:gd name="connsiteY149" fmla="*/ 566312 h 757168"/>
                  <a:gd name="connsiteX150" fmla="*/ 3821685 w 12192000"/>
                  <a:gd name="connsiteY150" fmla="*/ 649183 h 757168"/>
                  <a:gd name="connsiteX151" fmla="*/ 3805138 w 12192000"/>
                  <a:gd name="connsiteY151" fmla="*/ 655947 h 757168"/>
                  <a:gd name="connsiteX152" fmla="*/ 3609177 w 12192000"/>
                  <a:gd name="connsiteY152" fmla="*/ 687459 h 757168"/>
                  <a:gd name="connsiteX153" fmla="*/ 3539727 w 12192000"/>
                  <a:gd name="connsiteY153" fmla="*/ 706521 h 757168"/>
                  <a:gd name="connsiteX154" fmla="*/ 3396572 w 12192000"/>
                  <a:gd name="connsiteY154" fmla="*/ 755681 h 757168"/>
                  <a:gd name="connsiteX155" fmla="*/ 3341054 w 12192000"/>
                  <a:gd name="connsiteY155" fmla="*/ 754679 h 757168"/>
                  <a:gd name="connsiteX156" fmla="*/ 3138775 w 12192000"/>
                  <a:gd name="connsiteY156" fmla="*/ 710120 h 757168"/>
                  <a:gd name="connsiteX157" fmla="*/ 3037283 w 12192000"/>
                  <a:gd name="connsiteY157" fmla="*/ 666453 h 757168"/>
                  <a:gd name="connsiteX158" fmla="*/ 3002117 w 12192000"/>
                  <a:gd name="connsiteY158" fmla="*/ 649347 h 757168"/>
                  <a:gd name="connsiteX159" fmla="*/ 2747294 w 12192000"/>
                  <a:gd name="connsiteY159" fmla="*/ 652400 h 757168"/>
                  <a:gd name="connsiteX160" fmla="*/ 2676273 w 12192000"/>
                  <a:gd name="connsiteY160" fmla="*/ 652304 h 757168"/>
                  <a:gd name="connsiteX161" fmla="*/ 2432360 w 12192000"/>
                  <a:gd name="connsiteY161" fmla="*/ 657836 h 757168"/>
                  <a:gd name="connsiteX162" fmla="*/ 2382311 w 12192000"/>
                  <a:gd name="connsiteY162" fmla="*/ 650824 h 757168"/>
                  <a:gd name="connsiteX163" fmla="*/ 2055134 w 12192000"/>
                  <a:gd name="connsiteY163" fmla="*/ 630053 h 757168"/>
                  <a:gd name="connsiteX164" fmla="*/ 2031829 w 12192000"/>
                  <a:gd name="connsiteY164" fmla="*/ 639324 h 757168"/>
                  <a:gd name="connsiteX165" fmla="*/ 1912764 w 12192000"/>
                  <a:gd name="connsiteY165" fmla="*/ 664183 h 757168"/>
                  <a:gd name="connsiteX166" fmla="*/ 1755637 w 12192000"/>
                  <a:gd name="connsiteY166" fmla="*/ 663960 h 757168"/>
                  <a:gd name="connsiteX167" fmla="*/ 1727159 w 12192000"/>
                  <a:gd name="connsiteY167" fmla="*/ 659605 h 757168"/>
                  <a:gd name="connsiteX168" fmla="*/ 1622470 w 12192000"/>
                  <a:gd name="connsiteY168" fmla="*/ 634850 h 757168"/>
                  <a:gd name="connsiteX169" fmla="*/ 1385955 w 12192000"/>
                  <a:gd name="connsiteY169" fmla="*/ 604522 h 757168"/>
                  <a:gd name="connsiteX170" fmla="*/ 1340055 w 12192000"/>
                  <a:gd name="connsiteY170" fmla="*/ 595629 h 757168"/>
                  <a:gd name="connsiteX171" fmla="*/ 1257271 w 12192000"/>
                  <a:gd name="connsiteY171" fmla="*/ 581180 h 757168"/>
                  <a:gd name="connsiteX172" fmla="*/ 1031914 w 12192000"/>
                  <a:gd name="connsiteY172" fmla="*/ 562692 h 757168"/>
                  <a:gd name="connsiteX173" fmla="*/ 922031 w 12192000"/>
                  <a:gd name="connsiteY173" fmla="*/ 566853 h 757168"/>
                  <a:gd name="connsiteX174" fmla="*/ 873250 w 12192000"/>
                  <a:gd name="connsiteY174" fmla="*/ 563724 h 757168"/>
                  <a:gd name="connsiteX175" fmla="*/ 711627 w 12192000"/>
                  <a:gd name="connsiteY175" fmla="*/ 529880 h 757168"/>
                  <a:gd name="connsiteX176" fmla="*/ 311112 w 12192000"/>
                  <a:gd name="connsiteY176" fmla="*/ 525106 h 757168"/>
                  <a:gd name="connsiteX177" fmla="*/ 184145 w 12192000"/>
                  <a:gd name="connsiteY177" fmla="*/ 532188 h 757168"/>
                  <a:gd name="connsiteX178" fmla="*/ 116886 w 12192000"/>
                  <a:gd name="connsiteY178" fmla="*/ 530572 h 757168"/>
                  <a:gd name="connsiteX179" fmla="*/ 23941 w 12192000"/>
                  <a:gd name="connsiteY179" fmla="*/ 506433 h 757168"/>
                  <a:gd name="connsiteX180" fmla="*/ 0 w 12192000"/>
                  <a:gd name="connsiteY180" fmla="*/ 502149 h 757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2192000" h="757168">
                    <a:moveTo>
                      <a:pt x="0" y="0"/>
                    </a:moveTo>
                    <a:lnTo>
                      <a:pt x="41653" y="6945"/>
                    </a:lnTo>
                    <a:cubicBezTo>
                      <a:pt x="55151" y="9178"/>
                      <a:pt x="68996" y="11810"/>
                      <a:pt x="81317" y="15509"/>
                    </a:cubicBezTo>
                    <a:cubicBezTo>
                      <a:pt x="92911" y="18978"/>
                      <a:pt x="102562" y="24446"/>
                      <a:pt x="114150" y="28105"/>
                    </a:cubicBezTo>
                    <a:cubicBezTo>
                      <a:pt x="145644" y="37958"/>
                      <a:pt x="177914" y="47281"/>
                      <a:pt x="214865" y="58374"/>
                    </a:cubicBezTo>
                    <a:cubicBezTo>
                      <a:pt x="236680" y="42349"/>
                      <a:pt x="264438" y="53534"/>
                      <a:pt x="299237" y="63560"/>
                    </a:cubicBezTo>
                    <a:cubicBezTo>
                      <a:pt x="334763" y="73816"/>
                      <a:pt x="376093" y="78654"/>
                      <a:pt x="415570" y="83774"/>
                    </a:cubicBezTo>
                    <a:cubicBezTo>
                      <a:pt x="487949" y="93100"/>
                      <a:pt x="560804" y="100354"/>
                      <a:pt x="633210" y="109108"/>
                    </a:cubicBezTo>
                    <a:cubicBezTo>
                      <a:pt x="648566" y="111058"/>
                      <a:pt x="666073" y="114072"/>
                      <a:pt x="677567" y="119446"/>
                    </a:cubicBezTo>
                    <a:cubicBezTo>
                      <a:pt x="756262" y="155621"/>
                      <a:pt x="853422" y="169678"/>
                      <a:pt x="946429" y="171502"/>
                    </a:cubicBezTo>
                    <a:cubicBezTo>
                      <a:pt x="1019582" y="173044"/>
                      <a:pt x="1091239" y="175083"/>
                      <a:pt x="1163367" y="182106"/>
                    </a:cubicBezTo>
                    <a:cubicBezTo>
                      <a:pt x="1168863" y="182586"/>
                      <a:pt x="1176224" y="182589"/>
                      <a:pt x="1180337" y="181279"/>
                    </a:cubicBezTo>
                    <a:cubicBezTo>
                      <a:pt x="1205822" y="172503"/>
                      <a:pt x="1231920" y="173109"/>
                      <a:pt x="1263939" y="173070"/>
                    </a:cubicBezTo>
                    <a:cubicBezTo>
                      <a:pt x="1309211" y="172961"/>
                      <a:pt x="1350592" y="176848"/>
                      <a:pt x="1392213" y="183225"/>
                    </a:cubicBezTo>
                    <a:cubicBezTo>
                      <a:pt x="1422516" y="187866"/>
                      <a:pt x="1453010" y="195759"/>
                      <a:pt x="1479752" y="205174"/>
                    </a:cubicBezTo>
                    <a:cubicBezTo>
                      <a:pt x="1516962" y="218381"/>
                      <a:pt x="1553071" y="224660"/>
                      <a:pt x="1589813" y="211706"/>
                    </a:cubicBezTo>
                    <a:cubicBezTo>
                      <a:pt x="1629541" y="197953"/>
                      <a:pt x="1673292" y="205778"/>
                      <a:pt x="1716264" y="207459"/>
                    </a:cubicBezTo>
                    <a:cubicBezTo>
                      <a:pt x="1734988" y="208248"/>
                      <a:pt x="1754789" y="209668"/>
                      <a:pt x="1772900" y="208137"/>
                    </a:cubicBezTo>
                    <a:cubicBezTo>
                      <a:pt x="1825381" y="203828"/>
                      <a:pt x="1876222" y="195808"/>
                      <a:pt x="1929319" y="193822"/>
                    </a:cubicBezTo>
                    <a:cubicBezTo>
                      <a:pt x="1958819" y="192698"/>
                      <a:pt x="1991232" y="199166"/>
                      <a:pt x="2021514" y="204186"/>
                    </a:cubicBezTo>
                    <a:cubicBezTo>
                      <a:pt x="2052154" y="209417"/>
                      <a:pt x="2082323" y="216530"/>
                      <a:pt x="2111753" y="223797"/>
                    </a:cubicBezTo>
                    <a:cubicBezTo>
                      <a:pt x="2131736" y="228659"/>
                      <a:pt x="2153567" y="233429"/>
                      <a:pt x="2169356" y="241125"/>
                    </a:cubicBezTo>
                    <a:cubicBezTo>
                      <a:pt x="2205243" y="258649"/>
                      <a:pt x="2242901" y="263295"/>
                      <a:pt x="2286638" y="257382"/>
                    </a:cubicBezTo>
                    <a:cubicBezTo>
                      <a:pt x="2293313" y="256396"/>
                      <a:pt x="2301018" y="256799"/>
                      <a:pt x="2308368" y="256995"/>
                    </a:cubicBezTo>
                    <a:cubicBezTo>
                      <a:pt x="2426026" y="259155"/>
                      <a:pt x="2543593" y="262834"/>
                      <a:pt x="2660621" y="262863"/>
                    </a:cubicBezTo>
                    <a:cubicBezTo>
                      <a:pt x="2708088" y="262871"/>
                      <a:pt x="2754165" y="254412"/>
                      <a:pt x="2801134" y="250006"/>
                    </a:cubicBezTo>
                    <a:cubicBezTo>
                      <a:pt x="2810748" y="249174"/>
                      <a:pt x="2821504" y="247638"/>
                      <a:pt x="2830994" y="249091"/>
                    </a:cubicBezTo>
                    <a:cubicBezTo>
                      <a:pt x="2934354" y="264045"/>
                      <a:pt x="3032340" y="255254"/>
                      <a:pt x="3129084" y="242009"/>
                    </a:cubicBezTo>
                    <a:cubicBezTo>
                      <a:pt x="3139090" y="240625"/>
                      <a:pt x="3151170" y="241831"/>
                      <a:pt x="3162162" y="242789"/>
                    </a:cubicBezTo>
                    <a:cubicBezTo>
                      <a:pt x="3192925" y="245736"/>
                      <a:pt x="3225969" y="254145"/>
                      <a:pt x="3254072" y="251612"/>
                    </a:cubicBezTo>
                    <a:cubicBezTo>
                      <a:pt x="3328782" y="244461"/>
                      <a:pt x="3402881" y="234992"/>
                      <a:pt x="3473491" y="221903"/>
                    </a:cubicBezTo>
                    <a:cubicBezTo>
                      <a:pt x="3545212" y="208683"/>
                      <a:pt x="3611651" y="197856"/>
                      <a:pt x="3691860" y="219228"/>
                    </a:cubicBezTo>
                    <a:cubicBezTo>
                      <a:pt x="3725977" y="228268"/>
                      <a:pt x="3771754" y="225515"/>
                      <a:pt x="3811494" y="225691"/>
                    </a:cubicBezTo>
                    <a:cubicBezTo>
                      <a:pt x="3840564" y="225687"/>
                      <a:pt x="3868906" y="218586"/>
                      <a:pt x="3897533" y="220087"/>
                    </a:cubicBezTo>
                    <a:cubicBezTo>
                      <a:pt x="3973874" y="224087"/>
                      <a:pt x="4042293" y="217563"/>
                      <a:pt x="4109430" y="200477"/>
                    </a:cubicBezTo>
                    <a:cubicBezTo>
                      <a:pt x="4135544" y="193834"/>
                      <a:pt x="4175268" y="201258"/>
                      <a:pt x="4208772" y="200914"/>
                    </a:cubicBezTo>
                    <a:cubicBezTo>
                      <a:pt x="4244136" y="200288"/>
                      <a:pt x="4280583" y="199908"/>
                      <a:pt x="4314641" y="196159"/>
                    </a:cubicBezTo>
                    <a:cubicBezTo>
                      <a:pt x="4402743" y="186278"/>
                      <a:pt x="4489848" y="174436"/>
                      <a:pt x="4577622" y="163774"/>
                    </a:cubicBezTo>
                    <a:cubicBezTo>
                      <a:pt x="4649843" y="154967"/>
                      <a:pt x="4719794" y="168553"/>
                      <a:pt x="4790345" y="177592"/>
                    </a:cubicBezTo>
                    <a:cubicBezTo>
                      <a:pt x="4834576" y="183345"/>
                      <a:pt x="4875614" y="193701"/>
                      <a:pt x="4926164" y="184139"/>
                    </a:cubicBezTo>
                    <a:cubicBezTo>
                      <a:pt x="4974485" y="175032"/>
                      <a:pt x="5034899" y="180870"/>
                      <a:pt x="5088812" y="177401"/>
                    </a:cubicBezTo>
                    <a:cubicBezTo>
                      <a:pt x="5134238" y="174439"/>
                      <a:pt x="5178353" y="168165"/>
                      <a:pt x="5222466" y="162082"/>
                    </a:cubicBezTo>
                    <a:cubicBezTo>
                      <a:pt x="5282519" y="153783"/>
                      <a:pt x="5341864" y="144876"/>
                      <a:pt x="5406528" y="153987"/>
                    </a:cubicBezTo>
                    <a:cubicBezTo>
                      <a:pt x="5479960" y="164323"/>
                      <a:pt x="5531876" y="142624"/>
                      <a:pt x="5590716" y="129490"/>
                    </a:cubicBezTo>
                    <a:cubicBezTo>
                      <a:pt x="5631296" y="120553"/>
                      <a:pt x="5675395" y="114659"/>
                      <a:pt x="5719429" y="110099"/>
                    </a:cubicBezTo>
                    <a:cubicBezTo>
                      <a:pt x="5778247" y="104215"/>
                      <a:pt x="5838715" y="102042"/>
                      <a:pt x="5897895" y="96368"/>
                    </a:cubicBezTo>
                    <a:cubicBezTo>
                      <a:pt x="5987399" y="87895"/>
                      <a:pt x="6077855" y="82333"/>
                      <a:pt x="6169957" y="94411"/>
                    </a:cubicBezTo>
                    <a:cubicBezTo>
                      <a:pt x="6212360" y="99875"/>
                      <a:pt x="6252010" y="101763"/>
                      <a:pt x="6294827" y="99236"/>
                    </a:cubicBezTo>
                    <a:cubicBezTo>
                      <a:pt x="6364965" y="95091"/>
                      <a:pt x="6436581" y="97891"/>
                      <a:pt x="6494261" y="71724"/>
                    </a:cubicBezTo>
                    <a:cubicBezTo>
                      <a:pt x="6514615" y="62488"/>
                      <a:pt x="6550354" y="61691"/>
                      <a:pt x="6579627" y="57883"/>
                    </a:cubicBezTo>
                    <a:cubicBezTo>
                      <a:pt x="6613354" y="53353"/>
                      <a:pt x="6637770" y="57878"/>
                      <a:pt x="6654800" y="77086"/>
                    </a:cubicBezTo>
                    <a:cubicBezTo>
                      <a:pt x="6662444" y="85688"/>
                      <a:pt x="6685147" y="94892"/>
                      <a:pt x="6703059" y="97166"/>
                    </a:cubicBezTo>
                    <a:cubicBezTo>
                      <a:pt x="6756799" y="103989"/>
                      <a:pt x="6806654" y="100687"/>
                      <a:pt x="6859445" y="90481"/>
                    </a:cubicBezTo>
                    <a:cubicBezTo>
                      <a:pt x="6908894" y="80861"/>
                      <a:pt x="6969747" y="85387"/>
                      <a:pt x="7025414" y="83536"/>
                    </a:cubicBezTo>
                    <a:cubicBezTo>
                      <a:pt x="7064862" y="82168"/>
                      <a:pt x="7104501" y="77186"/>
                      <a:pt x="7144137" y="79264"/>
                    </a:cubicBezTo>
                    <a:cubicBezTo>
                      <a:pt x="7193316" y="81841"/>
                      <a:pt x="7241809" y="90488"/>
                      <a:pt x="7291235" y="95367"/>
                    </a:cubicBezTo>
                    <a:cubicBezTo>
                      <a:pt x="7329668" y="99288"/>
                      <a:pt x="7368978" y="100585"/>
                      <a:pt x="7407395" y="104888"/>
                    </a:cubicBezTo>
                    <a:cubicBezTo>
                      <a:pt x="7438868" y="108256"/>
                      <a:pt x="7469832" y="114265"/>
                      <a:pt x="7500837" y="119515"/>
                    </a:cubicBezTo>
                    <a:cubicBezTo>
                      <a:pt x="7512146" y="121444"/>
                      <a:pt x="7523255" y="127178"/>
                      <a:pt x="7533567" y="126955"/>
                    </a:cubicBezTo>
                    <a:cubicBezTo>
                      <a:pt x="7636025" y="124121"/>
                      <a:pt x="7707510" y="164497"/>
                      <a:pt x="7792910" y="185188"/>
                    </a:cubicBezTo>
                    <a:cubicBezTo>
                      <a:pt x="7882663" y="207063"/>
                      <a:pt x="7969001" y="237914"/>
                      <a:pt x="8070699" y="235423"/>
                    </a:cubicBezTo>
                    <a:cubicBezTo>
                      <a:pt x="8132239" y="233879"/>
                      <a:pt x="8191903" y="225939"/>
                      <a:pt x="8253177" y="222473"/>
                    </a:cubicBezTo>
                    <a:cubicBezTo>
                      <a:pt x="8274949" y="221324"/>
                      <a:pt x="8299150" y="222976"/>
                      <a:pt x="8320683" y="226393"/>
                    </a:cubicBezTo>
                    <a:cubicBezTo>
                      <a:pt x="8424731" y="242340"/>
                      <a:pt x="8527777" y="249266"/>
                      <a:pt x="8631438" y="237528"/>
                    </a:cubicBezTo>
                    <a:cubicBezTo>
                      <a:pt x="8649201" y="235596"/>
                      <a:pt x="8668058" y="233915"/>
                      <a:pt x="8686410" y="234877"/>
                    </a:cubicBezTo>
                    <a:cubicBezTo>
                      <a:pt x="8786966" y="240146"/>
                      <a:pt x="8885480" y="249315"/>
                      <a:pt x="8980658" y="273001"/>
                    </a:cubicBezTo>
                    <a:cubicBezTo>
                      <a:pt x="9012626" y="280972"/>
                      <a:pt x="9052108" y="279035"/>
                      <a:pt x="9087625" y="282423"/>
                    </a:cubicBezTo>
                    <a:cubicBezTo>
                      <a:pt x="9120583" y="285484"/>
                      <a:pt x="9154319" y="287825"/>
                      <a:pt x="9186017" y="293875"/>
                    </a:cubicBezTo>
                    <a:cubicBezTo>
                      <a:pt x="9232288" y="302785"/>
                      <a:pt x="9275554" y="305815"/>
                      <a:pt x="9323931" y="302628"/>
                    </a:cubicBezTo>
                    <a:cubicBezTo>
                      <a:pt x="9370084" y="299705"/>
                      <a:pt x="9419491" y="304964"/>
                      <a:pt x="9467213" y="307275"/>
                    </a:cubicBezTo>
                    <a:cubicBezTo>
                      <a:pt x="9520438" y="309874"/>
                      <a:pt x="9573661" y="312473"/>
                      <a:pt x="9626826" y="316213"/>
                    </a:cubicBezTo>
                    <a:cubicBezTo>
                      <a:pt x="9648094" y="317708"/>
                      <a:pt x="9671915" y="326588"/>
                      <a:pt x="9689696" y="324467"/>
                    </a:cubicBezTo>
                    <a:cubicBezTo>
                      <a:pt x="9747117" y="317175"/>
                      <a:pt x="9803355" y="332523"/>
                      <a:pt x="9860526" y="329986"/>
                    </a:cubicBezTo>
                    <a:cubicBezTo>
                      <a:pt x="9888572" y="328594"/>
                      <a:pt x="9919723" y="338048"/>
                      <a:pt x="9949775" y="340386"/>
                    </a:cubicBezTo>
                    <a:cubicBezTo>
                      <a:pt x="9998886" y="344296"/>
                      <a:pt x="10048092" y="346302"/>
                      <a:pt x="10097252" y="349262"/>
                    </a:cubicBezTo>
                    <a:cubicBezTo>
                      <a:pt x="10113390" y="350297"/>
                      <a:pt x="10129133" y="351886"/>
                      <a:pt x="10145261" y="353113"/>
                    </a:cubicBezTo>
                    <a:cubicBezTo>
                      <a:pt x="10159555" y="354243"/>
                      <a:pt x="10174512" y="356743"/>
                      <a:pt x="10188159" y="356124"/>
                    </a:cubicBezTo>
                    <a:cubicBezTo>
                      <a:pt x="10237589" y="353944"/>
                      <a:pt x="10286441" y="348682"/>
                      <a:pt x="10336144" y="348235"/>
                    </a:cubicBezTo>
                    <a:cubicBezTo>
                      <a:pt x="10379222" y="347822"/>
                      <a:pt x="10423443" y="353764"/>
                      <a:pt x="10466847" y="354131"/>
                    </a:cubicBezTo>
                    <a:cubicBezTo>
                      <a:pt x="10543353" y="354898"/>
                      <a:pt x="10619988" y="353190"/>
                      <a:pt x="10696514" y="353575"/>
                    </a:cubicBezTo>
                    <a:cubicBezTo>
                      <a:pt x="10713071" y="353680"/>
                      <a:pt x="10730069" y="359342"/>
                      <a:pt x="10746932" y="360606"/>
                    </a:cubicBezTo>
                    <a:cubicBezTo>
                      <a:pt x="10799731" y="364326"/>
                      <a:pt x="10852569" y="367289"/>
                      <a:pt x="10905388" y="370627"/>
                    </a:cubicBezTo>
                    <a:cubicBezTo>
                      <a:pt x="10935470" y="372396"/>
                      <a:pt x="10965963" y="373421"/>
                      <a:pt x="10995602" y="376691"/>
                    </a:cubicBezTo>
                    <a:cubicBezTo>
                      <a:pt x="11034750" y="381032"/>
                      <a:pt x="11070168" y="386324"/>
                      <a:pt x="11107647" y="373405"/>
                    </a:cubicBezTo>
                    <a:cubicBezTo>
                      <a:pt x="11165372" y="353347"/>
                      <a:pt x="11236837" y="366060"/>
                      <a:pt x="11302440" y="364156"/>
                    </a:cubicBezTo>
                    <a:cubicBezTo>
                      <a:pt x="11319394" y="363708"/>
                      <a:pt x="11336655" y="364422"/>
                      <a:pt x="11353613" y="363785"/>
                    </a:cubicBezTo>
                    <a:cubicBezTo>
                      <a:pt x="11384961" y="362566"/>
                      <a:pt x="11415955" y="360947"/>
                      <a:pt x="11447323" y="359346"/>
                    </a:cubicBezTo>
                    <a:cubicBezTo>
                      <a:pt x="11452855" y="359066"/>
                      <a:pt x="11459104" y="359200"/>
                      <a:pt x="11464292" y="358519"/>
                    </a:cubicBezTo>
                    <a:cubicBezTo>
                      <a:pt x="11512058" y="353010"/>
                      <a:pt x="11559143" y="346321"/>
                      <a:pt x="11607560" y="342370"/>
                    </a:cubicBezTo>
                    <a:cubicBezTo>
                      <a:pt x="11631218" y="340368"/>
                      <a:pt x="11657295" y="341352"/>
                      <a:pt x="11681426" y="344335"/>
                    </a:cubicBezTo>
                    <a:cubicBezTo>
                      <a:pt x="11751997" y="352993"/>
                      <a:pt x="11821986" y="358760"/>
                      <a:pt x="11893565" y="355261"/>
                    </a:cubicBezTo>
                    <a:cubicBezTo>
                      <a:pt x="11921973" y="353889"/>
                      <a:pt x="11953288" y="360300"/>
                      <a:pt x="11983290" y="363588"/>
                    </a:cubicBezTo>
                    <a:lnTo>
                      <a:pt x="12192000" y="388018"/>
                    </a:lnTo>
                    <a:lnTo>
                      <a:pt x="12192000" y="577115"/>
                    </a:lnTo>
                    <a:lnTo>
                      <a:pt x="12157329" y="588862"/>
                    </a:lnTo>
                    <a:cubicBezTo>
                      <a:pt x="12118393" y="608572"/>
                      <a:pt x="12109715" y="605637"/>
                      <a:pt x="12066948" y="586034"/>
                    </a:cubicBezTo>
                    <a:cubicBezTo>
                      <a:pt x="12016991" y="563193"/>
                      <a:pt x="11965119" y="541779"/>
                      <a:pt x="11911344" y="521599"/>
                    </a:cubicBezTo>
                    <a:cubicBezTo>
                      <a:pt x="11894383" y="515178"/>
                      <a:pt x="11869417" y="514060"/>
                      <a:pt x="11847823" y="511785"/>
                    </a:cubicBezTo>
                    <a:cubicBezTo>
                      <a:pt x="11811233" y="507768"/>
                      <a:pt x="11773630" y="501982"/>
                      <a:pt x="11737547" y="502380"/>
                    </a:cubicBezTo>
                    <a:cubicBezTo>
                      <a:pt x="11702930" y="502855"/>
                      <a:pt x="11668388" y="508866"/>
                      <a:pt x="11636052" y="514993"/>
                    </a:cubicBezTo>
                    <a:cubicBezTo>
                      <a:pt x="11545722" y="532199"/>
                      <a:pt x="11462455" y="555118"/>
                      <a:pt x="11394706" y="590867"/>
                    </a:cubicBezTo>
                    <a:cubicBezTo>
                      <a:pt x="11385999" y="595562"/>
                      <a:pt x="11369016" y="596581"/>
                      <a:pt x="11354978" y="597561"/>
                    </a:cubicBezTo>
                    <a:cubicBezTo>
                      <a:pt x="11332076" y="599224"/>
                      <a:pt x="11308448" y="600655"/>
                      <a:pt x="11285306" y="599825"/>
                    </a:cubicBezTo>
                    <a:cubicBezTo>
                      <a:pt x="11172906" y="595841"/>
                      <a:pt x="11083430" y="617861"/>
                      <a:pt x="11008528" y="656670"/>
                    </a:cubicBezTo>
                    <a:cubicBezTo>
                      <a:pt x="10986971" y="667750"/>
                      <a:pt x="10970753" y="668236"/>
                      <a:pt x="10948735" y="652964"/>
                    </a:cubicBezTo>
                    <a:cubicBezTo>
                      <a:pt x="10923173" y="635218"/>
                      <a:pt x="10885031" y="639705"/>
                      <a:pt x="10850698" y="641721"/>
                    </a:cubicBezTo>
                    <a:cubicBezTo>
                      <a:pt x="10815269" y="643680"/>
                      <a:pt x="10779458" y="645811"/>
                      <a:pt x="10744026" y="647769"/>
                    </a:cubicBezTo>
                    <a:cubicBezTo>
                      <a:pt x="10717832" y="649066"/>
                      <a:pt x="10692021" y="650003"/>
                      <a:pt x="10666160" y="651891"/>
                    </a:cubicBezTo>
                    <a:cubicBezTo>
                      <a:pt x="10585627" y="657783"/>
                      <a:pt x="10513854" y="650969"/>
                      <a:pt x="10450521" y="616552"/>
                    </a:cubicBezTo>
                    <a:cubicBezTo>
                      <a:pt x="10402221" y="590175"/>
                      <a:pt x="10339099" y="579806"/>
                      <a:pt x="10271192" y="583498"/>
                    </a:cubicBezTo>
                    <a:cubicBezTo>
                      <a:pt x="10262701" y="584006"/>
                      <a:pt x="10251859" y="587254"/>
                      <a:pt x="10246067" y="585423"/>
                    </a:cubicBezTo>
                    <a:cubicBezTo>
                      <a:pt x="10158786" y="558528"/>
                      <a:pt x="10086634" y="594049"/>
                      <a:pt x="10005027" y="592252"/>
                    </a:cubicBezTo>
                    <a:cubicBezTo>
                      <a:pt x="9969004" y="591507"/>
                      <a:pt x="9931565" y="603664"/>
                      <a:pt x="9898681" y="613195"/>
                    </a:cubicBezTo>
                    <a:cubicBezTo>
                      <a:pt x="9853463" y="626281"/>
                      <a:pt x="9813049" y="639042"/>
                      <a:pt x="9753225" y="629038"/>
                    </a:cubicBezTo>
                    <a:cubicBezTo>
                      <a:pt x="9693404" y="618845"/>
                      <a:pt x="9637675" y="628898"/>
                      <a:pt x="9591376" y="648601"/>
                    </a:cubicBezTo>
                    <a:cubicBezTo>
                      <a:pt x="9556001" y="663537"/>
                      <a:pt x="9518120" y="663077"/>
                      <a:pt x="9472860" y="655936"/>
                    </a:cubicBezTo>
                    <a:cubicBezTo>
                      <a:pt x="9416283" y="647056"/>
                      <a:pt x="9357217" y="643578"/>
                      <a:pt x="9299788" y="636945"/>
                    </a:cubicBezTo>
                    <a:cubicBezTo>
                      <a:pt x="9287347" y="635531"/>
                      <a:pt x="9271710" y="632039"/>
                      <a:pt x="9264605" y="627087"/>
                    </a:cubicBezTo>
                    <a:cubicBezTo>
                      <a:pt x="9177661" y="565680"/>
                      <a:pt x="9051076" y="558473"/>
                      <a:pt x="8926435" y="549269"/>
                    </a:cubicBezTo>
                    <a:cubicBezTo>
                      <a:pt x="8850925" y="543595"/>
                      <a:pt x="8774954" y="539613"/>
                      <a:pt x="8698934" y="536583"/>
                    </a:cubicBezTo>
                    <a:cubicBezTo>
                      <a:pt x="8673232" y="535428"/>
                      <a:pt x="8645916" y="537050"/>
                      <a:pt x="8622862" y="541563"/>
                    </a:cubicBezTo>
                    <a:cubicBezTo>
                      <a:pt x="8574890" y="551069"/>
                      <a:pt x="8530403" y="564380"/>
                      <a:pt x="8482784" y="574094"/>
                    </a:cubicBezTo>
                    <a:cubicBezTo>
                      <a:pt x="8464923" y="577929"/>
                      <a:pt x="8442157" y="576927"/>
                      <a:pt x="8421565" y="576610"/>
                    </a:cubicBezTo>
                    <a:cubicBezTo>
                      <a:pt x="8385152" y="576229"/>
                      <a:pt x="8345023" y="569546"/>
                      <a:pt x="8313469" y="574762"/>
                    </a:cubicBezTo>
                    <a:cubicBezTo>
                      <a:pt x="8231431" y="588203"/>
                      <a:pt x="8155671" y="580227"/>
                      <a:pt x="8079520" y="558685"/>
                    </a:cubicBezTo>
                    <a:cubicBezTo>
                      <a:pt x="7972906" y="528487"/>
                      <a:pt x="7870782" y="525043"/>
                      <a:pt x="7773327" y="558854"/>
                    </a:cubicBezTo>
                    <a:cubicBezTo>
                      <a:pt x="7729470" y="574107"/>
                      <a:pt x="7688069" y="563543"/>
                      <a:pt x="7652477" y="547561"/>
                    </a:cubicBezTo>
                    <a:cubicBezTo>
                      <a:pt x="7611494" y="529005"/>
                      <a:pt x="7570974" y="522685"/>
                      <a:pt x="7522274" y="532150"/>
                    </a:cubicBezTo>
                    <a:cubicBezTo>
                      <a:pt x="7511488" y="534257"/>
                      <a:pt x="7496511" y="532136"/>
                      <a:pt x="7484080" y="530532"/>
                    </a:cubicBezTo>
                    <a:cubicBezTo>
                      <a:pt x="7413133" y="522044"/>
                      <a:pt x="7341987" y="510303"/>
                      <a:pt x="7282277" y="540177"/>
                    </a:cubicBezTo>
                    <a:cubicBezTo>
                      <a:pt x="7270558" y="546051"/>
                      <a:pt x="7251336" y="547713"/>
                      <a:pt x="7235690" y="551282"/>
                    </a:cubicBezTo>
                    <a:cubicBezTo>
                      <a:pt x="7170161" y="565782"/>
                      <a:pt x="7172820" y="564203"/>
                      <a:pt x="7116339" y="539494"/>
                    </a:cubicBezTo>
                    <a:cubicBezTo>
                      <a:pt x="7086841" y="526502"/>
                      <a:pt x="7045980" y="512724"/>
                      <a:pt x="7011067" y="511848"/>
                    </a:cubicBezTo>
                    <a:cubicBezTo>
                      <a:pt x="6800473" y="506533"/>
                      <a:pt x="6601893" y="468653"/>
                      <a:pt x="6403234" y="432296"/>
                    </a:cubicBezTo>
                    <a:cubicBezTo>
                      <a:pt x="6280760" y="409851"/>
                      <a:pt x="6160432" y="402592"/>
                      <a:pt x="6036273" y="412301"/>
                    </a:cubicBezTo>
                    <a:cubicBezTo>
                      <a:pt x="5946471" y="419425"/>
                      <a:pt x="5863077" y="395593"/>
                      <a:pt x="5780467" y="377910"/>
                    </a:cubicBezTo>
                    <a:cubicBezTo>
                      <a:pt x="5763357" y="374343"/>
                      <a:pt x="5747757" y="363033"/>
                      <a:pt x="5739051" y="353609"/>
                    </a:cubicBezTo>
                    <a:cubicBezTo>
                      <a:pt x="5707675" y="320294"/>
                      <a:pt x="5653252" y="312483"/>
                      <a:pt x="5583566" y="321995"/>
                    </a:cubicBezTo>
                    <a:cubicBezTo>
                      <a:pt x="5528347" y="329404"/>
                      <a:pt x="5477716" y="340486"/>
                      <a:pt x="5432030" y="362512"/>
                    </a:cubicBezTo>
                    <a:cubicBezTo>
                      <a:pt x="5378421" y="388318"/>
                      <a:pt x="5322767" y="418026"/>
                      <a:pt x="5241398" y="425781"/>
                    </a:cubicBezTo>
                    <a:cubicBezTo>
                      <a:pt x="5206262" y="429089"/>
                      <a:pt x="5176131" y="428273"/>
                      <a:pt x="5139710" y="421022"/>
                    </a:cubicBezTo>
                    <a:cubicBezTo>
                      <a:pt x="5069048" y="407018"/>
                      <a:pt x="4997864" y="396037"/>
                      <a:pt x="4929402" y="424310"/>
                    </a:cubicBezTo>
                    <a:cubicBezTo>
                      <a:pt x="4891785" y="439890"/>
                      <a:pt x="4841650" y="448519"/>
                      <a:pt x="4782793" y="441046"/>
                    </a:cubicBezTo>
                    <a:cubicBezTo>
                      <a:pt x="4709316" y="431663"/>
                      <a:pt x="4641426" y="442031"/>
                      <a:pt x="4577594" y="459290"/>
                    </a:cubicBezTo>
                    <a:cubicBezTo>
                      <a:pt x="4554816" y="465538"/>
                      <a:pt x="4527069" y="468279"/>
                      <a:pt x="4500826" y="470529"/>
                    </a:cubicBezTo>
                    <a:cubicBezTo>
                      <a:pt x="4440199" y="475746"/>
                      <a:pt x="4379252" y="479993"/>
                      <a:pt x="4317973" y="483649"/>
                    </a:cubicBezTo>
                    <a:cubicBezTo>
                      <a:pt x="4267762" y="486741"/>
                      <a:pt x="4217264" y="488292"/>
                      <a:pt x="4166722" y="490602"/>
                    </a:cubicBezTo>
                    <a:cubicBezTo>
                      <a:pt x="4111394" y="493045"/>
                      <a:pt x="4067073" y="503124"/>
                      <a:pt x="4042814" y="530660"/>
                    </a:cubicBezTo>
                    <a:cubicBezTo>
                      <a:pt x="4034996" y="539407"/>
                      <a:pt x="4017001" y="545715"/>
                      <a:pt x="4002653" y="552594"/>
                    </a:cubicBezTo>
                    <a:cubicBezTo>
                      <a:pt x="3992459" y="557592"/>
                      <a:pt x="3979023" y="561086"/>
                      <a:pt x="3969549" y="566312"/>
                    </a:cubicBezTo>
                    <a:cubicBezTo>
                      <a:pt x="3919896" y="593854"/>
                      <a:pt x="3870968" y="621622"/>
                      <a:pt x="3821685" y="649183"/>
                    </a:cubicBezTo>
                    <a:cubicBezTo>
                      <a:pt x="3816761" y="651788"/>
                      <a:pt x="3811445" y="654943"/>
                      <a:pt x="3805138" y="655947"/>
                    </a:cubicBezTo>
                    <a:cubicBezTo>
                      <a:pt x="3739817" y="666451"/>
                      <a:pt x="3673801" y="676154"/>
                      <a:pt x="3609177" y="687459"/>
                    </a:cubicBezTo>
                    <a:cubicBezTo>
                      <a:pt x="3584288" y="691878"/>
                      <a:pt x="3558597" y="697589"/>
                      <a:pt x="3539727" y="706521"/>
                    </a:cubicBezTo>
                    <a:cubicBezTo>
                      <a:pt x="3496714" y="726780"/>
                      <a:pt x="3457268" y="749132"/>
                      <a:pt x="3396572" y="755681"/>
                    </a:cubicBezTo>
                    <a:cubicBezTo>
                      <a:pt x="3378807" y="757611"/>
                      <a:pt x="3357809" y="758036"/>
                      <a:pt x="3341054" y="754679"/>
                    </a:cubicBezTo>
                    <a:cubicBezTo>
                      <a:pt x="3272962" y="740809"/>
                      <a:pt x="3206471" y="724541"/>
                      <a:pt x="3138775" y="710120"/>
                    </a:cubicBezTo>
                    <a:cubicBezTo>
                      <a:pt x="3095820" y="701191"/>
                      <a:pt x="3056969" y="691141"/>
                      <a:pt x="3037283" y="666453"/>
                    </a:cubicBezTo>
                    <a:cubicBezTo>
                      <a:pt x="3031764" y="659487"/>
                      <a:pt x="3015626" y="651391"/>
                      <a:pt x="3002117" y="649347"/>
                    </a:cubicBezTo>
                    <a:cubicBezTo>
                      <a:pt x="2915220" y="636209"/>
                      <a:pt x="2829194" y="627503"/>
                      <a:pt x="2747294" y="652400"/>
                    </a:cubicBezTo>
                    <a:cubicBezTo>
                      <a:pt x="2730084" y="657794"/>
                      <a:pt x="2698519" y="656140"/>
                      <a:pt x="2676273" y="652304"/>
                    </a:cubicBezTo>
                    <a:cubicBezTo>
                      <a:pt x="2590546" y="637890"/>
                      <a:pt x="2508883" y="630176"/>
                      <a:pt x="2432360" y="657836"/>
                    </a:cubicBezTo>
                    <a:cubicBezTo>
                      <a:pt x="2423352" y="661179"/>
                      <a:pt x="2395274" y="656272"/>
                      <a:pt x="2382311" y="650824"/>
                    </a:cubicBezTo>
                    <a:cubicBezTo>
                      <a:pt x="2257393" y="597728"/>
                      <a:pt x="2187724" y="592930"/>
                      <a:pt x="2055134" y="630053"/>
                    </a:cubicBezTo>
                    <a:cubicBezTo>
                      <a:pt x="2046542" y="632464"/>
                      <a:pt x="2035364" y="635121"/>
                      <a:pt x="2031829" y="639324"/>
                    </a:cubicBezTo>
                    <a:cubicBezTo>
                      <a:pt x="2007977" y="666120"/>
                      <a:pt x="1960229" y="664380"/>
                      <a:pt x="1912764" y="664183"/>
                    </a:cubicBezTo>
                    <a:cubicBezTo>
                      <a:pt x="1860521" y="663924"/>
                      <a:pt x="1808236" y="664426"/>
                      <a:pt x="1755637" y="663960"/>
                    </a:cubicBezTo>
                    <a:cubicBezTo>
                      <a:pt x="1746439" y="663859"/>
                      <a:pt x="1736243" y="661799"/>
                      <a:pt x="1727159" y="659605"/>
                    </a:cubicBezTo>
                    <a:cubicBezTo>
                      <a:pt x="1692256" y="651480"/>
                      <a:pt x="1658604" y="640559"/>
                      <a:pt x="1622470" y="634850"/>
                    </a:cubicBezTo>
                    <a:cubicBezTo>
                      <a:pt x="1544362" y="622552"/>
                      <a:pt x="1469248" y="602210"/>
                      <a:pt x="1385955" y="604522"/>
                    </a:cubicBezTo>
                    <a:cubicBezTo>
                      <a:pt x="1371585" y="604913"/>
                      <a:pt x="1355357" y="598530"/>
                      <a:pt x="1340055" y="595629"/>
                    </a:cubicBezTo>
                    <a:cubicBezTo>
                      <a:pt x="1312351" y="590552"/>
                      <a:pt x="1285460" y="583993"/>
                      <a:pt x="1257271" y="581180"/>
                    </a:cubicBezTo>
                    <a:cubicBezTo>
                      <a:pt x="1182583" y="573830"/>
                      <a:pt x="1107142" y="566824"/>
                      <a:pt x="1031914" y="562692"/>
                    </a:cubicBezTo>
                    <a:cubicBezTo>
                      <a:pt x="995593" y="560597"/>
                      <a:pt x="958880" y="565923"/>
                      <a:pt x="922031" y="566853"/>
                    </a:cubicBezTo>
                    <a:cubicBezTo>
                      <a:pt x="905446" y="567320"/>
                      <a:pt x="878533" y="568199"/>
                      <a:pt x="873250" y="563724"/>
                    </a:cubicBezTo>
                    <a:cubicBezTo>
                      <a:pt x="832343" y="529722"/>
                      <a:pt x="772202" y="532674"/>
                      <a:pt x="711627" y="529880"/>
                    </a:cubicBezTo>
                    <a:cubicBezTo>
                      <a:pt x="577999" y="523641"/>
                      <a:pt x="447408" y="543696"/>
                      <a:pt x="311112" y="525106"/>
                    </a:cubicBezTo>
                    <a:cubicBezTo>
                      <a:pt x="271645" y="519795"/>
                      <a:pt x="226936" y="530235"/>
                      <a:pt x="184145" y="532188"/>
                    </a:cubicBezTo>
                    <a:cubicBezTo>
                      <a:pt x="162015" y="533128"/>
                      <a:pt x="137665" y="534333"/>
                      <a:pt x="116886" y="530572"/>
                    </a:cubicBezTo>
                    <a:cubicBezTo>
                      <a:pt x="84810" y="524693"/>
                      <a:pt x="54011" y="515448"/>
                      <a:pt x="23941" y="506433"/>
                    </a:cubicBezTo>
                    <a:lnTo>
                      <a:pt x="0" y="50214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0" dist="1524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4658BE9-BAE2-4EEF-94FE-33319BDCA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959818"/>
                <a:ext cx="12192000" cy="757168"/>
              </a:xfrm>
              <a:custGeom>
                <a:avLst/>
                <a:gdLst>
                  <a:gd name="connsiteX0" fmla="*/ 0 w 12192000"/>
                  <a:gd name="connsiteY0" fmla="*/ 0 h 757168"/>
                  <a:gd name="connsiteX1" fmla="*/ 41653 w 12192000"/>
                  <a:gd name="connsiteY1" fmla="*/ 6945 h 757168"/>
                  <a:gd name="connsiteX2" fmla="*/ 81317 w 12192000"/>
                  <a:gd name="connsiteY2" fmla="*/ 15509 h 757168"/>
                  <a:gd name="connsiteX3" fmla="*/ 114150 w 12192000"/>
                  <a:gd name="connsiteY3" fmla="*/ 28105 h 757168"/>
                  <a:gd name="connsiteX4" fmla="*/ 214865 w 12192000"/>
                  <a:gd name="connsiteY4" fmla="*/ 58374 h 757168"/>
                  <a:gd name="connsiteX5" fmla="*/ 299237 w 12192000"/>
                  <a:gd name="connsiteY5" fmla="*/ 63560 h 757168"/>
                  <a:gd name="connsiteX6" fmla="*/ 415570 w 12192000"/>
                  <a:gd name="connsiteY6" fmla="*/ 83774 h 757168"/>
                  <a:gd name="connsiteX7" fmla="*/ 633210 w 12192000"/>
                  <a:gd name="connsiteY7" fmla="*/ 109108 h 757168"/>
                  <a:gd name="connsiteX8" fmla="*/ 677567 w 12192000"/>
                  <a:gd name="connsiteY8" fmla="*/ 119446 h 757168"/>
                  <a:gd name="connsiteX9" fmla="*/ 946429 w 12192000"/>
                  <a:gd name="connsiteY9" fmla="*/ 171502 h 757168"/>
                  <a:gd name="connsiteX10" fmla="*/ 1163367 w 12192000"/>
                  <a:gd name="connsiteY10" fmla="*/ 182106 h 757168"/>
                  <a:gd name="connsiteX11" fmla="*/ 1180337 w 12192000"/>
                  <a:gd name="connsiteY11" fmla="*/ 181279 h 757168"/>
                  <a:gd name="connsiteX12" fmla="*/ 1263939 w 12192000"/>
                  <a:gd name="connsiteY12" fmla="*/ 173070 h 757168"/>
                  <a:gd name="connsiteX13" fmla="*/ 1392213 w 12192000"/>
                  <a:gd name="connsiteY13" fmla="*/ 183225 h 757168"/>
                  <a:gd name="connsiteX14" fmla="*/ 1479752 w 12192000"/>
                  <a:gd name="connsiteY14" fmla="*/ 205174 h 757168"/>
                  <a:gd name="connsiteX15" fmla="*/ 1589813 w 12192000"/>
                  <a:gd name="connsiteY15" fmla="*/ 211706 h 757168"/>
                  <a:gd name="connsiteX16" fmla="*/ 1716264 w 12192000"/>
                  <a:gd name="connsiteY16" fmla="*/ 207459 h 757168"/>
                  <a:gd name="connsiteX17" fmla="*/ 1772900 w 12192000"/>
                  <a:gd name="connsiteY17" fmla="*/ 208137 h 757168"/>
                  <a:gd name="connsiteX18" fmla="*/ 1929319 w 12192000"/>
                  <a:gd name="connsiteY18" fmla="*/ 193822 h 757168"/>
                  <a:gd name="connsiteX19" fmla="*/ 2021514 w 12192000"/>
                  <a:gd name="connsiteY19" fmla="*/ 204186 h 757168"/>
                  <a:gd name="connsiteX20" fmla="*/ 2111753 w 12192000"/>
                  <a:gd name="connsiteY20" fmla="*/ 223797 h 757168"/>
                  <a:gd name="connsiteX21" fmla="*/ 2169356 w 12192000"/>
                  <a:gd name="connsiteY21" fmla="*/ 241125 h 757168"/>
                  <a:gd name="connsiteX22" fmla="*/ 2286638 w 12192000"/>
                  <a:gd name="connsiteY22" fmla="*/ 257382 h 757168"/>
                  <a:gd name="connsiteX23" fmla="*/ 2308368 w 12192000"/>
                  <a:gd name="connsiteY23" fmla="*/ 256995 h 757168"/>
                  <a:gd name="connsiteX24" fmla="*/ 2660621 w 12192000"/>
                  <a:gd name="connsiteY24" fmla="*/ 262863 h 757168"/>
                  <a:gd name="connsiteX25" fmla="*/ 2801134 w 12192000"/>
                  <a:gd name="connsiteY25" fmla="*/ 250006 h 757168"/>
                  <a:gd name="connsiteX26" fmla="*/ 2830994 w 12192000"/>
                  <a:gd name="connsiteY26" fmla="*/ 249091 h 757168"/>
                  <a:gd name="connsiteX27" fmla="*/ 3129084 w 12192000"/>
                  <a:gd name="connsiteY27" fmla="*/ 242009 h 757168"/>
                  <a:gd name="connsiteX28" fmla="*/ 3162162 w 12192000"/>
                  <a:gd name="connsiteY28" fmla="*/ 242789 h 757168"/>
                  <a:gd name="connsiteX29" fmla="*/ 3254072 w 12192000"/>
                  <a:gd name="connsiteY29" fmla="*/ 251612 h 757168"/>
                  <a:gd name="connsiteX30" fmla="*/ 3473491 w 12192000"/>
                  <a:gd name="connsiteY30" fmla="*/ 221903 h 757168"/>
                  <a:gd name="connsiteX31" fmla="*/ 3691860 w 12192000"/>
                  <a:gd name="connsiteY31" fmla="*/ 219228 h 757168"/>
                  <a:gd name="connsiteX32" fmla="*/ 3811494 w 12192000"/>
                  <a:gd name="connsiteY32" fmla="*/ 225691 h 757168"/>
                  <a:gd name="connsiteX33" fmla="*/ 3897533 w 12192000"/>
                  <a:gd name="connsiteY33" fmla="*/ 220087 h 757168"/>
                  <a:gd name="connsiteX34" fmla="*/ 4109430 w 12192000"/>
                  <a:gd name="connsiteY34" fmla="*/ 200477 h 757168"/>
                  <a:gd name="connsiteX35" fmla="*/ 4208772 w 12192000"/>
                  <a:gd name="connsiteY35" fmla="*/ 200914 h 757168"/>
                  <a:gd name="connsiteX36" fmla="*/ 4314641 w 12192000"/>
                  <a:gd name="connsiteY36" fmla="*/ 196159 h 757168"/>
                  <a:gd name="connsiteX37" fmla="*/ 4577622 w 12192000"/>
                  <a:gd name="connsiteY37" fmla="*/ 163774 h 757168"/>
                  <a:gd name="connsiteX38" fmla="*/ 4790345 w 12192000"/>
                  <a:gd name="connsiteY38" fmla="*/ 177592 h 757168"/>
                  <a:gd name="connsiteX39" fmla="*/ 4926164 w 12192000"/>
                  <a:gd name="connsiteY39" fmla="*/ 184139 h 757168"/>
                  <a:gd name="connsiteX40" fmla="*/ 5088812 w 12192000"/>
                  <a:gd name="connsiteY40" fmla="*/ 177401 h 757168"/>
                  <a:gd name="connsiteX41" fmla="*/ 5222466 w 12192000"/>
                  <a:gd name="connsiteY41" fmla="*/ 162082 h 757168"/>
                  <a:gd name="connsiteX42" fmla="*/ 5406528 w 12192000"/>
                  <a:gd name="connsiteY42" fmla="*/ 153987 h 757168"/>
                  <a:gd name="connsiteX43" fmla="*/ 5590716 w 12192000"/>
                  <a:gd name="connsiteY43" fmla="*/ 129490 h 757168"/>
                  <a:gd name="connsiteX44" fmla="*/ 5719429 w 12192000"/>
                  <a:gd name="connsiteY44" fmla="*/ 110099 h 757168"/>
                  <a:gd name="connsiteX45" fmla="*/ 5897895 w 12192000"/>
                  <a:gd name="connsiteY45" fmla="*/ 96368 h 757168"/>
                  <a:gd name="connsiteX46" fmla="*/ 6169957 w 12192000"/>
                  <a:gd name="connsiteY46" fmla="*/ 94411 h 757168"/>
                  <a:gd name="connsiteX47" fmla="*/ 6294827 w 12192000"/>
                  <a:gd name="connsiteY47" fmla="*/ 99236 h 757168"/>
                  <a:gd name="connsiteX48" fmla="*/ 6494261 w 12192000"/>
                  <a:gd name="connsiteY48" fmla="*/ 71724 h 757168"/>
                  <a:gd name="connsiteX49" fmla="*/ 6579627 w 12192000"/>
                  <a:gd name="connsiteY49" fmla="*/ 57883 h 757168"/>
                  <a:gd name="connsiteX50" fmla="*/ 6654800 w 12192000"/>
                  <a:gd name="connsiteY50" fmla="*/ 77086 h 757168"/>
                  <a:gd name="connsiteX51" fmla="*/ 6703059 w 12192000"/>
                  <a:gd name="connsiteY51" fmla="*/ 97166 h 757168"/>
                  <a:gd name="connsiteX52" fmla="*/ 6859445 w 12192000"/>
                  <a:gd name="connsiteY52" fmla="*/ 90481 h 757168"/>
                  <a:gd name="connsiteX53" fmla="*/ 7025414 w 12192000"/>
                  <a:gd name="connsiteY53" fmla="*/ 83536 h 757168"/>
                  <a:gd name="connsiteX54" fmla="*/ 7144137 w 12192000"/>
                  <a:gd name="connsiteY54" fmla="*/ 79264 h 757168"/>
                  <a:gd name="connsiteX55" fmla="*/ 7291235 w 12192000"/>
                  <a:gd name="connsiteY55" fmla="*/ 95367 h 757168"/>
                  <a:gd name="connsiteX56" fmla="*/ 7407395 w 12192000"/>
                  <a:gd name="connsiteY56" fmla="*/ 104888 h 757168"/>
                  <a:gd name="connsiteX57" fmla="*/ 7500837 w 12192000"/>
                  <a:gd name="connsiteY57" fmla="*/ 119515 h 757168"/>
                  <a:gd name="connsiteX58" fmla="*/ 7533567 w 12192000"/>
                  <a:gd name="connsiteY58" fmla="*/ 126955 h 757168"/>
                  <a:gd name="connsiteX59" fmla="*/ 7792910 w 12192000"/>
                  <a:gd name="connsiteY59" fmla="*/ 185188 h 757168"/>
                  <a:gd name="connsiteX60" fmla="*/ 8070699 w 12192000"/>
                  <a:gd name="connsiteY60" fmla="*/ 235423 h 757168"/>
                  <a:gd name="connsiteX61" fmla="*/ 8253177 w 12192000"/>
                  <a:gd name="connsiteY61" fmla="*/ 222473 h 757168"/>
                  <a:gd name="connsiteX62" fmla="*/ 8320683 w 12192000"/>
                  <a:gd name="connsiteY62" fmla="*/ 226393 h 757168"/>
                  <a:gd name="connsiteX63" fmla="*/ 8631438 w 12192000"/>
                  <a:gd name="connsiteY63" fmla="*/ 237528 h 757168"/>
                  <a:gd name="connsiteX64" fmla="*/ 8686410 w 12192000"/>
                  <a:gd name="connsiteY64" fmla="*/ 234877 h 757168"/>
                  <a:gd name="connsiteX65" fmla="*/ 8980658 w 12192000"/>
                  <a:gd name="connsiteY65" fmla="*/ 273001 h 757168"/>
                  <a:gd name="connsiteX66" fmla="*/ 9087625 w 12192000"/>
                  <a:gd name="connsiteY66" fmla="*/ 282423 h 757168"/>
                  <a:gd name="connsiteX67" fmla="*/ 9186017 w 12192000"/>
                  <a:gd name="connsiteY67" fmla="*/ 293875 h 757168"/>
                  <a:gd name="connsiteX68" fmla="*/ 9323931 w 12192000"/>
                  <a:gd name="connsiteY68" fmla="*/ 302628 h 757168"/>
                  <a:gd name="connsiteX69" fmla="*/ 9467213 w 12192000"/>
                  <a:gd name="connsiteY69" fmla="*/ 307275 h 757168"/>
                  <a:gd name="connsiteX70" fmla="*/ 9626826 w 12192000"/>
                  <a:gd name="connsiteY70" fmla="*/ 316213 h 757168"/>
                  <a:gd name="connsiteX71" fmla="*/ 9689696 w 12192000"/>
                  <a:gd name="connsiteY71" fmla="*/ 324467 h 757168"/>
                  <a:gd name="connsiteX72" fmla="*/ 9860526 w 12192000"/>
                  <a:gd name="connsiteY72" fmla="*/ 329986 h 757168"/>
                  <a:gd name="connsiteX73" fmla="*/ 9949775 w 12192000"/>
                  <a:gd name="connsiteY73" fmla="*/ 340386 h 757168"/>
                  <a:gd name="connsiteX74" fmla="*/ 10097252 w 12192000"/>
                  <a:gd name="connsiteY74" fmla="*/ 349262 h 757168"/>
                  <a:gd name="connsiteX75" fmla="*/ 10145261 w 12192000"/>
                  <a:gd name="connsiteY75" fmla="*/ 353113 h 757168"/>
                  <a:gd name="connsiteX76" fmla="*/ 10188159 w 12192000"/>
                  <a:gd name="connsiteY76" fmla="*/ 356124 h 757168"/>
                  <a:gd name="connsiteX77" fmla="*/ 10336144 w 12192000"/>
                  <a:gd name="connsiteY77" fmla="*/ 348235 h 757168"/>
                  <a:gd name="connsiteX78" fmla="*/ 10466847 w 12192000"/>
                  <a:gd name="connsiteY78" fmla="*/ 354131 h 757168"/>
                  <a:gd name="connsiteX79" fmla="*/ 10696514 w 12192000"/>
                  <a:gd name="connsiteY79" fmla="*/ 353575 h 757168"/>
                  <a:gd name="connsiteX80" fmla="*/ 10746932 w 12192000"/>
                  <a:gd name="connsiteY80" fmla="*/ 360606 h 757168"/>
                  <a:gd name="connsiteX81" fmla="*/ 10905388 w 12192000"/>
                  <a:gd name="connsiteY81" fmla="*/ 370627 h 757168"/>
                  <a:gd name="connsiteX82" fmla="*/ 10995602 w 12192000"/>
                  <a:gd name="connsiteY82" fmla="*/ 376691 h 757168"/>
                  <a:gd name="connsiteX83" fmla="*/ 11107647 w 12192000"/>
                  <a:gd name="connsiteY83" fmla="*/ 373405 h 757168"/>
                  <a:gd name="connsiteX84" fmla="*/ 11302440 w 12192000"/>
                  <a:gd name="connsiteY84" fmla="*/ 364156 h 757168"/>
                  <a:gd name="connsiteX85" fmla="*/ 11353613 w 12192000"/>
                  <a:gd name="connsiteY85" fmla="*/ 363785 h 757168"/>
                  <a:gd name="connsiteX86" fmla="*/ 11447323 w 12192000"/>
                  <a:gd name="connsiteY86" fmla="*/ 359346 h 757168"/>
                  <a:gd name="connsiteX87" fmla="*/ 11464292 w 12192000"/>
                  <a:gd name="connsiteY87" fmla="*/ 358519 h 757168"/>
                  <a:gd name="connsiteX88" fmla="*/ 11607560 w 12192000"/>
                  <a:gd name="connsiteY88" fmla="*/ 342370 h 757168"/>
                  <a:gd name="connsiteX89" fmla="*/ 11681426 w 12192000"/>
                  <a:gd name="connsiteY89" fmla="*/ 344335 h 757168"/>
                  <a:gd name="connsiteX90" fmla="*/ 11893565 w 12192000"/>
                  <a:gd name="connsiteY90" fmla="*/ 355261 h 757168"/>
                  <a:gd name="connsiteX91" fmla="*/ 11983290 w 12192000"/>
                  <a:gd name="connsiteY91" fmla="*/ 363588 h 757168"/>
                  <a:gd name="connsiteX92" fmla="*/ 12192000 w 12192000"/>
                  <a:gd name="connsiteY92" fmla="*/ 388018 h 757168"/>
                  <a:gd name="connsiteX93" fmla="*/ 12192000 w 12192000"/>
                  <a:gd name="connsiteY93" fmla="*/ 577115 h 757168"/>
                  <a:gd name="connsiteX94" fmla="*/ 12157329 w 12192000"/>
                  <a:gd name="connsiteY94" fmla="*/ 588862 h 757168"/>
                  <a:gd name="connsiteX95" fmla="*/ 12066948 w 12192000"/>
                  <a:gd name="connsiteY95" fmla="*/ 586034 h 757168"/>
                  <a:gd name="connsiteX96" fmla="*/ 11911344 w 12192000"/>
                  <a:gd name="connsiteY96" fmla="*/ 521599 h 757168"/>
                  <a:gd name="connsiteX97" fmla="*/ 11847823 w 12192000"/>
                  <a:gd name="connsiteY97" fmla="*/ 511785 h 757168"/>
                  <a:gd name="connsiteX98" fmla="*/ 11737547 w 12192000"/>
                  <a:gd name="connsiteY98" fmla="*/ 502380 h 757168"/>
                  <a:gd name="connsiteX99" fmla="*/ 11636052 w 12192000"/>
                  <a:gd name="connsiteY99" fmla="*/ 514993 h 757168"/>
                  <a:gd name="connsiteX100" fmla="*/ 11394706 w 12192000"/>
                  <a:gd name="connsiteY100" fmla="*/ 590867 h 757168"/>
                  <a:gd name="connsiteX101" fmla="*/ 11354978 w 12192000"/>
                  <a:gd name="connsiteY101" fmla="*/ 597561 h 757168"/>
                  <a:gd name="connsiteX102" fmla="*/ 11285306 w 12192000"/>
                  <a:gd name="connsiteY102" fmla="*/ 599825 h 757168"/>
                  <a:gd name="connsiteX103" fmla="*/ 11008528 w 12192000"/>
                  <a:gd name="connsiteY103" fmla="*/ 656670 h 757168"/>
                  <a:gd name="connsiteX104" fmla="*/ 10948735 w 12192000"/>
                  <a:gd name="connsiteY104" fmla="*/ 652964 h 757168"/>
                  <a:gd name="connsiteX105" fmla="*/ 10850698 w 12192000"/>
                  <a:gd name="connsiteY105" fmla="*/ 641721 h 757168"/>
                  <a:gd name="connsiteX106" fmla="*/ 10744026 w 12192000"/>
                  <a:gd name="connsiteY106" fmla="*/ 647769 h 757168"/>
                  <a:gd name="connsiteX107" fmla="*/ 10666160 w 12192000"/>
                  <a:gd name="connsiteY107" fmla="*/ 651891 h 757168"/>
                  <a:gd name="connsiteX108" fmla="*/ 10450521 w 12192000"/>
                  <a:gd name="connsiteY108" fmla="*/ 616552 h 757168"/>
                  <a:gd name="connsiteX109" fmla="*/ 10271192 w 12192000"/>
                  <a:gd name="connsiteY109" fmla="*/ 583498 h 757168"/>
                  <a:gd name="connsiteX110" fmla="*/ 10246067 w 12192000"/>
                  <a:gd name="connsiteY110" fmla="*/ 585423 h 757168"/>
                  <a:gd name="connsiteX111" fmla="*/ 10005027 w 12192000"/>
                  <a:gd name="connsiteY111" fmla="*/ 592252 h 757168"/>
                  <a:gd name="connsiteX112" fmla="*/ 9898681 w 12192000"/>
                  <a:gd name="connsiteY112" fmla="*/ 613195 h 757168"/>
                  <a:gd name="connsiteX113" fmla="*/ 9753225 w 12192000"/>
                  <a:gd name="connsiteY113" fmla="*/ 629038 h 757168"/>
                  <a:gd name="connsiteX114" fmla="*/ 9591376 w 12192000"/>
                  <a:gd name="connsiteY114" fmla="*/ 648601 h 757168"/>
                  <a:gd name="connsiteX115" fmla="*/ 9472860 w 12192000"/>
                  <a:gd name="connsiteY115" fmla="*/ 655936 h 757168"/>
                  <a:gd name="connsiteX116" fmla="*/ 9299788 w 12192000"/>
                  <a:gd name="connsiteY116" fmla="*/ 636945 h 757168"/>
                  <a:gd name="connsiteX117" fmla="*/ 9264605 w 12192000"/>
                  <a:gd name="connsiteY117" fmla="*/ 627087 h 757168"/>
                  <a:gd name="connsiteX118" fmla="*/ 8926435 w 12192000"/>
                  <a:gd name="connsiteY118" fmla="*/ 549269 h 757168"/>
                  <a:gd name="connsiteX119" fmla="*/ 8698934 w 12192000"/>
                  <a:gd name="connsiteY119" fmla="*/ 536583 h 757168"/>
                  <a:gd name="connsiteX120" fmla="*/ 8622862 w 12192000"/>
                  <a:gd name="connsiteY120" fmla="*/ 541563 h 757168"/>
                  <a:gd name="connsiteX121" fmla="*/ 8482784 w 12192000"/>
                  <a:gd name="connsiteY121" fmla="*/ 574094 h 757168"/>
                  <a:gd name="connsiteX122" fmla="*/ 8421565 w 12192000"/>
                  <a:gd name="connsiteY122" fmla="*/ 576610 h 757168"/>
                  <a:gd name="connsiteX123" fmla="*/ 8313469 w 12192000"/>
                  <a:gd name="connsiteY123" fmla="*/ 574762 h 757168"/>
                  <a:gd name="connsiteX124" fmla="*/ 8079520 w 12192000"/>
                  <a:gd name="connsiteY124" fmla="*/ 558685 h 757168"/>
                  <a:gd name="connsiteX125" fmla="*/ 7773327 w 12192000"/>
                  <a:gd name="connsiteY125" fmla="*/ 558854 h 757168"/>
                  <a:gd name="connsiteX126" fmla="*/ 7652477 w 12192000"/>
                  <a:gd name="connsiteY126" fmla="*/ 547561 h 757168"/>
                  <a:gd name="connsiteX127" fmla="*/ 7522274 w 12192000"/>
                  <a:gd name="connsiteY127" fmla="*/ 532150 h 757168"/>
                  <a:gd name="connsiteX128" fmla="*/ 7484080 w 12192000"/>
                  <a:gd name="connsiteY128" fmla="*/ 530532 h 757168"/>
                  <a:gd name="connsiteX129" fmla="*/ 7282277 w 12192000"/>
                  <a:gd name="connsiteY129" fmla="*/ 540177 h 757168"/>
                  <a:gd name="connsiteX130" fmla="*/ 7235690 w 12192000"/>
                  <a:gd name="connsiteY130" fmla="*/ 551282 h 757168"/>
                  <a:gd name="connsiteX131" fmla="*/ 7116339 w 12192000"/>
                  <a:gd name="connsiteY131" fmla="*/ 539494 h 757168"/>
                  <a:gd name="connsiteX132" fmla="*/ 7011067 w 12192000"/>
                  <a:gd name="connsiteY132" fmla="*/ 511848 h 757168"/>
                  <a:gd name="connsiteX133" fmla="*/ 6403234 w 12192000"/>
                  <a:gd name="connsiteY133" fmla="*/ 432296 h 757168"/>
                  <a:gd name="connsiteX134" fmla="*/ 6036273 w 12192000"/>
                  <a:gd name="connsiteY134" fmla="*/ 412301 h 757168"/>
                  <a:gd name="connsiteX135" fmla="*/ 5780467 w 12192000"/>
                  <a:gd name="connsiteY135" fmla="*/ 377910 h 757168"/>
                  <a:gd name="connsiteX136" fmla="*/ 5739051 w 12192000"/>
                  <a:gd name="connsiteY136" fmla="*/ 353609 h 757168"/>
                  <a:gd name="connsiteX137" fmla="*/ 5583566 w 12192000"/>
                  <a:gd name="connsiteY137" fmla="*/ 321995 h 757168"/>
                  <a:gd name="connsiteX138" fmla="*/ 5432030 w 12192000"/>
                  <a:gd name="connsiteY138" fmla="*/ 362512 h 757168"/>
                  <a:gd name="connsiteX139" fmla="*/ 5241398 w 12192000"/>
                  <a:gd name="connsiteY139" fmla="*/ 425781 h 757168"/>
                  <a:gd name="connsiteX140" fmla="*/ 5139710 w 12192000"/>
                  <a:gd name="connsiteY140" fmla="*/ 421022 h 757168"/>
                  <a:gd name="connsiteX141" fmla="*/ 4929402 w 12192000"/>
                  <a:gd name="connsiteY141" fmla="*/ 424310 h 757168"/>
                  <a:gd name="connsiteX142" fmla="*/ 4782793 w 12192000"/>
                  <a:gd name="connsiteY142" fmla="*/ 441046 h 757168"/>
                  <a:gd name="connsiteX143" fmla="*/ 4577594 w 12192000"/>
                  <a:gd name="connsiteY143" fmla="*/ 459290 h 757168"/>
                  <a:gd name="connsiteX144" fmla="*/ 4500826 w 12192000"/>
                  <a:gd name="connsiteY144" fmla="*/ 470529 h 757168"/>
                  <a:gd name="connsiteX145" fmla="*/ 4317973 w 12192000"/>
                  <a:gd name="connsiteY145" fmla="*/ 483649 h 757168"/>
                  <a:gd name="connsiteX146" fmla="*/ 4166722 w 12192000"/>
                  <a:gd name="connsiteY146" fmla="*/ 490602 h 757168"/>
                  <a:gd name="connsiteX147" fmla="*/ 4042814 w 12192000"/>
                  <a:gd name="connsiteY147" fmla="*/ 530660 h 757168"/>
                  <a:gd name="connsiteX148" fmla="*/ 4002653 w 12192000"/>
                  <a:gd name="connsiteY148" fmla="*/ 552594 h 757168"/>
                  <a:gd name="connsiteX149" fmla="*/ 3969549 w 12192000"/>
                  <a:gd name="connsiteY149" fmla="*/ 566312 h 757168"/>
                  <a:gd name="connsiteX150" fmla="*/ 3821685 w 12192000"/>
                  <a:gd name="connsiteY150" fmla="*/ 649183 h 757168"/>
                  <a:gd name="connsiteX151" fmla="*/ 3805138 w 12192000"/>
                  <a:gd name="connsiteY151" fmla="*/ 655947 h 757168"/>
                  <a:gd name="connsiteX152" fmla="*/ 3609177 w 12192000"/>
                  <a:gd name="connsiteY152" fmla="*/ 687459 h 757168"/>
                  <a:gd name="connsiteX153" fmla="*/ 3539727 w 12192000"/>
                  <a:gd name="connsiteY153" fmla="*/ 706521 h 757168"/>
                  <a:gd name="connsiteX154" fmla="*/ 3396572 w 12192000"/>
                  <a:gd name="connsiteY154" fmla="*/ 755681 h 757168"/>
                  <a:gd name="connsiteX155" fmla="*/ 3341054 w 12192000"/>
                  <a:gd name="connsiteY155" fmla="*/ 754679 h 757168"/>
                  <a:gd name="connsiteX156" fmla="*/ 3138775 w 12192000"/>
                  <a:gd name="connsiteY156" fmla="*/ 710120 h 757168"/>
                  <a:gd name="connsiteX157" fmla="*/ 3037283 w 12192000"/>
                  <a:gd name="connsiteY157" fmla="*/ 666453 h 757168"/>
                  <a:gd name="connsiteX158" fmla="*/ 3002117 w 12192000"/>
                  <a:gd name="connsiteY158" fmla="*/ 649347 h 757168"/>
                  <a:gd name="connsiteX159" fmla="*/ 2747294 w 12192000"/>
                  <a:gd name="connsiteY159" fmla="*/ 652400 h 757168"/>
                  <a:gd name="connsiteX160" fmla="*/ 2676273 w 12192000"/>
                  <a:gd name="connsiteY160" fmla="*/ 652304 h 757168"/>
                  <a:gd name="connsiteX161" fmla="*/ 2432360 w 12192000"/>
                  <a:gd name="connsiteY161" fmla="*/ 657836 h 757168"/>
                  <a:gd name="connsiteX162" fmla="*/ 2382311 w 12192000"/>
                  <a:gd name="connsiteY162" fmla="*/ 650824 h 757168"/>
                  <a:gd name="connsiteX163" fmla="*/ 2055134 w 12192000"/>
                  <a:gd name="connsiteY163" fmla="*/ 630053 h 757168"/>
                  <a:gd name="connsiteX164" fmla="*/ 2031829 w 12192000"/>
                  <a:gd name="connsiteY164" fmla="*/ 639324 h 757168"/>
                  <a:gd name="connsiteX165" fmla="*/ 1912764 w 12192000"/>
                  <a:gd name="connsiteY165" fmla="*/ 664183 h 757168"/>
                  <a:gd name="connsiteX166" fmla="*/ 1755637 w 12192000"/>
                  <a:gd name="connsiteY166" fmla="*/ 663960 h 757168"/>
                  <a:gd name="connsiteX167" fmla="*/ 1727159 w 12192000"/>
                  <a:gd name="connsiteY167" fmla="*/ 659605 h 757168"/>
                  <a:gd name="connsiteX168" fmla="*/ 1622470 w 12192000"/>
                  <a:gd name="connsiteY168" fmla="*/ 634850 h 757168"/>
                  <a:gd name="connsiteX169" fmla="*/ 1385955 w 12192000"/>
                  <a:gd name="connsiteY169" fmla="*/ 604522 h 757168"/>
                  <a:gd name="connsiteX170" fmla="*/ 1340055 w 12192000"/>
                  <a:gd name="connsiteY170" fmla="*/ 595629 h 757168"/>
                  <a:gd name="connsiteX171" fmla="*/ 1257271 w 12192000"/>
                  <a:gd name="connsiteY171" fmla="*/ 581180 h 757168"/>
                  <a:gd name="connsiteX172" fmla="*/ 1031914 w 12192000"/>
                  <a:gd name="connsiteY172" fmla="*/ 562692 h 757168"/>
                  <a:gd name="connsiteX173" fmla="*/ 922031 w 12192000"/>
                  <a:gd name="connsiteY173" fmla="*/ 566853 h 757168"/>
                  <a:gd name="connsiteX174" fmla="*/ 873250 w 12192000"/>
                  <a:gd name="connsiteY174" fmla="*/ 563724 h 757168"/>
                  <a:gd name="connsiteX175" fmla="*/ 711627 w 12192000"/>
                  <a:gd name="connsiteY175" fmla="*/ 529880 h 757168"/>
                  <a:gd name="connsiteX176" fmla="*/ 311112 w 12192000"/>
                  <a:gd name="connsiteY176" fmla="*/ 525106 h 757168"/>
                  <a:gd name="connsiteX177" fmla="*/ 184145 w 12192000"/>
                  <a:gd name="connsiteY177" fmla="*/ 532188 h 757168"/>
                  <a:gd name="connsiteX178" fmla="*/ 116886 w 12192000"/>
                  <a:gd name="connsiteY178" fmla="*/ 530572 h 757168"/>
                  <a:gd name="connsiteX179" fmla="*/ 23941 w 12192000"/>
                  <a:gd name="connsiteY179" fmla="*/ 506433 h 757168"/>
                  <a:gd name="connsiteX180" fmla="*/ 0 w 12192000"/>
                  <a:gd name="connsiteY180" fmla="*/ 502149 h 757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2192000" h="757168">
                    <a:moveTo>
                      <a:pt x="0" y="0"/>
                    </a:moveTo>
                    <a:lnTo>
                      <a:pt x="41653" y="6945"/>
                    </a:lnTo>
                    <a:cubicBezTo>
                      <a:pt x="55151" y="9178"/>
                      <a:pt x="68996" y="11810"/>
                      <a:pt x="81317" y="15509"/>
                    </a:cubicBezTo>
                    <a:cubicBezTo>
                      <a:pt x="92911" y="18978"/>
                      <a:pt x="102562" y="24446"/>
                      <a:pt x="114150" y="28105"/>
                    </a:cubicBezTo>
                    <a:cubicBezTo>
                      <a:pt x="145644" y="37958"/>
                      <a:pt x="177914" y="47281"/>
                      <a:pt x="214865" y="58374"/>
                    </a:cubicBezTo>
                    <a:cubicBezTo>
                      <a:pt x="236680" y="42349"/>
                      <a:pt x="264438" y="53534"/>
                      <a:pt x="299237" y="63560"/>
                    </a:cubicBezTo>
                    <a:cubicBezTo>
                      <a:pt x="334763" y="73816"/>
                      <a:pt x="376093" y="78654"/>
                      <a:pt x="415570" y="83774"/>
                    </a:cubicBezTo>
                    <a:cubicBezTo>
                      <a:pt x="487949" y="93100"/>
                      <a:pt x="560804" y="100354"/>
                      <a:pt x="633210" y="109108"/>
                    </a:cubicBezTo>
                    <a:cubicBezTo>
                      <a:pt x="648566" y="111058"/>
                      <a:pt x="666073" y="114072"/>
                      <a:pt x="677567" y="119446"/>
                    </a:cubicBezTo>
                    <a:cubicBezTo>
                      <a:pt x="756262" y="155621"/>
                      <a:pt x="853422" y="169678"/>
                      <a:pt x="946429" y="171502"/>
                    </a:cubicBezTo>
                    <a:cubicBezTo>
                      <a:pt x="1019582" y="173044"/>
                      <a:pt x="1091239" y="175083"/>
                      <a:pt x="1163367" y="182106"/>
                    </a:cubicBezTo>
                    <a:cubicBezTo>
                      <a:pt x="1168863" y="182586"/>
                      <a:pt x="1176224" y="182589"/>
                      <a:pt x="1180337" y="181279"/>
                    </a:cubicBezTo>
                    <a:cubicBezTo>
                      <a:pt x="1205822" y="172503"/>
                      <a:pt x="1231920" y="173109"/>
                      <a:pt x="1263939" y="173070"/>
                    </a:cubicBezTo>
                    <a:cubicBezTo>
                      <a:pt x="1309211" y="172961"/>
                      <a:pt x="1350592" y="176848"/>
                      <a:pt x="1392213" y="183225"/>
                    </a:cubicBezTo>
                    <a:cubicBezTo>
                      <a:pt x="1422516" y="187866"/>
                      <a:pt x="1453010" y="195759"/>
                      <a:pt x="1479752" y="205174"/>
                    </a:cubicBezTo>
                    <a:cubicBezTo>
                      <a:pt x="1516962" y="218381"/>
                      <a:pt x="1553071" y="224660"/>
                      <a:pt x="1589813" y="211706"/>
                    </a:cubicBezTo>
                    <a:cubicBezTo>
                      <a:pt x="1629541" y="197953"/>
                      <a:pt x="1673292" y="205778"/>
                      <a:pt x="1716264" y="207459"/>
                    </a:cubicBezTo>
                    <a:cubicBezTo>
                      <a:pt x="1734988" y="208248"/>
                      <a:pt x="1754789" y="209668"/>
                      <a:pt x="1772900" y="208137"/>
                    </a:cubicBezTo>
                    <a:cubicBezTo>
                      <a:pt x="1825381" y="203828"/>
                      <a:pt x="1876222" y="195808"/>
                      <a:pt x="1929319" y="193822"/>
                    </a:cubicBezTo>
                    <a:cubicBezTo>
                      <a:pt x="1958819" y="192698"/>
                      <a:pt x="1991232" y="199166"/>
                      <a:pt x="2021514" y="204186"/>
                    </a:cubicBezTo>
                    <a:cubicBezTo>
                      <a:pt x="2052154" y="209417"/>
                      <a:pt x="2082323" y="216530"/>
                      <a:pt x="2111753" y="223797"/>
                    </a:cubicBezTo>
                    <a:cubicBezTo>
                      <a:pt x="2131736" y="228659"/>
                      <a:pt x="2153567" y="233429"/>
                      <a:pt x="2169356" y="241125"/>
                    </a:cubicBezTo>
                    <a:cubicBezTo>
                      <a:pt x="2205243" y="258649"/>
                      <a:pt x="2242901" y="263295"/>
                      <a:pt x="2286638" y="257382"/>
                    </a:cubicBezTo>
                    <a:cubicBezTo>
                      <a:pt x="2293313" y="256396"/>
                      <a:pt x="2301018" y="256799"/>
                      <a:pt x="2308368" y="256995"/>
                    </a:cubicBezTo>
                    <a:cubicBezTo>
                      <a:pt x="2426026" y="259155"/>
                      <a:pt x="2543593" y="262834"/>
                      <a:pt x="2660621" y="262863"/>
                    </a:cubicBezTo>
                    <a:cubicBezTo>
                      <a:pt x="2708088" y="262871"/>
                      <a:pt x="2754165" y="254412"/>
                      <a:pt x="2801134" y="250006"/>
                    </a:cubicBezTo>
                    <a:cubicBezTo>
                      <a:pt x="2810748" y="249174"/>
                      <a:pt x="2821504" y="247638"/>
                      <a:pt x="2830994" y="249091"/>
                    </a:cubicBezTo>
                    <a:cubicBezTo>
                      <a:pt x="2934354" y="264045"/>
                      <a:pt x="3032340" y="255254"/>
                      <a:pt x="3129084" y="242009"/>
                    </a:cubicBezTo>
                    <a:cubicBezTo>
                      <a:pt x="3139090" y="240625"/>
                      <a:pt x="3151170" y="241831"/>
                      <a:pt x="3162162" y="242789"/>
                    </a:cubicBezTo>
                    <a:cubicBezTo>
                      <a:pt x="3192925" y="245736"/>
                      <a:pt x="3225969" y="254145"/>
                      <a:pt x="3254072" y="251612"/>
                    </a:cubicBezTo>
                    <a:cubicBezTo>
                      <a:pt x="3328782" y="244461"/>
                      <a:pt x="3402881" y="234992"/>
                      <a:pt x="3473491" y="221903"/>
                    </a:cubicBezTo>
                    <a:cubicBezTo>
                      <a:pt x="3545212" y="208683"/>
                      <a:pt x="3611651" y="197856"/>
                      <a:pt x="3691860" y="219228"/>
                    </a:cubicBezTo>
                    <a:cubicBezTo>
                      <a:pt x="3725977" y="228268"/>
                      <a:pt x="3771754" y="225515"/>
                      <a:pt x="3811494" y="225691"/>
                    </a:cubicBezTo>
                    <a:cubicBezTo>
                      <a:pt x="3840564" y="225687"/>
                      <a:pt x="3868906" y="218586"/>
                      <a:pt x="3897533" y="220087"/>
                    </a:cubicBezTo>
                    <a:cubicBezTo>
                      <a:pt x="3973874" y="224087"/>
                      <a:pt x="4042293" y="217563"/>
                      <a:pt x="4109430" y="200477"/>
                    </a:cubicBezTo>
                    <a:cubicBezTo>
                      <a:pt x="4135544" y="193834"/>
                      <a:pt x="4175268" y="201258"/>
                      <a:pt x="4208772" y="200914"/>
                    </a:cubicBezTo>
                    <a:cubicBezTo>
                      <a:pt x="4244136" y="200288"/>
                      <a:pt x="4280583" y="199908"/>
                      <a:pt x="4314641" y="196159"/>
                    </a:cubicBezTo>
                    <a:cubicBezTo>
                      <a:pt x="4402743" y="186278"/>
                      <a:pt x="4489848" y="174436"/>
                      <a:pt x="4577622" y="163774"/>
                    </a:cubicBezTo>
                    <a:cubicBezTo>
                      <a:pt x="4649843" y="154967"/>
                      <a:pt x="4719794" y="168553"/>
                      <a:pt x="4790345" y="177592"/>
                    </a:cubicBezTo>
                    <a:cubicBezTo>
                      <a:pt x="4834576" y="183345"/>
                      <a:pt x="4875614" y="193701"/>
                      <a:pt x="4926164" y="184139"/>
                    </a:cubicBezTo>
                    <a:cubicBezTo>
                      <a:pt x="4974485" y="175032"/>
                      <a:pt x="5034899" y="180870"/>
                      <a:pt x="5088812" y="177401"/>
                    </a:cubicBezTo>
                    <a:cubicBezTo>
                      <a:pt x="5134238" y="174439"/>
                      <a:pt x="5178353" y="168165"/>
                      <a:pt x="5222466" y="162082"/>
                    </a:cubicBezTo>
                    <a:cubicBezTo>
                      <a:pt x="5282519" y="153783"/>
                      <a:pt x="5341864" y="144876"/>
                      <a:pt x="5406528" y="153987"/>
                    </a:cubicBezTo>
                    <a:cubicBezTo>
                      <a:pt x="5479960" y="164323"/>
                      <a:pt x="5531876" y="142624"/>
                      <a:pt x="5590716" y="129490"/>
                    </a:cubicBezTo>
                    <a:cubicBezTo>
                      <a:pt x="5631296" y="120553"/>
                      <a:pt x="5675395" y="114659"/>
                      <a:pt x="5719429" y="110099"/>
                    </a:cubicBezTo>
                    <a:cubicBezTo>
                      <a:pt x="5778247" y="104215"/>
                      <a:pt x="5838715" y="102042"/>
                      <a:pt x="5897895" y="96368"/>
                    </a:cubicBezTo>
                    <a:cubicBezTo>
                      <a:pt x="5987399" y="87895"/>
                      <a:pt x="6077855" y="82333"/>
                      <a:pt x="6169957" y="94411"/>
                    </a:cubicBezTo>
                    <a:cubicBezTo>
                      <a:pt x="6212360" y="99875"/>
                      <a:pt x="6252010" y="101763"/>
                      <a:pt x="6294827" y="99236"/>
                    </a:cubicBezTo>
                    <a:cubicBezTo>
                      <a:pt x="6364965" y="95091"/>
                      <a:pt x="6436581" y="97891"/>
                      <a:pt x="6494261" y="71724"/>
                    </a:cubicBezTo>
                    <a:cubicBezTo>
                      <a:pt x="6514615" y="62488"/>
                      <a:pt x="6550354" y="61691"/>
                      <a:pt x="6579627" y="57883"/>
                    </a:cubicBezTo>
                    <a:cubicBezTo>
                      <a:pt x="6613354" y="53353"/>
                      <a:pt x="6637770" y="57878"/>
                      <a:pt x="6654800" y="77086"/>
                    </a:cubicBezTo>
                    <a:cubicBezTo>
                      <a:pt x="6662444" y="85688"/>
                      <a:pt x="6685147" y="94892"/>
                      <a:pt x="6703059" y="97166"/>
                    </a:cubicBezTo>
                    <a:cubicBezTo>
                      <a:pt x="6756799" y="103989"/>
                      <a:pt x="6806654" y="100687"/>
                      <a:pt x="6859445" y="90481"/>
                    </a:cubicBezTo>
                    <a:cubicBezTo>
                      <a:pt x="6908894" y="80861"/>
                      <a:pt x="6969747" y="85387"/>
                      <a:pt x="7025414" y="83536"/>
                    </a:cubicBezTo>
                    <a:cubicBezTo>
                      <a:pt x="7064862" y="82168"/>
                      <a:pt x="7104501" y="77186"/>
                      <a:pt x="7144137" y="79264"/>
                    </a:cubicBezTo>
                    <a:cubicBezTo>
                      <a:pt x="7193316" y="81841"/>
                      <a:pt x="7241809" y="90488"/>
                      <a:pt x="7291235" y="95367"/>
                    </a:cubicBezTo>
                    <a:cubicBezTo>
                      <a:pt x="7329668" y="99288"/>
                      <a:pt x="7368978" y="100585"/>
                      <a:pt x="7407395" y="104888"/>
                    </a:cubicBezTo>
                    <a:cubicBezTo>
                      <a:pt x="7438868" y="108256"/>
                      <a:pt x="7469832" y="114265"/>
                      <a:pt x="7500837" y="119515"/>
                    </a:cubicBezTo>
                    <a:cubicBezTo>
                      <a:pt x="7512146" y="121444"/>
                      <a:pt x="7523255" y="127178"/>
                      <a:pt x="7533567" y="126955"/>
                    </a:cubicBezTo>
                    <a:cubicBezTo>
                      <a:pt x="7636025" y="124121"/>
                      <a:pt x="7707510" y="164497"/>
                      <a:pt x="7792910" y="185188"/>
                    </a:cubicBezTo>
                    <a:cubicBezTo>
                      <a:pt x="7882663" y="207063"/>
                      <a:pt x="7969001" y="237914"/>
                      <a:pt x="8070699" y="235423"/>
                    </a:cubicBezTo>
                    <a:cubicBezTo>
                      <a:pt x="8132239" y="233879"/>
                      <a:pt x="8191903" y="225939"/>
                      <a:pt x="8253177" y="222473"/>
                    </a:cubicBezTo>
                    <a:cubicBezTo>
                      <a:pt x="8274949" y="221324"/>
                      <a:pt x="8299150" y="222976"/>
                      <a:pt x="8320683" y="226393"/>
                    </a:cubicBezTo>
                    <a:cubicBezTo>
                      <a:pt x="8424731" y="242340"/>
                      <a:pt x="8527777" y="249266"/>
                      <a:pt x="8631438" y="237528"/>
                    </a:cubicBezTo>
                    <a:cubicBezTo>
                      <a:pt x="8649201" y="235596"/>
                      <a:pt x="8668058" y="233915"/>
                      <a:pt x="8686410" y="234877"/>
                    </a:cubicBezTo>
                    <a:cubicBezTo>
                      <a:pt x="8786966" y="240146"/>
                      <a:pt x="8885480" y="249315"/>
                      <a:pt x="8980658" y="273001"/>
                    </a:cubicBezTo>
                    <a:cubicBezTo>
                      <a:pt x="9012626" y="280972"/>
                      <a:pt x="9052108" y="279035"/>
                      <a:pt x="9087625" y="282423"/>
                    </a:cubicBezTo>
                    <a:cubicBezTo>
                      <a:pt x="9120583" y="285484"/>
                      <a:pt x="9154319" y="287825"/>
                      <a:pt x="9186017" y="293875"/>
                    </a:cubicBezTo>
                    <a:cubicBezTo>
                      <a:pt x="9232288" y="302785"/>
                      <a:pt x="9275554" y="305815"/>
                      <a:pt x="9323931" y="302628"/>
                    </a:cubicBezTo>
                    <a:cubicBezTo>
                      <a:pt x="9370084" y="299705"/>
                      <a:pt x="9419491" y="304964"/>
                      <a:pt x="9467213" y="307275"/>
                    </a:cubicBezTo>
                    <a:cubicBezTo>
                      <a:pt x="9520438" y="309874"/>
                      <a:pt x="9573661" y="312473"/>
                      <a:pt x="9626826" y="316213"/>
                    </a:cubicBezTo>
                    <a:cubicBezTo>
                      <a:pt x="9648094" y="317708"/>
                      <a:pt x="9671915" y="326588"/>
                      <a:pt x="9689696" y="324467"/>
                    </a:cubicBezTo>
                    <a:cubicBezTo>
                      <a:pt x="9747117" y="317175"/>
                      <a:pt x="9803355" y="332523"/>
                      <a:pt x="9860526" y="329986"/>
                    </a:cubicBezTo>
                    <a:cubicBezTo>
                      <a:pt x="9888572" y="328594"/>
                      <a:pt x="9919723" y="338048"/>
                      <a:pt x="9949775" y="340386"/>
                    </a:cubicBezTo>
                    <a:cubicBezTo>
                      <a:pt x="9998886" y="344296"/>
                      <a:pt x="10048092" y="346302"/>
                      <a:pt x="10097252" y="349262"/>
                    </a:cubicBezTo>
                    <a:cubicBezTo>
                      <a:pt x="10113390" y="350297"/>
                      <a:pt x="10129133" y="351886"/>
                      <a:pt x="10145261" y="353113"/>
                    </a:cubicBezTo>
                    <a:cubicBezTo>
                      <a:pt x="10159555" y="354243"/>
                      <a:pt x="10174512" y="356743"/>
                      <a:pt x="10188159" y="356124"/>
                    </a:cubicBezTo>
                    <a:cubicBezTo>
                      <a:pt x="10237589" y="353944"/>
                      <a:pt x="10286441" y="348682"/>
                      <a:pt x="10336144" y="348235"/>
                    </a:cubicBezTo>
                    <a:cubicBezTo>
                      <a:pt x="10379222" y="347822"/>
                      <a:pt x="10423443" y="353764"/>
                      <a:pt x="10466847" y="354131"/>
                    </a:cubicBezTo>
                    <a:cubicBezTo>
                      <a:pt x="10543353" y="354898"/>
                      <a:pt x="10619988" y="353190"/>
                      <a:pt x="10696514" y="353575"/>
                    </a:cubicBezTo>
                    <a:cubicBezTo>
                      <a:pt x="10713071" y="353680"/>
                      <a:pt x="10730069" y="359342"/>
                      <a:pt x="10746932" y="360606"/>
                    </a:cubicBezTo>
                    <a:cubicBezTo>
                      <a:pt x="10799731" y="364326"/>
                      <a:pt x="10852569" y="367289"/>
                      <a:pt x="10905388" y="370627"/>
                    </a:cubicBezTo>
                    <a:cubicBezTo>
                      <a:pt x="10935470" y="372396"/>
                      <a:pt x="10965963" y="373421"/>
                      <a:pt x="10995602" y="376691"/>
                    </a:cubicBezTo>
                    <a:cubicBezTo>
                      <a:pt x="11034750" y="381032"/>
                      <a:pt x="11070168" y="386324"/>
                      <a:pt x="11107647" y="373405"/>
                    </a:cubicBezTo>
                    <a:cubicBezTo>
                      <a:pt x="11165372" y="353347"/>
                      <a:pt x="11236837" y="366060"/>
                      <a:pt x="11302440" y="364156"/>
                    </a:cubicBezTo>
                    <a:cubicBezTo>
                      <a:pt x="11319394" y="363708"/>
                      <a:pt x="11336655" y="364422"/>
                      <a:pt x="11353613" y="363785"/>
                    </a:cubicBezTo>
                    <a:cubicBezTo>
                      <a:pt x="11384961" y="362566"/>
                      <a:pt x="11415955" y="360947"/>
                      <a:pt x="11447323" y="359346"/>
                    </a:cubicBezTo>
                    <a:cubicBezTo>
                      <a:pt x="11452855" y="359066"/>
                      <a:pt x="11459104" y="359200"/>
                      <a:pt x="11464292" y="358519"/>
                    </a:cubicBezTo>
                    <a:cubicBezTo>
                      <a:pt x="11512058" y="353010"/>
                      <a:pt x="11559143" y="346321"/>
                      <a:pt x="11607560" y="342370"/>
                    </a:cubicBezTo>
                    <a:cubicBezTo>
                      <a:pt x="11631218" y="340368"/>
                      <a:pt x="11657295" y="341352"/>
                      <a:pt x="11681426" y="344335"/>
                    </a:cubicBezTo>
                    <a:cubicBezTo>
                      <a:pt x="11751997" y="352993"/>
                      <a:pt x="11821986" y="358760"/>
                      <a:pt x="11893565" y="355261"/>
                    </a:cubicBezTo>
                    <a:cubicBezTo>
                      <a:pt x="11921973" y="353889"/>
                      <a:pt x="11953288" y="360300"/>
                      <a:pt x="11983290" y="363588"/>
                    </a:cubicBezTo>
                    <a:lnTo>
                      <a:pt x="12192000" y="388018"/>
                    </a:lnTo>
                    <a:lnTo>
                      <a:pt x="12192000" y="577115"/>
                    </a:lnTo>
                    <a:lnTo>
                      <a:pt x="12157329" y="588862"/>
                    </a:lnTo>
                    <a:cubicBezTo>
                      <a:pt x="12118393" y="608572"/>
                      <a:pt x="12109715" y="605637"/>
                      <a:pt x="12066948" y="586034"/>
                    </a:cubicBezTo>
                    <a:cubicBezTo>
                      <a:pt x="12016991" y="563193"/>
                      <a:pt x="11965119" y="541779"/>
                      <a:pt x="11911344" y="521599"/>
                    </a:cubicBezTo>
                    <a:cubicBezTo>
                      <a:pt x="11894383" y="515178"/>
                      <a:pt x="11869417" y="514060"/>
                      <a:pt x="11847823" y="511785"/>
                    </a:cubicBezTo>
                    <a:cubicBezTo>
                      <a:pt x="11811233" y="507768"/>
                      <a:pt x="11773630" y="501982"/>
                      <a:pt x="11737547" y="502380"/>
                    </a:cubicBezTo>
                    <a:cubicBezTo>
                      <a:pt x="11702930" y="502855"/>
                      <a:pt x="11668388" y="508866"/>
                      <a:pt x="11636052" y="514993"/>
                    </a:cubicBezTo>
                    <a:cubicBezTo>
                      <a:pt x="11545722" y="532199"/>
                      <a:pt x="11462455" y="555118"/>
                      <a:pt x="11394706" y="590867"/>
                    </a:cubicBezTo>
                    <a:cubicBezTo>
                      <a:pt x="11385999" y="595562"/>
                      <a:pt x="11369016" y="596581"/>
                      <a:pt x="11354978" y="597561"/>
                    </a:cubicBezTo>
                    <a:cubicBezTo>
                      <a:pt x="11332076" y="599224"/>
                      <a:pt x="11308448" y="600655"/>
                      <a:pt x="11285306" y="599825"/>
                    </a:cubicBezTo>
                    <a:cubicBezTo>
                      <a:pt x="11172906" y="595841"/>
                      <a:pt x="11083430" y="617861"/>
                      <a:pt x="11008528" y="656670"/>
                    </a:cubicBezTo>
                    <a:cubicBezTo>
                      <a:pt x="10986971" y="667750"/>
                      <a:pt x="10970753" y="668236"/>
                      <a:pt x="10948735" y="652964"/>
                    </a:cubicBezTo>
                    <a:cubicBezTo>
                      <a:pt x="10923173" y="635218"/>
                      <a:pt x="10885031" y="639705"/>
                      <a:pt x="10850698" y="641721"/>
                    </a:cubicBezTo>
                    <a:cubicBezTo>
                      <a:pt x="10815269" y="643680"/>
                      <a:pt x="10779458" y="645811"/>
                      <a:pt x="10744026" y="647769"/>
                    </a:cubicBezTo>
                    <a:cubicBezTo>
                      <a:pt x="10717832" y="649066"/>
                      <a:pt x="10692021" y="650003"/>
                      <a:pt x="10666160" y="651891"/>
                    </a:cubicBezTo>
                    <a:cubicBezTo>
                      <a:pt x="10585627" y="657783"/>
                      <a:pt x="10513854" y="650969"/>
                      <a:pt x="10450521" y="616552"/>
                    </a:cubicBezTo>
                    <a:cubicBezTo>
                      <a:pt x="10402221" y="590175"/>
                      <a:pt x="10339099" y="579806"/>
                      <a:pt x="10271192" y="583498"/>
                    </a:cubicBezTo>
                    <a:cubicBezTo>
                      <a:pt x="10262701" y="584006"/>
                      <a:pt x="10251859" y="587254"/>
                      <a:pt x="10246067" y="585423"/>
                    </a:cubicBezTo>
                    <a:cubicBezTo>
                      <a:pt x="10158786" y="558528"/>
                      <a:pt x="10086634" y="594049"/>
                      <a:pt x="10005027" y="592252"/>
                    </a:cubicBezTo>
                    <a:cubicBezTo>
                      <a:pt x="9969004" y="591507"/>
                      <a:pt x="9931565" y="603664"/>
                      <a:pt x="9898681" y="613195"/>
                    </a:cubicBezTo>
                    <a:cubicBezTo>
                      <a:pt x="9853463" y="626281"/>
                      <a:pt x="9813049" y="639042"/>
                      <a:pt x="9753225" y="629038"/>
                    </a:cubicBezTo>
                    <a:cubicBezTo>
                      <a:pt x="9693404" y="618845"/>
                      <a:pt x="9637675" y="628898"/>
                      <a:pt x="9591376" y="648601"/>
                    </a:cubicBezTo>
                    <a:cubicBezTo>
                      <a:pt x="9556001" y="663537"/>
                      <a:pt x="9518120" y="663077"/>
                      <a:pt x="9472860" y="655936"/>
                    </a:cubicBezTo>
                    <a:cubicBezTo>
                      <a:pt x="9416283" y="647056"/>
                      <a:pt x="9357217" y="643578"/>
                      <a:pt x="9299788" y="636945"/>
                    </a:cubicBezTo>
                    <a:cubicBezTo>
                      <a:pt x="9287347" y="635531"/>
                      <a:pt x="9271710" y="632039"/>
                      <a:pt x="9264605" y="627087"/>
                    </a:cubicBezTo>
                    <a:cubicBezTo>
                      <a:pt x="9177661" y="565680"/>
                      <a:pt x="9051076" y="558473"/>
                      <a:pt x="8926435" y="549269"/>
                    </a:cubicBezTo>
                    <a:cubicBezTo>
                      <a:pt x="8850925" y="543595"/>
                      <a:pt x="8774954" y="539613"/>
                      <a:pt x="8698934" y="536583"/>
                    </a:cubicBezTo>
                    <a:cubicBezTo>
                      <a:pt x="8673232" y="535428"/>
                      <a:pt x="8645916" y="537050"/>
                      <a:pt x="8622862" y="541563"/>
                    </a:cubicBezTo>
                    <a:cubicBezTo>
                      <a:pt x="8574890" y="551069"/>
                      <a:pt x="8530403" y="564380"/>
                      <a:pt x="8482784" y="574094"/>
                    </a:cubicBezTo>
                    <a:cubicBezTo>
                      <a:pt x="8464923" y="577929"/>
                      <a:pt x="8442157" y="576927"/>
                      <a:pt x="8421565" y="576610"/>
                    </a:cubicBezTo>
                    <a:cubicBezTo>
                      <a:pt x="8385152" y="576229"/>
                      <a:pt x="8345023" y="569546"/>
                      <a:pt x="8313469" y="574762"/>
                    </a:cubicBezTo>
                    <a:cubicBezTo>
                      <a:pt x="8231431" y="588203"/>
                      <a:pt x="8155671" y="580227"/>
                      <a:pt x="8079520" y="558685"/>
                    </a:cubicBezTo>
                    <a:cubicBezTo>
                      <a:pt x="7972906" y="528487"/>
                      <a:pt x="7870782" y="525043"/>
                      <a:pt x="7773327" y="558854"/>
                    </a:cubicBezTo>
                    <a:cubicBezTo>
                      <a:pt x="7729470" y="574107"/>
                      <a:pt x="7688069" y="563543"/>
                      <a:pt x="7652477" y="547561"/>
                    </a:cubicBezTo>
                    <a:cubicBezTo>
                      <a:pt x="7611494" y="529005"/>
                      <a:pt x="7570974" y="522685"/>
                      <a:pt x="7522274" y="532150"/>
                    </a:cubicBezTo>
                    <a:cubicBezTo>
                      <a:pt x="7511488" y="534257"/>
                      <a:pt x="7496511" y="532136"/>
                      <a:pt x="7484080" y="530532"/>
                    </a:cubicBezTo>
                    <a:cubicBezTo>
                      <a:pt x="7413133" y="522044"/>
                      <a:pt x="7341987" y="510303"/>
                      <a:pt x="7282277" y="540177"/>
                    </a:cubicBezTo>
                    <a:cubicBezTo>
                      <a:pt x="7270558" y="546051"/>
                      <a:pt x="7251336" y="547713"/>
                      <a:pt x="7235690" y="551282"/>
                    </a:cubicBezTo>
                    <a:cubicBezTo>
                      <a:pt x="7170161" y="565782"/>
                      <a:pt x="7172820" y="564203"/>
                      <a:pt x="7116339" y="539494"/>
                    </a:cubicBezTo>
                    <a:cubicBezTo>
                      <a:pt x="7086841" y="526502"/>
                      <a:pt x="7045980" y="512724"/>
                      <a:pt x="7011067" y="511848"/>
                    </a:cubicBezTo>
                    <a:cubicBezTo>
                      <a:pt x="6800473" y="506533"/>
                      <a:pt x="6601893" y="468653"/>
                      <a:pt x="6403234" y="432296"/>
                    </a:cubicBezTo>
                    <a:cubicBezTo>
                      <a:pt x="6280760" y="409851"/>
                      <a:pt x="6160432" y="402592"/>
                      <a:pt x="6036273" y="412301"/>
                    </a:cubicBezTo>
                    <a:cubicBezTo>
                      <a:pt x="5946471" y="419425"/>
                      <a:pt x="5863077" y="395593"/>
                      <a:pt x="5780467" y="377910"/>
                    </a:cubicBezTo>
                    <a:cubicBezTo>
                      <a:pt x="5763357" y="374343"/>
                      <a:pt x="5747757" y="363033"/>
                      <a:pt x="5739051" y="353609"/>
                    </a:cubicBezTo>
                    <a:cubicBezTo>
                      <a:pt x="5707675" y="320294"/>
                      <a:pt x="5653252" y="312483"/>
                      <a:pt x="5583566" y="321995"/>
                    </a:cubicBezTo>
                    <a:cubicBezTo>
                      <a:pt x="5528347" y="329404"/>
                      <a:pt x="5477716" y="340486"/>
                      <a:pt x="5432030" y="362512"/>
                    </a:cubicBezTo>
                    <a:cubicBezTo>
                      <a:pt x="5378421" y="388318"/>
                      <a:pt x="5322767" y="418026"/>
                      <a:pt x="5241398" y="425781"/>
                    </a:cubicBezTo>
                    <a:cubicBezTo>
                      <a:pt x="5206262" y="429089"/>
                      <a:pt x="5176131" y="428273"/>
                      <a:pt x="5139710" y="421022"/>
                    </a:cubicBezTo>
                    <a:cubicBezTo>
                      <a:pt x="5069048" y="407018"/>
                      <a:pt x="4997864" y="396037"/>
                      <a:pt x="4929402" y="424310"/>
                    </a:cubicBezTo>
                    <a:cubicBezTo>
                      <a:pt x="4891785" y="439890"/>
                      <a:pt x="4841650" y="448519"/>
                      <a:pt x="4782793" y="441046"/>
                    </a:cubicBezTo>
                    <a:cubicBezTo>
                      <a:pt x="4709316" y="431663"/>
                      <a:pt x="4641426" y="442031"/>
                      <a:pt x="4577594" y="459290"/>
                    </a:cubicBezTo>
                    <a:cubicBezTo>
                      <a:pt x="4554816" y="465538"/>
                      <a:pt x="4527069" y="468279"/>
                      <a:pt x="4500826" y="470529"/>
                    </a:cubicBezTo>
                    <a:cubicBezTo>
                      <a:pt x="4440199" y="475746"/>
                      <a:pt x="4379252" y="479993"/>
                      <a:pt x="4317973" y="483649"/>
                    </a:cubicBezTo>
                    <a:cubicBezTo>
                      <a:pt x="4267762" y="486741"/>
                      <a:pt x="4217264" y="488292"/>
                      <a:pt x="4166722" y="490602"/>
                    </a:cubicBezTo>
                    <a:cubicBezTo>
                      <a:pt x="4111394" y="493045"/>
                      <a:pt x="4067073" y="503124"/>
                      <a:pt x="4042814" y="530660"/>
                    </a:cubicBezTo>
                    <a:cubicBezTo>
                      <a:pt x="4034996" y="539407"/>
                      <a:pt x="4017001" y="545715"/>
                      <a:pt x="4002653" y="552594"/>
                    </a:cubicBezTo>
                    <a:cubicBezTo>
                      <a:pt x="3992459" y="557592"/>
                      <a:pt x="3979023" y="561086"/>
                      <a:pt x="3969549" y="566312"/>
                    </a:cubicBezTo>
                    <a:cubicBezTo>
                      <a:pt x="3919896" y="593854"/>
                      <a:pt x="3870968" y="621622"/>
                      <a:pt x="3821685" y="649183"/>
                    </a:cubicBezTo>
                    <a:cubicBezTo>
                      <a:pt x="3816761" y="651788"/>
                      <a:pt x="3811445" y="654943"/>
                      <a:pt x="3805138" y="655947"/>
                    </a:cubicBezTo>
                    <a:cubicBezTo>
                      <a:pt x="3739817" y="666451"/>
                      <a:pt x="3673801" y="676154"/>
                      <a:pt x="3609177" y="687459"/>
                    </a:cubicBezTo>
                    <a:cubicBezTo>
                      <a:pt x="3584288" y="691878"/>
                      <a:pt x="3558597" y="697589"/>
                      <a:pt x="3539727" y="706521"/>
                    </a:cubicBezTo>
                    <a:cubicBezTo>
                      <a:pt x="3496714" y="726780"/>
                      <a:pt x="3457268" y="749132"/>
                      <a:pt x="3396572" y="755681"/>
                    </a:cubicBezTo>
                    <a:cubicBezTo>
                      <a:pt x="3378807" y="757611"/>
                      <a:pt x="3357809" y="758036"/>
                      <a:pt x="3341054" y="754679"/>
                    </a:cubicBezTo>
                    <a:cubicBezTo>
                      <a:pt x="3272962" y="740809"/>
                      <a:pt x="3206471" y="724541"/>
                      <a:pt x="3138775" y="710120"/>
                    </a:cubicBezTo>
                    <a:cubicBezTo>
                      <a:pt x="3095820" y="701191"/>
                      <a:pt x="3056969" y="691141"/>
                      <a:pt x="3037283" y="666453"/>
                    </a:cubicBezTo>
                    <a:cubicBezTo>
                      <a:pt x="3031764" y="659487"/>
                      <a:pt x="3015626" y="651391"/>
                      <a:pt x="3002117" y="649347"/>
                    </a:cubicBezTo>
                    <a:cubicBezTo>
                      <a:pt x="2915220" y="636209"/>
                      <a:pt x="2829194" y="627503"/>
                      <a:pt x="2747294" y="652400"/>
                    </a:cubicBezTo>
                    <a:cubicBezTo>
                      <a:pt x="2730084" y="657794"/>
                      <a:pt x="2698519" y="656140"/>
                      <a:pt x="2676273" y="652304"/>
                    </a:cubicBezTo>
                    <a:cubicBezTo>
                      <a:pt x="2590546" y="637890"/>
                      <a:pt x="2508883" y="630176"/>
                      <a:pt x="2432360" y="657836"/>
                    </a:cubicBezTo>
                    <a:cubicBezTo>
                      <a:pt x="2423352" y="661179"/>
                      <a:pt x="2395274" y="656272"/>
                      <a:pt x="2382311" y="650824"/>
                    </a:cubicBezTo>
                    <a:cubicBezTo>
                      <a:pt x="2257393" y="597728"/>
                      <a:pt x="2187724" y="592930"/>
                      <a:pt x="2055134" y="630053"/>
                    </a:cubicBezTo>
                    <a:cubicBezTo>
                      <a:pt x="2046542" y="632464"/>
                      <a:pt x="2035364" y="635121"/>
                      <a:pt x="2031829" y="639324"/>
                    </a:cubicBezTo>
                    <a:cubicBezTo>
                      <a:pt x="2007977" y="666120"/>
                      <a:pt x="1960229" y="664380"/>
                      <a:pt x="1912764" y="664183"/>
                    </a:cubicBezTo>
                    <a:cubicBezTo>
                      <a:pt x="1860521" y="663924"/>
                      <a:pt x="1808236" y="664426"/>
                      <a:pt x="1755637" y="663960"/>
                    </a:cubicBezTo>
                    <a:cubicBezTo>
                      <a:pt x="1746439" y="663859"/>
                      <a:pt x="1736243" y="661799"/>
                      <a:pt x="1727159" y="659605"/>
                    </a:cubicBezTo>
                    <a:cubicBezTo>
                      <a:pt x="1692256" y="651480"/>
                      <a:pt x="1658604" y="640559"/>
                      <a:pt x="1622470" y="634850"/>
                    </a:cubicBezTo>
                    <a:cubicBezTo>
                      <a:pt x="1544362" y="622552"/>
                      <a:pt x="1469248" y="602210"/>
                      <a:pt x="1385955" y="604522"/>
                    </a:cubicBezTo>
                    <a:cubicBezTo>
                      <a:pt x="1371585" y="604913"/>
                      <a:pt x="1355357" y="598530"/>
                      <a:pt x="1340055" y="595629"/>
                    </a:cubicBezTo>
                    <a:cubicBezTo>
                      <a:pt x="1312351" y="590552"/>
                      <a:pt x="1285460" y="583993"/>
                      <a:pt x="1257271" y="581180"/>
                    </a:cubicBezTo>
                    <a:cubicBezTo>
                      <a:pt x="1182583" y="573830"/>
                      <a:pt x="1107142" y="566824"/>
                      <a:pt x="1031914" y="562692"/>
                    </a:cubicBezTo>
                    <a:cubicBezTo>
                      <a:pt x="995593" y="560597"/>
                      <a:pt x="958880" y="565923"/>
                      <a:pt x="922031" y="566853"/>
                    </a:cubicBezTo>
                    <a:cubicBezTo>
                      <a:pt x="905446" y="567320"/>
                      <a:pt x="878533" y="568199"/>
                      <a:pt x="873250" y="563724"/>
                    </a:cubicBezTo>
                    <a:cubicBezTo>
                      <a:pt x="832343" y="529722"/>
                      <a:pt x="772202" y="532674"/>
                      <a:pt x="711627" y="529880"/>
                    </a:cubicBezTo>
                    <a:cubicBezTo>
                      <a:pt x="577999" y="523641"/>
                      <a:pt x="447408" y="543696"/>
                      <a:pt x="311112" y="525106"/>
                    </a:cubicBezTo>
                    <a:cubicBezTo>
                      <a:pt x="271645" y="519795"/>
                      <a:pt x="226936" y="530235"/>
                      <a:pt x="184145" y="532188"/>
                    </a:cubicBezTo>
                    <a:cubicBezTo>
                      <a:pt x="162015" y="533128"/>
                      <a:pt x="137665" y="534333"/>
                      <a:pt x="116886" y="530572"/>
                    </a:cubicBezTo>
                    <a:cubicBezTo>
                      <a:pt x="84810" y="524693"/>
                      <a:pt x="54011" y="515448"/>
                      <a:pt x="23941" y="506433"/>
                    </a:cubicBezTo>
                    <a:lnTo>
                      <a:pt x="0" y="502149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F2CAB10-C3D5-9A44-010F-6540A34B6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665" y="1353599"/>
            <a:ext cx="1325024" cy="1630800"/>
          </a:xfrm>
          <a:custGeom>
            <a:avLst/>
            <a:gdLst/>
            <a:ahLst/>
            <a:cxnLst/>
            <a:rect l="l" t="t" r="r" b="b"/>
            <a:pathLst>
              <a:path w="2564178" h="1630800">
                <a:moveTo>
                  <a:pt x="0" y="0"/>
                </a:moveTo>
                <a:lnTo>
                  <a:pt x="2564178" y="0"/>
                </a:lnTo>
                <a:lnTo>
                  <a:pt x="2564178" y="1630800"/>
                </a:lnTo>
                <a:lnTo>
                  <a:pt x="0" y="16308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098A8A-0FCF-4636-B5A4-C88BF7F50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266" y="1383720"/>
            <a:ext cx="2564178" cy="1570558"/>
          </a:xfrm>
          <a:custGeom>
            <a:avLst/>
            <a:gdLst/>
            <a:ahLst/>
            <a:cxnLst/>
            <a:rect l="l" t="t" r="r" b="b"/>
            <a:pathLst>
              <a:path w="2564178" h="1630800">
                <a:moveTo>
                  <a:pt x="0" y="0"/>
                </a:moveTo>
                <a:lnTo>
                  <a:pt x="2564178" y="0"/>
                </a:lnTo>
                <a:lnTo>
                  <a:pt x="2564178" y="1630800"/>
                </a:lnTo>
                <a:lnTo>
                  <a:pt x="0" y="16308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8BDFA4-C8A1-AB03-3DC1-AB8FECA30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5444" y="1393335"/>
            <a:ext cx="2564178" cy="1551327"/>
          </a:xfrm>
          <a:custGeom>
            <a:avLst/>
            <a:gdLst/>
            <a:ahLst/>
            <a:cxnLst/>
            <a:rect l="l" t="t" r="r" b="b"/>
            <a:pathLst>
              <a:path w="2564178" h="1630800">
                <a:moveTo>
                  <a:pt x="0" y="0"/>
                </a:moveTo>
                <a:lnTo>
                  <a:pt x="2564178" y="0"/>
                </a:lnTo>
                <a:lnTo>
                  <a:pt x="2564178" y="1630800"/>
                </a:lnTo>
                <a:lnTo>
                  <a:pt x="0" y="16308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CB0659-4015-C610-1B09-EF2A79F97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9622" y="1749115"/>
            <a:ext cx="2564179" cy="839768"/>
          </a:xfrm>
          <a:custGeom>
            <a:avLst/>
            <a:gdLst/>
            <a:ahLst/>
            <a:cxnLst/>
            <a:rect l="l" t="t" r="r" b="b"/>
            <a:pathLst>
              <a:path w="2564179" h="1630800">
                <a:moveTo>
                  <a:pt x="0" y="0"/>
                </a:moveTo>
                <a:lnTo>
                  <a:pt x="2564179" y="0"/>
                </a:lnTo>
                <a:lnTo>
                  <a:pt x="2564179" y="1630800"/>
                </a:lnTo>
                <a:lnTo>
                  <a:pt x="0" y="163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A7328-E099-CCF4-9C09-46373DCD0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1" y="4766267"/>
            <a:ext cx="5692774" cy="107741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>
                    <a:alpha val="80000"/>
                  </a:schemeClr>
                </a:solidFill>
              </a:rPr>
              <a:t>T</a:t>
            </a:r>
            <a:r>
              <a:rPr lang="en-EG" sz="2000">
                <a:solidFill>
                  <a:schemeClr val="bg1">
                    <a:alpha val="80000"/>
                  </a:schemeClr>
                </a:solidFill>
              </a:rPr>
              <a:t>his page have the same charts as the Make page but in differnce parameter like we have changed Make to the Model and all is the same </a:t>
            </a:r>
          </a:p>
        </p:txBody>
      </p:sp>
    </p:spTree>
    <p:extLst>
      <p:ext uri="{BB962C8B-B14F-4D97-AF65-F5344CB8AC3E}">
        <p14:creationId xmlns:p14="http://schemas.microsoft.com/office/powerpoint/2010/main" val="3448942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6A15A88-001A-4EEF-8984-D87E6435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C6308-127E-7762-0BC1-78169564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367673"/>
            <a:ext cx="6124576" cy="26655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>
                <a:solidFill>
                  <a:schemeClr val="bg1"/>
                </a:solidFill>
              </a:rPr>
              <a:t>Summary</a:t>
            </a:r>
          </a:p>
        </p:txBody>
      </p:sp>
      <p:pic>
        <p:nvPicPr>
          <p:cNvPr id="31" name="Picture 30" descr="Writing an appointment on a paper agenda">
            <a:extLst>
              <a:ext uri="{FF2B5EF4-FFF2-40B4-BE49-F238E27FC236}">
                <a16:creationId xmlns:a16="http://schemas.microsoft.com/office/drawing/2014/main" id="{F9D724AF-E2F0-6DD3-0CDF-90F904A816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5702" b="-1"/>
          <a:stretch/>
        </p:blipFill>
        <p:spPr>
          <a:xfrm>
            <a:off x="1" y="10"/>
            <a:ext cx="4551219" cy="6857990"/>
          </a:xfrm>
          <a:custGeom>
            <a:avLst/>
            <a:gdLst/>
            <a:ahLst/>
            <a:cxnLst/>
            <a:rect l="l" t="t" r="r" b="b"/>
            <a:pathLst>
              <a:path w="4551219" h="6858000">
                <a:moveTo>
                  <a:pt x="4194211" y="6564619"/>
                </a:moveTo>
                <a:lnTo>
                  <a:pt x="4194211" y="6564620"/>
                </a:lnTo>
                <a:cubicBezTo>
                  <a:pt x="4204498" y="6575478"/>
                  <a:pt x="4210595" y="6582146"/>
                  <a:pt x="4216690" y="6588625"/>
                </a:cubicBezTo>
                <a:lnTo>
                  <a:pt x="4233312" y="6625224"/>
                </a:lnTo>
                <a:lnTo>
                  <a:pt x="4226218" y="6662539"/>
                </a:lnTo>
                <a:lnTo>
                  <a:pt x="4226217" y="6662540"/>
                </a:lnTo>
                <a:lnTo>
                  <a:pt x="4226216" y="6662543"/>
                </a:lnTo>
                <a:lnTo>
                  <a:pt x="4214767" y="6683026"/>
                </a:lnTo>
                <a:lnTo>
                  <a:pt x="4211619" y="6702975"/>
                </a:lnTo>
                <a:lnTo>
                  <a:pt x="4211619" y="6702976"/>
                </a:lnTo>
                <a:cubicBezTo>
                  <a:pt x="4212024" y="6716168"/>
                  <a:pt x="4217168" y="6729218"/>
                  <a:pt x="4225455" y="6742552"/>
                </a:cubicBezTo>
                <a:lnTo>
                  <a:pt x="4225456" y="6742554"/>
                </a:lnTo>
                <a:lnTo>
                  <a:pt x="4244933" y="6812061"/>
                </a:lnTo>
                <a:lnTo>
                  <a:pt x="4244933" y="6812063"/>
                </a:lnTo>
                <a:lnTo>
                  <a:pt x="4244933" y="6812062"/>
                </a:lnTo>
                <a:lnTo>
                  <a:pt x="4244933" y="6812061"/>
                </a:lnTo>
                <a:lnTo>
                  <a:pt x="4240159" y="6776799"/>
                </a:lnTo>
                <a:lnTo>
                  <a:pt x="4225456" y="6742554"/>
                </a:lnTo>
                <a:lnTo>
                  <a:pt x="4225455" y="6742551"/>
                </a:lnTo>
                <a:lnTo>
                  <a:pt x="4211619" y="6702975"/>
                </a:lnTo>
                <a:lnTo>
                  <a:pt x="4226216" y="6662543"/>
                </a:lnTo>
                <a:lnTo>
                  <a:pt x="4226217" y="6662541"/>
                </a:lnTo>
                <a:lnTo>
                  <a:pt x="4226218" y="6662539"/>
                </a:lnTo>
                <a:lnTo>
                  <a:pt x="4233301" y="6645551"/>
                </a:lnTo>
                <a:lnTo>
                  <a:pt x="4233312" y="6625224"/>
                </a:lnTo>
                <a:lnTo>
                  <a:pt x="4233312" y="6625223"/>
                </a:lnTo>
                <a:cubicBezTo>
                  <a:pt x="4231216" y="6611340"/>
                  <a:pt x="4225168" y="6597577"/>
                  <a:pt x="4216690" y="6588624"/>
                </a:cubicBezTo>
                <a:close/>
                <a:moveTo>
                  <a:pt x="4274532" y="6438980"/>
                </a:moveTo>
                <a:lnTo>
                  <a:pt x="4254602" y="6463839"/>
                </a:lnTo>
                <a:lnTo>
                  <a:pt x="4254600" y="6463848"/>
                </a:lnTo>
                <a:lnTo>
                  <a:pt x="4240803" y="6513011"/>
                </a:lnTo>
                <a:lnTo>
                  <a:pt x="4221998" y="6546193"/>
                </a:lnTo>
                <a:lnTo>
                  <a:pt x="4221998" y="6546194"/>
                </a:lnTo>
                <a:lnTo>
                  <a:pt x="4238336" y="6521803"/>
                </a:lnTo>
                <a:lnTo>
                  <a:pt x="4240803" y="6513011"/>
                </a:lnTo>
                <a:lnTo>
                  <a:pt x="4243614" y="6508051"/>
                </a:lnTo>
                <a:lnTo>
                  <a:pt x="4254600" y="6463848"/>
                </a:lnTo>
                <a:lnTo>
                  <a:pt x="4254602" y="6463840"/>
                </a:lnTo>
                <a:cubicBezTo>
                  <a:pt x="4257553" y="6451649"/>
                  <a:pt x="4265030" y="6444076"/>
                  <a:pt x="4274532" y="6438980"/>
                </a:cubicBezTo>
                <a:close/>
                <a:moveTo>
                  <a:pt x="4360506" y="6365203"/>
                </a:moveTo>
                <a:lnTo>
                  <a:pt x="4359224" y="6387909"/>
                </a:lnTo>
                <a:lnTo>
                  <a:pt x="4357461" y="6391548"/>
                </a:lnTo>
                <a:lnTo>
                  <a:pt x="4349806" y="6407331"/>
                </a:lnTo>
                <a:lnTo>
                  <a:pt x="4349806" y="6407332"/>
                </a:lnTo>
                <a:lnTo>
                  <a:pt x="4357461" y="6391548"/>
                </a:lnTo>
                <a:lnTo>
                  <a:pt x="4359225" y="6387909"/>
                </a:lnTo>
                <a:close/>
                <a:moveTo>
                  <a:pt x="4121437" y="4221390"/>
                </a:moveTo>
                <a:lnTo>
                  <a:pt x="4121437" y="4221391"/>
                </a:lnTo>
                <a:cubicBezTo>
                  <a:pt x="4122199" y="4232060"/>
                  <a:pt x="4122389" y="4243872"/>
                  <a:pt x="4127153" y="4253014"/>
                </a:cubicBezTo>
                <a:cubicBezTo>
                  <a:pt x="4139346" y="4277401"/>
                  <a:pt x="4154966" y="4300070"/>
                  <a:pt x="4166969" y="4324645"/>
                </a:cubicBezTo>
                <a:lnTo>
                  <a:pt x="4175923" y="4363890"/>
                </a:lnTo>
                <a:lnTo>
                  <a:pt x="4175161" y="4482003"/>
                </a:lnTo>
                <a:cubicBezTo>
                  <a:pt x="4172493" y="4546775"/>
                  <a:pt x="4171921" y="4612499"/>
                  <a:pt x="4115151" y="4659173"/>
                </a:cubicBezTo>
                <a:cubicBezTo>
                  <a:pt x="4110579" y="4662985"/>
                  <a:pt x="4107911" y="4671175"/>
                  <a:pt x="4107149" y="4677654"/>
                </a:cubicBezTo>
                <a:cubicBezTo>
                  <a:pt x="4103530" y="4707563"/>
                  <a:pt x="4103148" y="4738234"/>
                  <a:pt x="4097242" y="4767763"/>
                </a:cubicBezTo>
                <a:cubicBezTo>
                  <a:pt x="4094861" y="4779574"/>
                  <a:pt x="4094052" y="4790386"/>
                  <a:pt x="4095933" y="4800482"/>
                </a:cubicBezTo>
                <a:lnTo>
                  <a:pt x="4095933" y="4800483"/>
                </a:lnTo>
                <a:cubicBezTo>
                  <a:pt x="4097814" y="4810580"/>
                  <a:pt x="4102387" y="4819963"/>
                  <a:pt x="4110769" y="4828916"/>
                </a:cubicBezTo>
                <a:lnTo>
                  <a:pt x="4132950" y="4863342"/>
                </a:lnTo>
                <a:lnTo>
                  <a:pt x="4140479" y="4889274"/>
                </a:lnTo>
                <a:lnTo>
                  <a:pt x="4138774" y="4912167"/>
                </a:lnTo>
                <a:cubicBezTo>
                  <a:pt x="4137059" y="4919977"/>
                  <a:pt x="4136702" y="4927121"/>
                  <a:pt x="4137372" y="4933803"/>
                </a:cubicBezTo>
                <a:lnTo>
                  <a:pt x="4137372" y="4933804"/>
                </a:lnTo>
                <a:lnTo>
                  <a:pt x="4142131" y="4952672"/>
                </a:lnTo>
                <a:lnTo>
                  <a:pt x="4144924" y="4957453"/>
                </a:lnTo>
                <a:lnTo>
                  <a:pt x="4146202" y="4961455"/>
                </a:lnTo>
                <a:cubicBezTo>
                  <a:pt x="4150713" y="4970096"/>
                  <a:pt x="4156419" y="4978393"/>
                  <a:pt x="4162206" y="4987037"/>
                </a:cubicBezTo>
                <a:cubicBezTo>
                  <a:pt x="4173445" y="5003801"/>
                  <a:pt x="4187543" y="5022852"/>
                  <a:pt x="4188685" y="5041521"/>
                </a:cubicBezTo>
                <a:cubicBezTo>
                  <a:pt x="4189304" y="5052095"/>
                  <a:pt x="4192222" y="5062299"/>
                  <a:pt x="4195901" y="5072375"/>
                </a:cubicBezTo>
                <a:lnTo>
                  <a:pt x="4201805" y="5087442"/>
                </a:lnTo>
                <a:lnTo>
                  <a:pt x="4214832" y="5133219"/>
                </a:lnTo>
                <a:lnTo>
                  <a:pt x="4214833" y="5133224"/>
                </a:lnTo>
                <a:lnTo>
                  <a:pt x="4208118" y="5166112"/>
                </a:lnTo>
                <a:lnTo>
                  <a:pt x="4208118" y="5166113"/>
                </a:lnTo>
                <a:cubicBezTo>
                  <a:pt x="4207356" y="5167637"/>
                  <a:pt x="4207928" y="5169780"/>
                  <a:pt x="4208809" y="5172090"/>
                </a:cubicBezTo>
                <a:lnTo>
                  <a:pt x="4211356" y="5179067"/>
                </a:lnTo>
                <a:cubicBezTo>
                  <a:pt x="4214976" y="5196594"/>
                  <a:pt x="4215024" y="5213597"/>
                  <a:pt x="4211190" y="5229433"/>
                </a:cubicBezTo>
                <a:lnTo>
                  <a:pt x="4200644" y="5248928"/>
                </a:lnTo>
                <a:lnTo>
                  <a:pt x="4187733" y="5272795"/>
                </a:lnTo>
                <a:cubicBezTo>
                  <a:pt x="4176088" y="5285440"/>
                  <a:pt x="4168382" y="5298594"/>
                  <a:pt x="4163830" y="5312287"/>
                </a:cubicBezTo>
                <a:lnTo>
                  <a:pt x="4162774" y="5321350"/>
                </a:lnTo>
                <a:lnTo>
                  <a:pt x="4160300" y="5326162"/>
                </a:lnTo>
                <a:lnTo>
                  <a:pt x="4158854" y="5355013"/>
                </a:lnTo>
                <a:lnTo>
                  <a:pt x="4158854" y="5355014"/>
                </a:lnTo>
                <a:cubicBezTo>
                  <a:pt x="4159503" y="5364882"/>
                  <a:pt x="4161206" y="5375002"/>
                  <a:pt x="4163730" y="5385384"/>
                </a:cubicBezTo>
                <a:cubicBezTo>
                  <a:pt x="4166969" y="5398721"/>
                  <a:pt x="4169255" y="5412057"/>
                  <a:pt x="4171921" y="5425582"/>
                </a:cubicBezTo>
                <a:cubicBezTo>
                  <a:pt x="4175731" y="5443870"/>
                  <a:pt x="4179733" y="5462351"/>
                  <a:pt x="4183543" y="5480637"/>
                </a:cubicBezTo>
                <a:lnTo>
                  <a:pt x="4188067" y="5507667"/>
                </a:lnTo>
                <a:lnTo>
                  <a:pt x="4177448" y="5531691"/>
                </a:lnTo>
                <a:lnTo>
                  <a:pt x="4177447" y="5531692"/>
                </a:lnTo>
                <a:cubicBezTo>
                  <a:pt x="4170398" y="5537599"/>
                  <a:pt x="4167206" y="5542648"/>
                  <a:pt x="4167302" y="5547577"/>
                </a:cubicBezTo>
                <a:lnTo>
                  <a:pt x="4167302" y="5547578"/>
                </a:lnTo>
                <a:cubicBezTo>
                  <a:pt x="4167397" y="5552507"/>
                  <a:pt x="4170779" y="5557317"/>
                  <a:pt x="4176875" y="5562746"/>
                </a:cubicBezTo>
                <a:cubicBezTo>
                  <a:pt x="4219548" y="5600467"/>
                  <a:pt x="4246219" y="5646189"/>
                  <a:pt x="4248123" y="5704483"/>
                </a:cubicBezTo>
                <a:cubicBezTo>
                  <a:pt x="4248505" y="5716485"/>
                  <a:pt x="4251171" y="5728678"/>
                  <a:pt x="4254029" y="5740488"/>
                </a:cubicBezTo>
                <a:cubicBezTo>
                  <a:pt x="4255744" y="5747728"/>
                  <a:pt x="4257650" y="5756493"/>
                  <a:pt x="4262794" y="5760873"/>
                </a:cubicBezTo>
                <a:cubicBezTo>
                  <a:pt x="4302037" y="5794974"/>
                  <a:pt x="4329280" y="5837457"/>
                  <a:pt x="4351189" y="5883751"/>
                </a:cubicBezTo>
                <a:lnTo>
                  <a:pt x="4351191" y="5883755"/>
                </a:lnTo>
                <a:lnTo>
                  <a:pt x="4369094" y="5935945"/>
                </a:lnTo>
                <a:lnTo>
                  <a:pt x="4369096" y="5935949"/>
                </a:lnTo>
                <a:lnTo>
                  <a:pt x="4365476" y="5993289"/>
                </a:lnTo>
                <a:lnTo>
                  <a:pt x="4365475" y="5993290"/>
                </a:lnTo>
                <a:cubicBezTo>
                  <a:pt x="4364334" y="6004530"/>
                  <a:pt x="4364524" y="6017484"/>
                  <a:pt x="4358999" y="6026439"/>
                </a:cubicBezTo>
                <a:cubicBezTo>
                  <a:pt x="4341662" y="6054824"/>
                  <a:pt x="4322994" y="6082257"/>
                  <a:pt x="4302799" y="6108737"/>
                </a:cubicBezTo>
                <a:cubicBezTo>
                  <a:pt x="4294131" y="6120073"/>
                  <a:pt x="4289178" y="6126883"/>
                  <a:pt x="4289107" y="6133313"/>
                </a:cubicBezTo>
                <a:lnTo>
                  <a:pt x="4289107" y="6133314"/>
                </a:lnTo>
                <a:lnTo>
                  <a:pt x="4292807" y="6143189"/>
                </a:lnTo>
                <a:lnTo>
                  <a:pt x="4304703" y="6155599"/>
                </a:lnTo>
                <a:lnTo>
                  <a:pt x="4304706" y="6155602"/>
                </a:lnTo>
                <a:cubicBezTo>
                  <a:pt x="4326994" y="6175797"/>
                  <a:pt x="4338614" y="6200944"/>
                  <a:pt x="4343376" y="6228756"/>
                </a:cubicBezTo>
                <a:lnTo>
                  <a:pt x="4360713" y="6361539"/>
                </a:lnTo>
                <a:lnTo>
                  <a:pt x="4360713" y="6361538"/>
                </a:lnTo>
                <a:cubicBezTo>
                  <a:pt x="4357093" y="6317150"/>
                  <a:pt x="4350808" y="6272763"/>
                  <a:pt x="4343376" y="6228755"/>
                </a:cubicBezTo>
                <a:cubicBezTo>
                  <a:pt x="4338614" y="6200943"/>
                  <a:pt x="4326994" y="6175796"/>
                  <a:pt x="4304706" y="6155601"/>
                </a:cubicBezTo>
                <a:lnTo>
                  <a:pt x="4304703" y="6155599"/>
                </a:lnTo>
                <a:lnTo>
                  <a:pt x="4289107" y="6133314"/>
                </a:lnTo>
                <a:lnTo>
                  <a:pt x="4302799" y="6108738"/>
                </a:lnTo>
                <a:cubicBezTo>
                  <a:pt x="4322994" y="6082258"/>
                  <a:pt x="4341662" y="6054825"/>
                  <a:pt x="4358999" y="6026440"/>
                </a:cubicBezTo>
                <a:cubicBezTo>
                  <a:pt x="4364524" y="6017485"/>
                  <a:pt x="4364334" y="6004531"/>
                  <a:pt x="4365475" y="5993291"/>
                </a:cubicBezTo>
                <a:lnTo>
                  <a:pt x="4365476" y="5993289"/>
                </a:lnTo>
                <a:lnTo>
                  <a:pt x="4368929" y="5964476"/>
                </a:lnTo>
                <a:lnTo>
                  <a:pt x="4369096" y="5935949"/>
                </a:lnTo>
                <a:lnTo>
                  <a:pt x="4369096" y="5935948"/>
                </a:lnTo>
                <a:lnTo>
                  <a:pt x="4369094" y="5935945"/>
                </a:lnTo>
                <a:lnTo>
                  <a:pt x="4362214" y="5909350"/>
                </a:lnTo>
                <a:lnTo>
                  <a:pt x="4351191" y="5883755"/>
                </a:lnTo>
                <a:lnTo>
                  <a:pt x="4351189" y="5883750"/>
                </a:lnTo>
                <a:cubicBezTo>
                  <a:pt x="4329280" y="5837456"/>
                  <a:pt x="4302037" y="5794973"/>
                  <a:pt x="4262794" y="5760872"/>
                </a:cubicBezTo>
                <a:cubicBezTo>
                  <a:pt x="4257650" y="5756492"/>
                  <a:pt x="4255744" y="5747727"/>
                  <a:pt x="4254029" y="5740487"/>
                </a:cubicBezTo>
                <a:cubicBezTo>
                  <a:pt x="4251171" y="5728677"/>
                  <a:pt x="4248505" y="5716484"/>
                  <a:pt x="4248123" y="5704482"/>
                </a:cubicBezTo>
                <a:cubicBezTo>
                  <a:pt x="4246219" y="5646188"/>
                  <a:pt x="4219548" y="5600466"/>
                  <a:pt x="4176875" y="5562745"/>
                </a:cubicBezTo>
                <a:lnTo>
                  <a:pt x="4167302" y="5547577"/>
                </a:lnTo>
                <a:lnTo>
                  <a:pt x="4177447" y="5531693"/>
                </a:lnTo>
                <a:lnTo>
                  <a:pt x="4177448" y="5531691"/>
                </a:lnTo>
                <a:lnTo>
                  <a:pt x="4185847" y="5520421"/>
                </a:lnTo>
                <a:lnTo>
                  <a:pt x="4188067" y="5507667"/>
                </a:lnTo>
                <a:lnTo>
                  <a:pt x="4188067" y="5507666"/>
                </a:lnTo>
                <a:cubicBezTo>
                  <a:pt x="4188020" y="5498831"/>
                  <a:pt x="4185448" y="5489496"/>
                  <a:pt x="4183543" y="5480636"/>
                </a:cubicBezTo>
                <a:cubicBezTo>
                  <a:pt x="4179733" y="5462350"/>
                  <a:pt x="4175731" y="5443869"/>
                  <a:pt x="4171921" y="5425581"/>
                </a:cubicBezTo>
                <a:cubicBezTo>
                  <a:pt x="4169255" y="5412056"/>
                  <a:pt x="4166969" y="5398720"/>
                  <a:pt x="4163730" y="5385383"/>
                </a:cubicBezTo>
                <a:lnTo>
                  <a:pt x="4158854" y="5355013"/>
                </a:lnTo>
                <a:lnTo>
                  <a:pt x="4162774" y="5321350"/>
                </a:lnTo>
                <a:lnTo>
                  <a:pt x="4187733" y="5272796"/>
                </a:lnTo>
                <a:lnTo>
                  <a:pt x="4200644" y="5248928"/>
                </a:lnTo>
                <a:lnTo>
                  <a:pt x="4211191" y="5229432"/>
                </a:lnTo>
                <a:lnTo>
                  <a:pt x="4211356" y="5179067"/>
                </a:lnTo>
                <a:lnTo>
                  <a:pt x="4211356" y="5179066"/>
                </a:lnTo>
                <a:cubicBezTo>
                  <a:pt x="4210880" y="5176875"/>
                  <a:pt x="4209690" y="5174399"/>
                  <a:pt x="4208809" y="5172089"/>
                </a:cubicBezTo>
                <a:lnTo>
                  <a:pt x="4208118" y="5166113"/>
                </a:lnTo>
                <a:lnTo>
                  <a:pt x="4214833" y="5133224"/>
                </a:lnTo>
                <a:lnTo>
                  <a:pt x="4214833" y="5133223"/>
                </a:lnTo>
                <a:lnTo>
                  <a:pt x="4214832" y="5133219"/>
                </a:lnTo>
                <a:lnTo>
                  <a:pt x="4207690" y="5102460"/>
                </a:lnTo>
                <a:lnTo>
                  <a:pt x="4201805" y="5087442"/>
                </a:lnTo>
                <a:lnTo>
                  <a:pt x="4201799" y="5087422"/>
                </a:lnTo>
                <a:cubicBezTo>
                  <a:pt x="4195713" y="5072410"/>
                  <a:pt x="4189614" y="5057380"/>
                  <a:pt x="4188685" y="5041520"/>
                </a:cubicBezTo>
                <a:cubicBezTo>
                  <a:pt x="4187543" y="5022851"/>
                  <a:pt x="4173445" y="5003800"/>
                  <a:pt x="4162206" y="4987036"/>
                </a:cubicBezTo>
                <a:lnTo>
                  <a:pt x="4144924" y="4957453"/>
                </a:lnTo>
                <a:lnTo>
                  <a:pt x="4137372" y="4933804"/>
                </a:lnTo>
                <a:lnTo>
                  <a:pt x="4138774" y="4912168"/>
                </a:lnTo>
                <a:cubicBezTo>
                  <a:pt x="4140536" y="4904357"/>
                  <a:pt x="4141048" y="4896713"/>
                  <a:pt x="4140479" y="4889275"/>
                </a:cubicBezTo>
                <a:lnTo>
                  <a:pt x="4140479" y="4889274"/>
                </a:lnTo>
                <a:lnTo>
                  <a:pt x="4135701" y="4867613"/>
                </a:lnTo>
                <a:lnTo>
                  <a:pt x="4132950" y="4863342"/>
                </a:lnTo>
                <a:lnTo>
                  <a:pt x="4131200" y="4857316"/>
                </a:lnTo>
                <a:cubicBezTo>
                  <a:pt x="4126057" y="4847213"/>
                  <a:pt x="4119056" y="4837702"/>
                  <a:pt x="4110769" y="4828915"/>
                </a:cubicBezTo>
                <a:lnTo>
                  <a:pt x="4095933" y="4800482"/>
                </a:lnTo>
                <a:lnTo>
                  <a:pt x="4097242" y="4767764"/>
                </a:lnTo>
                <a:cubicBezTo>
                  <a:pt x="4103148" y="4738235"/>
                  <a:pt x="4103530" y="4707564"/>
                  <a:pt x="4107149" y="4677655"/>
                </a:cubicBezTo>
                <a:cubicBezTo>
                  <a:pt x="4107911" y="4671176"/>
                  <a:pt x="4110579" y="4662986"/>
                  <a:pt x="4115151" y="4659174"/>
                </a:cubicBezTo>
                <a:cubicBezTo>
                  <a:pt x="4171921" y="4612500"/>
                  <a:pt x="4172493" y="4546776"/>
                  <a:pt x="4175161" y="4482004"/>
                </a:cubicBezTo>
                <a:cubicBezTo>
                  <a:pt x="4176875" y="4442761"/>
                  <a:pt x="4176875" y="4403325"/>
                  <a:pt x="4175923" y="4363890"/>
                </a:cubicBezTo>
                <a:lnTo>
                  <a:pt x="4175923" y="4363889"/>
                </a:lnTo>
                <a:cubicBezTo>
                  <a:pt x="4175731" y="4350553"/>
                  <a:pt x="4172683" y="4336456"/>
                  <a:pt x="4166969" y="4324644"/>
                </a:cubicBezTo>
                <a:cubicBezTo>
                  <a:pt x="4154966" y="4300069"/>
                  <a:pt x="4139346" y="4277400"/>
                  <a:pt x="4127153" y="4253013"/>
                </a:cubicBezTo>
                <a:close/>
                <a:moveTo>
                  <a:pt x="4190328" y="2836171"/>
                </a:moveTo>
                <a:lnTo>
                  <a:pt x="4181637" y="2848792"/>
                </a:lnTo>
                <a:cubicBezTo>
                  <a:pt x="4176637" y="2865009"/>
                  <a:pt x="4170779" y="2881306"/>
                  <a:pt x="4166033" y="2897784"/>
                </a:cubicBezTo>
                <a:lnTo>
                  <a:pt x="4165004" y="2903549"/>
                </a:lnTo>
                <a:lnTo>
                  <a:pt x="4161730" y="2914327"/>
                </a:lnTo>
                <a:lnTo>
                  <a:pt x="4157099" y="2947858"/>
                </a:lnTo>
                <a:lnTo>
                  <a:pt x="4157098" y="2947861"/>
                </a:lnTo>
                <a:lnTo>
                  <a:pt x="4157098" y="2947862"/>
                </a:lnTo>
                <a:cubicBezTo>
                  <a:pt x="4156729" y="2959156"/>
                  <a:pt x="4157729" y="2970575"/>
                  <a:pt x="4160682" y="2982148"/>
                </a:cubicBezTo>
                <a:lnTo>
                  <a:pt x="4172375" y="3077401"/>
                </a:lnTo>
                <a:lnTo>
                  <a:pt x="4159920" y="3172653"/>
                </a:lnTo>
                <a:cubicBezTo>
                  <a:pt x="4134011" y="3276479"/>
                  <a:pt x="4106579" y="3380304"/>
                  <a:pt x="4112293" y="3489466"/>
                </a:cubicBezTo>
                <a:cubicBezTo>
                  <a:pt x="4113245" y="3507562"/>
                  <a:pt x="4101624" y="3529089"/>
                  <a:pt x="4090194" y="3544712"/>
                </a:cubicBezTo>
                <a:cubicBezTo>
                  <a:pt x="4079336" y="3559667"/>
                  <a:pt x="4073477" y="3566811"/>
                  <a:pt x="4072572" y="3574407"/>
                </a:cubicBezTo>
                <a:lnTo>
                  <a:pt x="4072572" y="3574408"/>
                </a:lnTo>
                <a:cubicBezTo>
                  <a:pt x="4071667" y="3582004"/>
                  <a:pt x="4075716" y="3590053"/>
                  <a:pt x="4084670" y="3606817"/>
                </a:cubicBezTo>
                <a:cubicBezTo>
                  <a:pt x="4089052" y="3614819"/>
                  <a:pt x="4091718" y="3624725"/>
                  <a:pt x="4098196" y="3630632"/>
                </a:cubicBezTo>
                <a:lnTo>
                  <a:pt x="4115925" y="3654415"/>
                </a:lnTo>
                <a:lnTo>
                  <a:pt x="4118836" y="3665923"/>
                </a:lnTo>
                <a:lnTo>
                  <a:pt x="4122437" y="3680163"/>
                </a:lnTo>
                <a:lnTo>
                  <a:pt x="4118389" y="3734836"/>
                </a:lnTo>
                <a:lnTo>
                  <a:pt x="4118389" y="3734837"/>
                </a:lnTo>
                <a:cubicBezTo>
                  <a:pt x="4117437" y="3741315"/>
                  <a:pt x="4116103" y="3749125"/>
                  <a:pt x="4118771" y="3754652"/>
                </a:cubicBezTo>
                <a:lnTo>
                  <a:pt x="4125128" y="3789775"/>
                </a:lnTo>
                <a:lnTo>
                  <a:pt x="4110197" y="3822471"/>
                </a:lnTo>
                <a:cubicBezTo>
                  <a:pt x="4103149" y="3831901"/>
                  <a:pt x="4097529" y="3842045"/>
                  <a:pt x="4095862" y="3852618"/>
                </a:cubicBezTo>
                <a:lnTo>
                  <a:pt x="4095862" y="3852619"/>
                </a:lnTo>
                <a:lnTo>
                  <a:pt x="4096642" y="3868763"/>
                </a:lnTo>
                <a:lnTo>
                  <a:pt x="4105245" y="3885336"/>
                </a:lnTo>
                <a:lnTo>
                  <a:pt x="4105245" y="3885338"/>
                </a:lnTo>
                <a:cubicBezTo>
                  <a:pt x="4114961" y="3897721"/>
                  <a:pt x="4122367" y="3910318"/>
                  <a:pt x="4127626" y="3923124"/>
                </a:cubicBezTo>
                <a:lnTo>
                  <a:pt x="4137130" y="3962159"/>
                </a:lnTo>
                <a:lnTo>
                  <a:pt x="4121438" y="4043837"/>
                </a:lnTo>
                <a:lnTo>
                  <a:pt x="4121437" y="4043838"/>
                </a:lnTo>
                <a:cubicBezTo>
                  <a:pt x="4112674" y="4063841"/>
                  <a:pt x="4107292" y="4083701"/>
                  <a:pt x="4106316" y="4103824"/>
                </a:cubicBezTo>
                <a:lnTo>
                  <a:pt x="4106316" y="4103825"/>
                </a:lnTo>
                <a:lnTo>
                  <a:pt x="4108283" y="4134255"/>
                </a:lnTo>
                <a:lnTo>
                  <a:pt x="4117627" y="4165381"/>
                </a:lnTo>
                <a:lnTo>
                  <a:pt x="4117627" y="4165383"/>
                </a:lnTo>
                <a:lnTo>
                  <a:pt x="4121532" y="4192387"/>
                </a:lnTo>
                <a:lnTo>
                  <a:pt x="4121532" y="4192386"/>
                </a:lnTo>
                <a:cubicBezTo>
                  <a:pt x="4121628" y="4182766"/>
                  <a:pt x="4121056" y="4173479"/>
                  <a:pt x="4117627" y="4165382"/>
                </a:cubicBezTo>
                <a:lnTo>
                  <a:pt x="4117627" y="4165381"/>
                </a:lnTo>
                <a:lnTo>
                  <a:pt x="4106316" y="4103825"/>
                </a:lnTo>
                <a:lnTo>
                  <a:pt x="4121437" y="4043839"/>
                </a:lnTo>
                <a:lnTo>
                  <a:pt x="4121438" y="4043837"/>
                </a:lnTo>
                <a:lnTo>
                  <a:pt x="4134740" y="4002409"/>
                </a:lnTo>
                <a:lnTo>
                  <a:pt x="4137130" y="3962159"/>
                </a:lnTo>
                <a:lnTo>
                  <a:pt x="4137130" y="3962158"/>
                </a:lnTo>
                <a:cubicBezTo>
                  <a:pt x="4134868" y="3935726"/>
                  <a:pt x="4124677" y="3910103"/>
                  <a:pt x="4105245" y="3885337"/>
                </a:cubicBezTo>
                <a:lnTo>
                  <a:pt x="4105245" y="3885336"/>
                </a:lnTo>
                <a:lnTo>
                  <a:pt x="4095862" y="3852619"/>
                </a:lnTo>
                <a:lnTo>
                  <a:pt x="4110197" y="3822472"/>
                </a:lnTo>
                <a:cubicBezTo>
                  <a:pt x="4118389" y="3811613"/>
                  <a:pt x="4123533" y="3800896"/>
                  <a:pt x="4125128" y="3789776"/>
                </a:cubicBezTo>
                <a:lnTo>
                  <a:pt x="4125128" y="3789775"/>
                </a:lnTo>
                <a:cubicBezTo>
                  <a:pt x="4126724" y="3778654"/>
                  <a:pt x="4124771" y="3767129"/>
                  <a:pt x="4118771" y="3754651"/>
                </a:cubicBezTo>
                <a:lnTo>
                  <a:pt x="4118389" y="3734837"/>
                </a:lnTo>
                <a:lnTo>
                  <a:pt x="4122437" y="3680163"/>
                </a:lnTo>
                <a:lnTo>
                  <a:pt x="4122437" y="3680162"/>
                </a:lnTo>
                <a:lnTo>
                  <a:pt x="4118836" y="3665923"/>
                </a:lnTo>
                <a:lnTo>
                  <a:pt x="4115925" y="3654415"/>
                </a:lnTo>
                <a:lnTo>
                  <a:pt x="4115925" y="3654415"/>
                </a:lnTo>
                <a:lnTo>
                  <a:pt x="4115925" y="3654415"/>
                </a:lnTo>
                <a:cubicBezTo>
                  <a:pt x="4112115" y="3646122"/>
                  <a:pt x="4106436" y="3638156"/>
                  <a:pt x="4098196" y="3630631"/>
                </a:cubicBezTo>
                <a:cubicBezTo>
                  <a:pt x="4091718" y="3624724"/>
                  <a:pt x="4089052" y="3614818"/>
                  <a:pt x="4084670" y="3606816"/>
                </a:cubicBezTo>
                <a:cubicBezTo>
                  <a:pt x="4080193" y="3598434"/>
                  <a:pt x="4076942" y="3592231"/>
                  <a:pt x="4074924" y="3587173"/>
                </a:cubicBezTo>
                <a:lnTo>
                  <a:pt x="4072572" y="3574407"/>
                </a:lnTo>
                <a:lnTo>
                  <a:pt x="4077651" y="3562320"/>
                </a:lnTo>
                <a:cubicBezTo>
                  <a:pt x="4080586" y="3557715"/>
                  <a:pt x="4084765" y="3552190"/>
                  <a:pt x="4090194" y="3544713"/>
                </a:cubicBezTo>
                <a:cubicBezTo>
                  <a:pt x="4101624" y="3529090"/>
                  <a:pt x="4113245" y="3507563"/>
                  <a:pt x="4112293" y="3489467"/>
                </a:cubicBezTo>
                <a:cubicBezTo>
                  <a:pt x="4106579" y="3380305"/>
                  <a:pt x="4134011" y="3276480"/>
                  <a:pt x="4159920" y="3172654"/>
                </a:cubicBezTo>
                <a:cubicBezTo>
                  <a:pt x="4167922" y="3140649"/>
                  <a:pt x="4172160" y="3109025"/>
                  <a:pt x="4172375" y="3077401"/>
                </a:cubicBezTo>
                <a:lnTo>
                  <a:pt x="4172375" y="3077400"/>
                </a:lnTo>
                <a:cubicBezTo>
                  <a:pt x="4172589" y="3045776"/>
                  <a:pt x="4168779" y="3014152"/>
                  <a:pt x="4160682" y="2982147"/>
                </a:cubicBezTo>
                <a:lnTo>
                  <a:pt x="4157098" y="2947862"/>
                </a:lnTo>
                <a:lnTo>
                  <a:pt x="4157099" y="2947858"/>
                </a:lnTo>
                <a:lnTo>
                  <a:pt x="4165004" y="2903549"/>
                </a:lnTo>
                <a:lnTo>
                  <a:pt x="4181637" y="2848793"/>
                </a:lnTo>
                <a:cubicBezTo>
                  <a:pt x="4182970" y="2844316"/>
                  <a:pt x="4186256" y="2839982"/>
                  <a:pt x="4190328" y="2836172"/>
                </a:cubicBezTo>
                <a:close/>
                <a:moveTo>
                  <a:pt x="3705842" y="1508457"/>
                </a:moveTo>
                <a:lnTo>
                  <a:pt x="3677748" y="1596213"/>
                </a:lnTo>
                <a:cubicBezTo>
                  <a:pt x="3675271" y="1604978"/>
                  <a:pt x="3676796" y="1615836"/>
                  <a:pt x="3679653" y="1624980"/>
                </a:cubicBezTo>
                <a:cubicBezTo>
                  <a:pt x="3689369" y="1656223"/>
                  <a:pt x="3713754" y="1676036"/>
                  <a:pt x="3736234" y="1697753"/>
                </a:cubicBezTo>
                <a:cubicBezTo>
                  <a:pt x="3746141" y="1707279"/>
                  <a:pt x="3753189" y="1720423"/>
                  <a:pt x="3758903" y="1733188"/>
                </a:cubicBezTo>
                <a:cubicBezTo>
                  <a:pt x="3773574" y="1766335"/>
                  <a:pt x="3786718" y="1800246"/>
                  <a:pt x="3800624" y="1833775"/>
                </a:cubicBezTo>
                <a:cubicBezTo>
                  <a:pt x="3801958" y="1837013"/>
                  <a:pt x="3805387" y="1839679"/>
                  <a:pt x="3808245" y="1842158"/>
                </a:cubicBezTo>
                <a:cubicBezTo>
                  <a:pt x="3838346" y="1866922"/>
                  <a:pt x="3868635" y="1891497"/>
                  <a:pt x="3898736" y="1916454"/>
                </a:cubicBezTo>
                <a:cubicBezTo>
                  <a:pt x="3904450" y="1921216"/>
                  <a:pt x="3908642" y="1928076"/>
                  <a:pt x="3914166" y="1933219"/>
                </a:cubicBezTo>
                <a:cubicBezTo>
                  <a:pt x="3921786" y="1940459"/>
                  <a:pt x="3929027" y="1949603"/>
                  <a:pt x="3938171" y="1953413"/>
                </a:cubicBezTo>
                <a:cubicBezTo>
                  <a:pt x="3966936" y="1965224"/>
                  <a:pt x="3979320" y="1987894"/>
                  <a:pt x="3984654" y="2016469"/>
                </a:cubicBezTo>
                <a:cubicBezTo>
                  <a:pt x="3989607" y="2042570"/>
                  <a:pt x="3993799" y="2068669"/>
                  <a:pt x="3999513" y="2094578"/>
                </a:cubicBezTo>
                <a:cubicBezTo>
                  <a:pt x="4006371" y="2126201"/>
                  <a:pt x="4013801" y="2157636"/>
                  <a:pt x="4022184" y="2188879"/>
                </a:cubicBezTo>
                <a:cubicBezTo>
                  <a:pt x="4025804" y="2202404"/>
                  <a:pt x="4029994" y="2216692"/>
                  <a:pt x="4037424" y="2228314"/>
                </a:cubicBezTo>
                <a:cubicBezTo>
                  <a:pt x="4057999" y="2260890"/>
                  <a:pt x="4071905" y="2295753"/>
                  <a:pt x="4066381" y="2334044"/>
                </a:cubicBezTo>
                <a:cubicBezTo>
                  <a:pt x="4061999" y="2364715"/>
                  <a:pt x="4073239" y="2390434"/>
                  <a:pt x="4090766" y="2409485"/>
                </a:cubicBezTo>
                <a:cubicBezTo>
                  <a:pt x="4098720" y="2418154"/>
                  <a:pt x="4104233" y="2426976"/>
                  <a:pt x="4107867" y="2435912"/>
                </a:cubicBezTo>
                <a:lnTo>
                  <a:pt x="4113698" y="2463017"/>
                </a:lnTo>
                <a:lnTo>
                  <a:pt x="4105056" y="2518262"/>
                </a:lnTo>
                <a:lnTo>
                  <a:pt x="4105055" y="2518263"/>
                </a:lnTo>
                <a:cubicBezTo>
                  <a:pt x="4102388" y="2527789"/>
                  <a:pt x="4101244" y="2536456"/>
                  <a:pt x="4101411" y="2545005"/>
                </a:cubicBezTo>
                <a:lnTo>
                  <a:pt x="4101411" y="2545006"/>
                </a:lnTo>
                <a:cubicBezTo>
                  <a:pt x="4101577" y="2553555"/>
                  <a:pt x="4103054" y="2561985"/>
                  <a:pt x="4105625" y="2571034"/>
                </a:cubicBezTo>
                <a:cubicBezTo>
                  <a:pt x="4117627" y="2612945"/>
                  <a:pt x="4150204" y="2640950"/>
                  <a:pt x="4178779" y="2668001"/>
                </a:cubicBezTo>
                <a:cubicBezTo>
                  <a:pt x="4203164" y="2691054"/>
                  <a:pt x="4216880" y="2716963"/>
                  <a:pt x="4227170" y="2745348"/>
                </a:cubicBezTo>
                <a:lnTo>
                  <a:pt x="4227170" y="2745351"/>
                </a:lnTo>
                <a:lnTo>
                  <a:pt x="4233090" y="2778005"/>
                </a:lnTo>
                <a:lnTo>
                  <a:pt x="4232670" y="2785439"/>
                </a:lnTo>
                <a:lnTo>
                  <a:pt x="4222591" y="2811779"/>
                </a:lnTo>
                <a:lnTo>
                  <a:pt x="4222587" y="2811786"/>
                </a:lnTo>
                <a:lnTo>
                  <a:pt x="4222588" y="2811786"/>
                </a:lnTo>
                <a:lnTo>
                  <a:pt x="4222591" y="2811779"/>
                </a:lnTo>
                <a:lnTo>
                  <a:pt x="4232241" y="2793022"/>
                </a:lnTo>
                <a:lnTo>
                  <a:pt x="4232670" y="2785439"/>
                </a:lnTo>
                <a:lnTo>
                  <a:pt x="4233870" y="2782304"/>
                </a:lnTo>
                <a:lnTo>
                  <a:pt x="4233090" y="2778005"/>
                </a:lnTo>
                <a:lnTo>
                  <a:pt x="4233500" y="2770757"/>
                </a:lnTo>
                <a:lnTo>
                  <a:pt x="4227170" y="2745351"/>
                </a:lnTo>
                <a:lnTo>
                  <a:pt x="4227170" y="2745347"/>
                </a:lnTo>
                <a:cubicBezTo>
                  <a:pt x="4216880" y="2716962"/>
                  <a:pt x="4203164" y="2691053"/>
                  <a:pt x="4178779" y="2668000"/>
                </a:cubicBezTo>
                <a:cubicBezTo>
                  <a:pt x="4150204" y="2640949"/>
                  <a:pt x="4117627" y="2612944"/>
                  <a:pt x="4105625" y="2571033"/>
                </a:cubicBezTo>
                <a:lnTo>
                  <a:pt x="4101411" y="2545006"/>
                </a:lnTo>
                <a:lnTo>
                  <a:pt x="4105055" y="2518264"/>
                </a:lnTo>
                <a:lnTo>
                  <a:pt x="4105056" y="2518262"/>
                </a:lnTo>
                <a:lnTo>
                  <a:pt x="4111636" y="2490550"/>
                </a:lnTo>
                <a:lnTo>
                  <a:pt x="4113698" y="2463017"/>
                </a:lnTo>
                <a:lnTo>
                  <a:pt x="4113698" y="2463016"/>
                </a:lnTo>
                <a:cubicBezTo>
                  <a:pt x="4112817" y="2444776"/>
                  <a:pt x="4106674" y="2426821"/>
                  <a:pt x="4090766" y="2409484"/>
                </a:cubicBezTo>
                <a:cubicBezTo>
                  <a:pt x="4073239" y="2390433"/>
                  <a:pt x="4061999" y="2364714"/>
                  <a:pt x="4066381" y="2334043"/>
                </a:cubicBezTo>
                <a:cubicBezTo>
                  <a:pt x="4071905" y="2295752"/>
                  <a:pt x="4057999" y="2260889"/>
                  <a:pt x="4037424" y="2228313"/>
                </a:cubicBezTo>
                <a:cubicBezTo>
                  <a:pt x="4029994" y="2216691"/>
                  <a:pt x="4025804" y="2202403"/>
                  <a:pt x="4022184" y="2188878"/>
                </a:cubicBezTo>
                <a:cubicBezTo>
                  <a:pt x="4013801" y="2157635"/>
                  <a:pt x="4006371" y="2126200"/>
                  <a:pt x="3999513" y="2094577"/>
                </a:cubicBezTo>
                <a:cubicBezTo>
                  <a:pt x="3993799" y="2068668"/>
                  <a:pt x="3989607" y="2042569"/>
                  <a:pt x="3984654" y="2016468"/>
                </a:cubicBezTo>
                <a:cubicBezTo>
                  <a:pt x="3979320" y="1987893"/>
                  <a:pt x="3966936" y="1965223"/>
                  <a:pt x="3938171" y="1953412"/>
                </a:cubicBezTo>
                <a:cubicBezTo>
                  <a:pt x="3929027" y="1949602"/>
                  <a:pt x="3921786" y="1940458"/>
                  <a:pt x="3914166" y="1933218"/>
                </a:cubicBezTo>
                <a:cubicBezTo>
                  <a:pt x="3908642" y="1928075"/>
                  <a:pt x="3904450" y="1921215"/>
                  <a:pt x="3898736" y="1916453"/>
                </a:cubicBezTo>
                <a:cubicBezTo>
                  <a:pt x="3868635" y="1891496"/>
                  <a:pt x="3838346" y="1866921"/>
                  <a:pt x="3808245" y="1842157"/>
                </a:cubicBezTo>
                <a:cubicBezTo>
                  <a:pt x="3805387" y="1839678"/>
                  <a:pt x="3801958" y="1837012"/>
                  <a:pt x="3800624" y="1833774"/>
                </a:cubicBezTo>
                <a:cubicBezTo>
                  <a:pt x="3786718" y="1800245"/>
                  <a:pt x="3773575" y="1766334"/>
                  <a:pt x="3758903" y="1733187"/>
                </a:cubicBezTo>
                <a:cubicBezTo>
                  <a:pt x="3753189" y="1720422"/>
                  <a:pt x="3746141" y="1707278"/>
                  <a:pt x="3736235" y="1697752"/>
                </a:cubicBezTo>
                <a:cubicBezTo>
                  <a:pt x="3713755" y="1676035"/>
                  <a:pt x="3689369" y="1656222"/>
                  <a:pt x="3679653" y="1624979"/>
                </a:cubicBezTo>
                <a:cubicBezTo>
                  <a:pt x="3676797" y="1615835"/>
                  <a:pt x="3675272" y="1604977"/>
                  <a:pt x="3677749" y="1596212"/>
                </a:cubicBezTo>
                <a:close/>
                <a:moveTo>
                  <a:pt x="3724447" y="1459072"/>
                </a:moveTo>
                <a:lnTo>
                  <a:pt x="3724446" y="1459073"/>
                </a:lnTo>
                <a:lnTo>
                  <a:pt x="3715229" y="1481571"/>
                </a:lnTo>
                <a:close/>
                <a:moveTo>
                  <a:pt x="3743640" y="1268757"/>
                </a:moveTo>
                <a:cubicBezTo>
                  <a:pt x="3744092" y="1275401"/>
                  <a:pt x="3745664" y="1281688"/>
                  <a:pt x="3748807" y="1286069"/>
                </a:cubicBezTo>
                <a:cubicBezTo>
                  <a:pt x="3763380" y="1306929"/>
                  <a:pt x="3769620" y="1328552"/>
                  <a:pt x="3771144" y="1350627"/>
                </a:cubicBezTo>
                <a:lnTo>
                  <a:pt x="3765550" y="1413839"/>
                </a:lnTo>
                <a:lnTo>
                  <a:pt x="3771145" y="1350626"/>
                </a:lnTo>
                <a:cubicBezTo>
                  <a:pt x="3769620" y="1328551"/>
                  <a:pt x="3763381" y="1306929"/>
                  <a:pt x="3748807" y="1286068"/>
                </a:cubicBezTo>
                <a:close/>
                <a:moveTo>
                  <a:pt x="3685369" y="773034"/>
                </a:moveTo>
                <a:lnTo>
                  <a:pt x="3685369" y="773035"/>
                </a:lnTo>
                <a:cubicBezTo>
                  <a:pt x="3687655" y="800276"/>
                  <a:pt x="3690893" y="827329"/>
                  <a:pt x="3693369" y="854379"/>
                </a:cubicBezTo>
                <a:cubicBezTo>
                  <a:pt x="3695655" y="878956"/>
                  <a:pt x="3696417" y="903722"/>
                  <a:pt x="3724422" y="915343"/>
                </a:cubicBezTo>
                <a:cubicBezTo>
                  <a:pt x="3728804" y="917059"/>
                  <a:pt x="3732042" y="922773"/>
                  <a:pt x="3734900" y="927155"/>
                </a:cubicBezTo>
                <a:cubicBezTo>
                  <a:pt x="3778908" y="994785"/>
                  <a:pt x="3777764" y="1030980"/>
                  <a:pt x="3731280" y="1097087"/>
                </a:cubicBezTo>
                <a:cubicBezTo>
                  <a:pt x="3726518" y="1103945"/>
                  <a:pt x="3723088" y="1118613"/>
                  <a:pt x="3726898" y="1123185"/>
                </a:cubicBezTo>
                <a:cubicBezTo>
                  <a:pt x="3742710" y="1142617"/>
                  <a:pt x="3749759" y="1162953"/>
                  <a:pt x="3751617" y="1184028"/>
                </a:cubicBezTo>
                <a:cubicBezTo>
                  <a:pt x="3749759" y="1162953"/>
                  <a:pt x="3742711" y="1142616"/>
                  <a:pt x="3726899" y="1123184"/>
                </a:cubicBezTo>
                <a:cubicBezTo>
                  <a:pt x="3723089" y="1118612"/>
                  <a:pt x="3726519" y="1103944"/>
                  <a:pt x="3731281" y="1097086"/>
                </a:cubicBezTo>
                <a:cubicBezTo>
                  <a:pt x="3777765" y="1030979"/>
                  <a:pt x="3778909" y="994784"/>
                  <a:pt x="3734901" y="927154"/>
                </a:cubicBezTo>
                <a:cubicBezTo>
                  <a:pt x="3732043" y="922772"/>
                  <a:pt x="3728805" y="917058"/>
                  <a:pt x="3724423" y="915342"/>
                </a:cubicBezTo>
                <a:cubicBezTo>
                  <a:pt x="3696417" y="903721"/>
                  <a:pt x="3695655" y="878955"/>
                  <a:pt x="3693369" y="854378"/>
                </a:cubicBezTo>
                <a:close/>
                <a:moveTo>
                  <a:pt x="3740770" y="517850"/>
                </a:moveTo>
                <a:lnTo>
                  <a:pt x="3731852" y="556047"/>
                </a:lnTo>
                <a:cubicBezTo>
                  <a:pt x="3729756" y="564048"/>
                  <a:pt x="3724232" y="572622"/>
                  <a:pt x="3725374" y="580050"/>
                </a:cubicBezTo>
                <a:cubicBezTo>
                  <a:pt x="3728708" y="601578"/>
                  <a:pt x="3726279" y="622200"/>
                  <a:pt x="3721993" y="642537"/>
                </a:cubicBezTo>
                <a:lnTo>
                  <a:pt x="3709470" y="694927"/>
                </a:lnTo>
                <a:lnTo>
                  <a:pt x="3721994" y="642536"/>
                </a:lnTo>
                <a:cubicBezTo>
                  <a:pt x="3726280" y="622200"/>
                  <a:pt x="3728709" y="601577"/>
                  <a:pt x="3725375" y="580049"/>
                </a:cubicBezTo>
                <a:cubicBezTo>
                  <a:pt x="3724233" y="572621"/>
                  <a:pt x="3729757" y="564047"/>
                  <a:pt x="3731853" y="556046"/>
                </a:cubicBezTo>
                <a:close/>
                <a:moveTo>
                  <a:pt x="3754065" y="298168"/>
                </a:moveTo>
                <a:lnTo>
                  <a:pt x="3739283" y="313532"/>
                </a:lnTo>
                <a:lnTo>
                  <a:pt x="3739283" y="313532"/>
                </a:lnTo>
                <a:lnTo>
                  <a:pt x="3739282" y="313533"/>
                </a:lnTo>
                <a:cubicBezTo>
                  <a:pt x="3735090" y="316389"/>
                  <a:pt x="3737376" y="330298"/>
                  <a:pt x="3738710" y="338870"/>
                </a:cubicBezTo>
                <a:lnTo>
                  <a:pt x="3738716" y="338898"/>
                </a:lnTo>
                <a:lnTo>
                  <a:pt x="3748617" y="395639"/>
                </a:lnTo>
                <a:lnTo>
                  <a:pt x="3744807" y="367327"/>
                </a:lnTo>
                <a:lnTo>
                  <a:pt x="3738716" y="338898"/>
                </a:lnTo>
                <a:lnTo>
                  <a:pt x="3738711" y="338869"/>
                </a:lnTo>
                <a:cubicBezTo>
                  <a:pt x="3738044" y="334583"/>
                  <a:pt x="3737139" y="328963"/>
                  <a:pt x="3736925" y="324057"/>
                </a:cubicBezTo>
                <a:lnTo>
                  <a:pt x="3739283" y="313532"/>
                </a:lnTo>
                <a:close/>
                <a:moveTo>
                  <a:pt x="3761610" y="281567"/>
                </a:moveTo>
                <a:lnTo>
                  <a:pt x="3756715" y="295414"/>
                </a:lnTo>
                <a:lnTo>
                  <a:pt x="3756716" y="295414"/>
                </a:lnTo>
                <a:close/>
                <a:moveTo>
                  <a:pt x="3748290" y="24485"/>
                </a:moveTo>
                <a:lnTo>
                  <a:pt x="3746027" y="74128"/>
                </a:lnTo>
                <a:cubicBezTo>
                  <a:pt x="3746950" y="91491"/>
                  <a:pt x="3749260" y="108702"/>
                  <a:pt x="3751951" y="125860"/>
                </a:cubicBezTo>
                <a:lnTo>
                  <a:pt x="3756346" y="153386"/>
                </a:lnTo>
                <a:lnTo>
                  <a:pt x="3764619" y="228943"/>
                </a:lnTo>
                <a:lnTo>
                  <a:pt x="3760160" y="177270"/>
                </a:lnTo>
                <a:lnTo>
                  <a:pt x="3756346" y="153386"/>
                </a:lnTo>
                <a:lnTo>
                  <a:pt x="3756147" y="151568"/>
                </a:lnTo>
                <a:cubicBezTo>
                  <a:pt x="3751917" y="125875"/>
                  <a:pt x="3747412" y="100173"/>
                  <a:pt x="3746028" y="74128"/>
                </a:cubicBezTo>
                <a:close/>
                <a:moveTo>
                  <a:pt x="3745709" y="0"/>
                </a:moveTo>
                <a:lnTo>
                  <a:pt x="3748427" y="21485"/>
                </a:lnTo>
                <a:lnTo>
                  <a:pt x="3745709" y="0"/>
                </a:lnTo>
                <a:lnTo>
                  <a:pt x="4209817" y="0"/>
                </a:lnTo>
                <a:lnTo>
                  <a:pt x="4208690" y="2816"/>
                </a:lnTo>
                <a:cubicBezTo>
                  <a:pt x="4200308" y="21485"/>
                  <a:pt x="4197640" y="43011"/>
                  <a:pt x="4194592" y="63586"/>
                </a:cubicBezTo>
                <a:cubicBezTo>
                  <a:pt x="4189067" y="101307"/>
                  <a:pt x="4185637" y="139218"/>
                  <a:pt x="4180685" y="176938"/>
                </a:cubicBezTo>
                <a:cubicBezTo>
                  <a:pt x="4179541" y="184940"/>
                  <a:pt x="4177447" y="194084"/>
                  <a:pt x="4172683" y="200181"/>
                </a:cubicBezTo>
                <a:cubicBezTo>
                  <a:pt x="4140678" y="241900"/>
                  <a:pt x="4131725" y="292578"/>
                  <a:pt x="4134771" y="340773"/>
                </a:cubicBezTo>
                <a:cubicBezTo>
                  <a:pt x="4137060" y="378685"/>
                  <a:pt x="4138774" y="415834"/>
                  <a:pt x="4135536" y="453363"/>
                </a:cubicBezTo>
                <a:cubicBezTo>
                  <a:pt x="4135344" y="456221"/>
                  <a:pt x="4135726" y="460031"/>
                  <a:pt x="4137250" y="462125"/>
                </a:cubicBezTo>
                <a:cubicBezTo>
                  <a:pt x="4147346" y="475080"/>
                  <a:pt x="4148108" y="488606"/>
                  <a:pt x="4149822" y="505181"/>
                </a:cubicBezTo>
                <a:cubicBezTo>
                  <a:pt x="4152300" y="528614"/>
                  <a:pt x="4150584" y="550140"/>
                  <a:pt x="4146394" y="571859"/>
                </a:cubicBezTo>
                <a:cubicBezTo>
                  <a:pt x="4143346" y="587671"/>
                  <a:pt x="4137060" y="603672"/>
                  <a:pt x="4129057" y="617771"/>
                </a:cubicBezTo>
                <a:cubicBezTo>
                  <a:pt x="4117817" y="637391"/>
                  <a:pt x="4113437" y="656254"/>
                  <a:pt x="4128295" y="674922"/>
                </a:cubicBezTo>
                <a:cubicBezTo>
                  <a:pt x="4144108" y="695115"/>
                  <a:pt x="4138584" y="717976"/>
                  <a:pt x="4139154" y="740267"/>
                </a:cubicBezTo>
                <a:cubicBezTo>
                  <a:pt x="4139346" y="749981"/>
                  <a:pt x="4138964" y="760269"/>
                  <a:pt x="4141440" y="769604"/>
                </a:cubicBezTo>
                <a:cubicBezTo>
                  <a:pt x="4148490" y="796654"/>
                  <a:pt x="4159158" y="822755"/>
                  <a:pt x="4163920" y="850188"/>
                </a:cubicBezTo>
                <a:cubicBezTo>
                  <a:pt x="4166587" y="865429"/>
                  <a:pt x="4161824" y="882383"/>
                  <a:pt x="4158396" y="898197"/>
                </a:cubicBezTo>
                <a:cubicBezTo>
                  <a:pt x="4154776" y="914199"/>
                  <a:pt x="4149252" y="930010"/>
                  <a:pt x="4143536" y="945443"/>
                </a:cubicBezTo>
                <a:cubicBezTo>
                  <a:pt x="4139726" y="955919"/>
                  <a:pt x="4136106" y="967349"/>
                  <a:pt x="4129247" y="975732"/>
                </a:cubicBezTo>
                <a:cubicBezTo>
                  <a:pt x="4113627" y="994784"/>
                  <a:pt x="4110959" y="1014405"/>
                  <a:pt x="4119151" y="1036886"/>
                </a:cubicBezTo>
                <a:cubicBezTo>
                  <a:pt x="4120485" y="1040314"/>
                  <a:pt x="4120485" y="1044314"/>
                  <a:pt x="4120675" y="1048124"/>
                </a:cubicBezTo>
                <a:cubicBezTo>
                  <a:pt x="4124675" y="1109090"/>
                  <a:pt x="4127153" y="1170050"/>
                  <a:pt x="4133249" y="1230632"/>
                </a:cubicBezTo>
                <a:cubicBezTo>
                  <a:pt x="4135726" y="1255205"/>
                  <a:pt x="4146584" y="1278828"/>
                  <a:pt x="4153442" y="1303023"/>
                </a:cubicBezTo>
                <a:cubicBezTo>
                  <a:pt x="4154776" y="1307977"/>
                  <a:pt x="4156872" y="1313503"/>
                  <a:pt x="4155918" y="1318455"/>
                </a:cubicBezTo>
                <a:cubicBezTo>
                  <a:pt x="4146394" y="1372367"/>
                  <a:pt x="4160300" y="1422853"/>
                  <a:pt x="4178589" y="1472574"/>
                </a:cubicBezTo>
                <a:cubicBezTo>
                  <a:pt x="4180495" y="1477716"/>
                  <a:pt x="4179923" y="1484003"/>
                  <a:pt x="4179541" y="1489719"/>
                </a:cubicBezTo>
                <a:cubicBezTo>
                  <a:pt x="4178209" y="1505723"/>
                  <a:pt x="4171541" y="1523058"/>
                  <a:pt x="4175541" y="1537536"/>
                </a:cubicBezTo>
                <a:cubicBezTo>
                  <a:pt x="4186591" y="1576018"/>
                  <a:pt x="4199926" y="1614119"/>
                  <a:pt x="4216690" y="1650316"/>
                </a:cubicBezTo>
                <a:cubicBezTo>
                  <a:pt x="4233645" y="1687085"/>
                  <a:pt x="4247933" y="1721184"/>
                  <a:pt x="4230789" y="1763286"/>
                </a:cubicBezTo>
                <a:cubicBezTo>
                  <a:pt x="4223548" y="1781193"/>
                  <a:pt x="4228693" y="1804815"/>
                  <a:pt x="4230597" y="1825392"/>
                </a:cubicBezTo>
                <a:cubicBezTo>
                  <a:pt x="4232121" y="1840440"/>
                  <a:pt x="4240696" y="1854919"/>
                  <a:pt x="4240696" y="1869779"/>
                </a:cubicBezTo>
                <a:cubicBezTo>
                  <a:pt x="4240696" y="1909407"/>
                  <a:pt x="4250791" y="1944648"/>
                  <a:pt x="4271366" y="1978939"/>
                </a:cubicBezTo>
                <a:cubicBezTo>
                  <a:pt x="4279367" y="1992278"/>
                  <a:pt x="4274032" y="2013042"/>
                  <a:pt x="4276128" y="2030377"/>
                </a:cubicBezTo>
                <a:cubicBezTo>
                  <a:pt x="4278604" y="2048667"/>
                  <a:pt x="4280890" y="2067524"/>
                  <a:pt x="4286418" y="2085053"/>
                </a:cubicBezTo>
                <a:cubicBezTo>
                  <a:pt x="4300895" y="2130392"/>
                  <a:pt x="4317278" y="2175162"/>
                  <a:pt x="4332518" y="2220311"/>
                </a:cubicBezTo>
                <a:cubicBezTo>
                  <a:pt x="4345093" y="2257458"/>
                  <a:pt x="4335186" y="2294038"/>
                  <a:pt x="4329853" y="2330805"/>
                </a:cubicBezTo>
                <a:cubicBezTo>
                  <a:pt x="4326422" y="2353858"/>
                  <a:pt x="4318230" y="2375382"/>
                  <a:pt x="4330422" y="2401291"/>
                </a:cubicBezTo>
                <a:cubicBezTo>
                  <a:pt x="4342044" y="2426058"/>
                  <a:pt x="4339377" y="2457491"/>
                  <a:pt x="4345663" y="2485306"/>
                </a:cubicBezTo>
                <a:cubicBezTo>
                  <a:pt x="4350997" y="2508741"/>
                  <a:pt x="4359572" y="2531408"/>
                  <a:pt x="4367953" y="2554078"/>
                </a:cubicBezTo>
                <a:cubicBezTo>
                  <a:pt x="4379384" y="2584941"/>
                  <a:pt x="4391384" y="2615420"/>
                  <a:pt x="4385670" y="2649142"/>
                </a:cubicBezTo>
                <a:cubicBezTo>
                  <a:pt x="4379192" y="2687435"/>
                  <a:pt x="4403577" y="2713722"/>
                  <a:pt x="4419771" y="2743825"/>
                </a:cubicBezTo>
                <a:cubicBezTo>
                  <a:pt x="4430819" y="2764589"/>
                  <a:pt x="4439012" y="2787258"/>
                  <a:pt x="4445870" y="2809929"/>
                </a:cubicBezTo>
                <a:cubicBezTo>
                  <a:pt x="4454824" y="2840218"/>
                  <a:pt x="4460158" y="2871461"/>
                  <a:pt x="4468921" y="2901942"/>
                </a:cubicBezTo>
                <a:cubicBezTo>
                  <a:pt x="4482065" y="2948046"/>
                  <a:pt x="4492353" y="2994721"/>
                  <a:pt x="4485113" y="3042727"/>
                </a:cubicBezTo>
                <a:cubicBezTo>
                  <a:pt x="4481875" y="3064826"/>
                  <a:pt x="4482065" y="3085402"/>
                  <a:pt x="4486829" y="3107499"/>
                </a:cubicBezTo>
                <a:cubicBezTo>
                  <a:pt x="4494639" y="3143694"/>
                  <a:pt x="4495592" y="3180843"/>
                  <a:pt x="4524738" y="3209992"/>
                </a:cubicBezTo>
                <a:cubicBezTo>
                  <a:pt x="4535027" y="3220279"/>
                  <a:pt x="4537693" y="3238757"/>
                  <a:pt x="4543028" y="3253808"/>
                </a:cubicBezTo>
                <a:cubicBezTo>
                  <a:pt x="4549315" y="3271144"/>
                  <a:pt x="4546075" y="3283907"/>
                  <a:pt x="4527787" y="3293243"/>
                </a:cubicBezTo>
                <a:cubicBezTo>
                  <a:pt x="4519596" y="3297433"/>
                  <a:pt x="4511594" y="3309436"/>
                  <a:pt x="4510260" y="3318770"/>
                </a:cubicBezTo>
                <a:cubicBezTo>
                  <a:pt x="4506260" y="3346775"/>
                  <a:pt x="4512166" y="3372494"/>
                  <a:pt x="4525122" y="3399545"/>
                </a:cubicBezTo>
                <a:cubicBezTo>
                  <a:pt x="4537313" y="3424882"/>
                  <a:pt x="4535979" y="3456507"/>
                  <a:pt x="4540741" y="3485274"/>
                </a:cubicBezTo>
                <a:cubicBezTo>
                  <a:pt x="4544171" y="3505656"/>
                  <a:pt x="4551219" y="3526041"/>
                  <a:pt x="4551219" y="3546616"/>
                </a:cubicBezTo>
                <a:cubicBezTo>
                  <a:pt x="4551219" y="3572145"/>
                  <a:pt x="4545123" y="3597481"/>
                  <a:pt x="4542837" y="3623200"/>
                </a:cubicBezTo>
                <a:cubicBezTo>
                  <a:pt x="4540933" y="3643203"/>
                  <a:pt x="4541695" y="3663588"/>
                  <a:pt x="4539409" y="3683590"/>
                </a:cubicBezTo>
                <a:cubicBezTo>
                  <a:pt x="4537693" y="3699975"/>
                  <a:pt x="4533313" y="3716167"/>
                  <a:pt x="4529694" y="3732360"/>
                </a:cubicBezTo>
                <a:cubicBezTo>
                  <a:pt x="4528359" y="3738266"/>
                  <a:pt x="4523214" y="3744172"/>
                  <a:pt x="4523976" y="3749505"/>
                </a:cubicBezTo>
                <a:cubicBezTo>
                  <a:pt x="4532169" y="3802466"/>
                  <a:pt x="4495592" y="3840568"/>
                  <a:pt x="4479399" y="3885337"/>
                </a:cubicBezTo>
                <a:cubicBezTo>
                  <a:pt x="4462252" y="3932393"/>
                  <a:pt x="4435964" y="3977924"/>
                  <a:pt x="4443774" y="4030502"/>
                </a:cubicBezTo>
                <a:cubicBezTo>
                  <a:pt x="4448536" y="4062317"/>
                  <a:pt x="4459586" y="4092988"/>
                  <a:pt x="4466255" y="4124613"/>
                </a:cubicBezTo>
                <a:cubicBezTo>
                  <a:pt x="4468541" y="4135853"/>
                  <a:pt x="4468159" y="4148426"/>
                  <a:pt x="4465873" y="4159666"/>
                </a:cubicBezTo>
                <a:cubicBezTo>
                  <a:pt x="4455394" y="4213960"/>
                  <a:pt x="4453871" y="4267492"/>
                  <a:pt x="4471017" y="4320836"/>
                </a:cubicBezTo>
                <a:cubicBezTo>
                  <a:pt x="4473875" y="4329978"/>
                  <a:pt x="4476541" y="4339694"/>
                  <a:pt x="4476541" y="4349221"/>
                </a:cubicBezTo>
                <a:cubicBezTo>
                  <a:pt x="4476541" y="4401418"/>
                  <a:pt x="4472541" y="4452664"/>
                  <a:pt x="4453871" y="4502578"/>
                </a:cubicBezTo>
                <a:cubicBezTo>
                  <a:pt x="4447584" y="4519342"/>
                  <a:pt x="4451584" y="4539727"/>
                  <a:pt x="4450060" y="4558206"/>
                </a:cubicBezTo>
                <a:cubicBezTo>
                  <a:pt x="4448728" y="4575350"/>
                  <a:pt x="4448156" y="4592877"/>
                  <a:pt x="4443774" y="4609451"/>
                </a:cubicBezTo>
                <a:cubicBezTo>
                  <a:pt x="4437298" y="4633646"/>
                  <a:pt x="4436536" y="4656125"/>
                  <a:pt x="4442250" y="4681082"/>
                </a:cubicBezTo>
                <a:cubicBezTo>
                  <a:pt x="4447584" y="4704894"/>
                  <a:pt x="4444919" y="4730613"/>
                  <a:pt x="4445108" y="4755380"/>
                </a:cubicBezTo>
                <a:cubicBezTo>
                  <a:pt x="4445298" y="4783003"/>
                  <a:pt x="4445488" y="4810626"/>
                  <a:pt x="4444537" y="4838249"/>
                </a:cubicBezTo>
                <a:cubicBezTo>
                  <a:pt x="4444156" y="4849299"/>
                  <a:pt x="4436536" y="4861872"/>
                  <a:pt x="4439584" y="4871018"/>
                </a:cubicBezTo>
                <a:cubicBezTo>
                  <a:pt x="4449870" y="4900545"/>
                  <a:pt x="4437488" y="4930074"/>
                  <a:pt x="4443012" y="4959601"/>
                </a:cubicBezTo>
                <a:cubicBezTo>
                  <a:pt x="4445870" y="4974081"/>
                  <a:pt x="4438060" y="4990464"/>
                  <a:pt x="4437298" y="5006085"/>
                </a:cubicBezTo>
                <a:cubicBezTo>
                  <a:pt x="4435964" y="5031613"/>
                  <a:pt x="4436536" y="5057140"/>
                  <a:pt x="4436154" y="5082669"/>
                </a:cubicBezTo>
                <a:cubicBezTo>
                  <a:pt x="4435964" y="5091051"/>
                  <a:pt x="4435203" y="5099244"/>
                  <a:pt x="4434819" y="5107626"/>
                </a:cubicBezTo>
                <a:cubicBezTo>
                  <a:pt x="4434439" y="5115056"/>
                  <a:pt x="4432725" y="5122866"/>
                  <a:pt x="4434057" y="5129915"/>
                </a:cubicBezTo>
                <a:cubicBezTo>
                  <a:pt x="4438822" y="5155444"/>
                  <a:pt x="4446632" y="5180590"/>
                  <a:pt x="4449680" y="5206307"/>
                </a:cubicBezTo>
                <a:cubicBezTo>
                  <a:pt x="4452346" y="5228596"/>
                  <a:pt x="4448728" y="5251649"/>
                  <a:pt x="4450632" y="5274128"/>
                </a:cubicBezTo>
                <a:cubicBezTo>
                  <a:pt x="4453871" y="5313753"/>
                  <a:pt x="4459586" y="5353378"/>
                  <a:pt x="4463207" y="5393004"/>
                </a:cubicBezTo>
                <a:cubicBezTo>
                  <a:pt x="4463968" y="5401578"/>
                  <a:pt x="4459204" y="5410530"/>
                  <a:pt x="4458824" y="5419294"/>
                </a:cubicBezTo>
                <a:cubicBezTo>
                  <a:pt x="4457872" y="5446727"/>
                  <a:pt x="4457680" y="5474160"/>
                  <a:pt x="4457110" y="5501593"/>
                </a:cubicBezTo>
                <a:cubicBezTo>
                  <a:pt x="4456918" y="5517214"/>
                  <a:pt x="4457490" y="5533026"/>
                  <a:pt x="4455776" y="5548459"/>
                </a:cubicBezTo>
                <a:cubicBezTo>
                  <a:pt x="4453490" y="5568841"/>
                  <a:pt x="4450060" y="5587320"/>
                  <a:pt x="4464920" y="5606371"/>
                </a:cubicBezTo>
                <a:cubicBezTo>
                  <a:pt x="4487972" y="5635710"/>
                  <a:pt x="4479018" y="5673049"/>
                  <a:pt x="4484351" y="5706958"/>
                </a:cubicBezTo>
                <a:cubicBezTo>
                  <a:pt x="4485685" y="5715722"/>
                  <a:pt x="4485875" y="5724677"/>
                  <a:pt x="4487399" y="5733439"/>
                </a:cubicBezTo>
                <a:cubicBezTo>
                  <a:pt x="4490257" y="5749633"/>
                  <a:pt x="4493495" y="5765634"/>
                  <a:pt x="4496736" y="5781829"/>
                </a:cubicBezTo>
                <a:cubicBezTo>
                  <a:pt x="4497306" y="5784685"/>
                  <a:pt x="4497498" y="5787923"/>
                  <a:pt x="4498450" y="5790591"/>
                </a:cubicBezTo>
                <a:cubicBezTo>
                  <a:pt x="4506450" y="5815168"/>
                  <a:pt x="4515594" y="5839360"/>
                  <a:pt x="4522072" y="5864317"/>
                </a:cubicBezTo>
                <a:cubicBezTo>
                  <a:pt x="4525311" y="5876510"/>
                  <a:pt x="4525693" y="5890036"/>
                  <a:pt x="4523976" y="5902609"/>
                </a:cubicBezTo>
                <a:cubicBezTo>
                  <a:pt x="4519024" y="5939376"/>
                  <a:pt x="4516928" y="5975763"/>
                  <a:pt x="4524168" y="6012722"/>
                </a:cubicBezTo>
                <a:cubicBezTo>
                  <a:pt x="4527025" y="6027391"/>
                  <a:pt x="4522263" y="6043775"/>
                  <a:pt x="4520548" y="6059396"/>
                </a:cubicBezTo>
                <a:cubicBezTo>
                  <a:pt x="4515976" y="6096735"/>
                  <a:pt x="4511022" y="6134074"/>
                  <a:pt x="4506642" y="6171604"/>
                </a:cubicBezTo>
                <a:cubicBezTo>
                  <a:pt x="4503975" y="6195036"/>
                  <a:pt x="4502450" y="6218659"/>
                  <a:pt x="4499785" y="6242092"/>
                </a:cubicBezTo>
                <a:cubicBezTo>
                  <a:pt x="4496544" y="6269143"/>
                  <a:pt x="4491591" y="6296004"/>
                  <a:pt x="4488923" y="6323057"/>
                </a:cubicBezTo>
                <a:cubicBezTo>
                  <a:pt x="4485875" y="6353918"/>
                  <a:pt x="4485305" y="6384971"/>
                  <a:pt x="4482065" y="6415832"/>
                </a:cubicBezTo>
                <a:cubicBezTo>
                  <a:pt x="4475779" y="6472224"/>
                  <a:pt x="4468349" y="6528423"/>
                  <a:pt x="4461300" y="6584811"/>
                </a:cubicBezTo>
                <a:cubicBezTo>
                  <a:pt x="4454442" y="6639487"/>
                  <a:pt x="4448346" y="6694163"/>
                  <a:pt x="4439775" y="6748457"/>
                </a:cubicBezTo>
                <a:cubicBezTo>
                  <a:pt x="4436154" y="6771318"/>
                  <a:pt x="4426247" y="6793034"/>
                  <a:pt x="4420723" y="6815515"/>
                </a:cubicBezTo>
                <a:lnTo>
                  <a:pt x="4411023" y="6858000"/>
                </a:lnTo>
                <a:lnTo>
                  <a:pt x="4238770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45" name="Freeform: Shape 37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550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16FF0-7DEF-FB72-2A0A-150200E9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521" y="282800"/>
            <a:ext cx="4716231" cy="1288673"/>
          </a:xfrm>
        </p:spPr>
        <p:txBody>
          <a:bodyPr anchor="b">
            <a:normAutofit/>
          </a:bodyPr>
          <a:lstStyle/>
          <a:p>
            <a:r>
              <a:rPr lang="en-EG">
                <a:solidFill>
                  <a:schemeClr val="bg1"/>
                </a:solidFill>
              </a:rPr>
              <a:t>Charts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37C701E-5151-4086-9CF2-7F44AA38A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5537" y="61869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656C08E-A84B-4C76-9D3B-46237B5A9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5537" y="61869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A0C44E-AA30-C520-886B-E21EF21D3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48" y="322504"/>
            <a:ext cx="3378717" cy="2931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55FBDC-A7DE-D680-5FC9-A60E964A0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47" y="3394672"/>
            <a:ext cx="4763801" cy="2894008"/>
          </a:xfrm>
          <a:prstGeom prst="rect">
            <a:avLst/>
          </a:prstGeom>
        </p:spPr>
      </p:pic>
      <p:grpSp>
        <p:nvGrpSpPr>
          <p:cNvPr id="25" name="Graphic 4">
            <a:extLst>
              <a:ext uri="{FF2B5EF4-FFF2-40B4-BE49-F238E27FC236}">
                <a16:creationId xmlns:a16="http://schemas.microsoft.com/office/drawing/2014/main" id="{72FB3F6E-946C-4B30-8EAA-64FA3056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88" y="5091324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820447A-FA0D-448D-8513-13647DCEE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80F5A0F-E8FC-415B-BA7F-74C42D42C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77443A5-2061-492B-AFF5-658AB7E7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276C0A3-C877-457C-917D-473FABC9E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808886-A26A-41C2-9401-727236349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B169C8-A66F-4AEC-BBEE-4DEBBE844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EC418CD-F215-459D-8919-D5B5194EB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E034A84-840E-429B-9A4F-ECC31AB62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D050DBA-8800-4A73-84C0-34DC71A6B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D4BF35D-BFFA-45A5-8081-FEDD30757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6B354BD-25DC-42A0-9CE7-824686810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52C4A08-6644-42B7-8237-2AD5F0041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1D58C06-A184-4272-9824-2F0853518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5DA79-C3EB-AB91-BE95-CB263C37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521" y="1715151"/>
            <a:ext cx="4716232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</a:t>
            </a:r>
            <a:r>
              <a:rPr lang="en-EG">
                <a:solidFill>
                  <a:schemeClr val="bg1"/>
                </a:solidFill>
              </a:rPr>
              <a:t>his page includes all the previuos charts combined in one table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W</a:t>
            </a:r>
            <a:r>
              <a:rPr lang="en-EG">
                <a:solidFill>
                  <a:schemeClr val="bg1"/>
                </a:solidFill>
              </a:rPr>
              <a:t>ith other 2 charts 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</a:rPr>
              <a:t>H</a:t>
            </a:r>
            <a:r>
              <a:rPr lang="en-EG">
                <a:solidFill>
                  <a:schemeClr val="bg1"/>
                </a:solidFill>
              </a:rPr>
              <a:t>ow many cars are eligabile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</a:rPr>
              <a:t>H</a:t>
            </a:r>
            <a:r>
              <a:rPr lang="en-EG">
                <a:solidFill>
                  <a:schemeClr val="bg1"/>
                </a:solidFill>
              </a:rPr>
              <a:t>ow many cars are BEV and PHEV </a:t>
            </a:r>
          </a:p>
        </p:txBody>
      </p:sp>
    </p:spTree>
    <p:extLst>
      <p:ext uri="{BB962C8B-B14F-4D97-AF65-F5344CB8AC3E}">
        <p14:creationId xmlns:p14="http://schemas.microsoft.com/office/powerpoint/2010/main" val="778286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7F66EC-6DD0-A873-3088-5196A94C3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665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0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0970-EBC1-E1F8-E947-EABD6A43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89" y="265043"/>
            <a:ext cx="11234531" cy="1258194"/>
          </a:xfrm>
        </p:spPr>
        <p:txBody>
          <a:bodyPr anchor="t">
            <a:normAutofit/>
          </a:bodyPr>
          <a:lstStyle/>
          <a:p>
            <a:pPr algn="ctr"/>
            <a:r>
              <a:rPr lang="en-EG" sz="4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08EA4-A848-B5C0-1D76-86FD987E3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89" y="1788279"/>
            <a:ext cx="11234531" cy="4804677"/>
          </a:xfrm>
        </p:spPr>
        <p:txBody>
          <a:bodyPr>
            <a:normAutofit/>
          </a:bodyPr>
          <a:lstStyle/>
          <a:p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This projects talks about electric cars and its more effecint and more weather saver than the other cars using gasoline and so on.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I</a:t>
            </a:r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n this project we will compare betwee the models of cars with its make and how many range they travel on</a:t>
            </a:r>
          </a:p>
          <a:p>
            <a:endParaRPr lang="en-EG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A</a:t>
            </a:r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lso how many cars are Elig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i</a:t>
            </a:r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ble and how many not so that Elig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able ones are more frequently used </a:t>
            </a:r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, be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ca</a:t>
            </a:r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use they are more energy saver and more eff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i</a:t>
            </a:r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cient </a:t>
            </a:r>
          </a:p>
          <a:p>
            <a:endParaRPr lang="en-EG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W</a:t>
            </a:r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e had to add a lot of measures and columns to meet the requrments of the presentation so that we can we answer the questions we had on this data</a:t>
            </a:r>
            <a:br>
              <a:rPr lang="en-EG" sz="2400" dirty="0">
                <a:solidFill>
                  <a:schemeClr val="tx1">
                    <a:alpha val="80000"/>
                  </a:schemeClr>
                </a:solidFill>
              </a:rPr>
            </a:b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013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7D2D6-B8CD-CB90-653B-AF42BAC9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899" y="338402"/>
            <a:ext cx="8740774" cy="1323439"/>
          </a:xfrm>
        </p:spPr>
        <p:txBody>
          <a:bodyPr anchor="t">
            <a:normAutofit/>
          </a:bodyPr>
          <a:lstStyle/>
          <a:p>
            <a:r>
              <a:rPr lang="en-EG" sz="4000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4C5F5-50AC-8249-7CC9-D9AB9B0E9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238" y="1661841"/>
            <a:ext cx="10325102" cy="4515190"/>
          </a:xfrm>
        </p:spPr>
        <p:txBody>
          <a:bodyPr>
            <a:normAutofit/>
          </a:bodyPr>
          <a:lstStyle/>
          <a:p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In this dataset we used a lot of KPI’s about electric vehicles </a:t>
            </a:r>
          </a:p>
          <a:p>
            <a:pPr marL="457200" indent="-457200">
              <a:buFont typeface="+mj-lt"/>
              <a:buAutoNum type="arabicPeriod"/>
            </a:pPr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DOL vehicle ID: this is unique ID and has no duplicates in dataset so that we will use it always to get the correct count of ditinct vehicles </a:t>
            </a:r>
          </a:p>
          <a:p>
            <a:pPr marL="457200" indent="-457200">
              <a:buFont typeface="+mj-lt"/>
              <a:buAutoNum type="arabicPeriod"/>
            </a:pPr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CAFV: this stands for a program that gives rewards to certain clean energy vehicles like if its electric or hybrid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A</a:t>
            </a:r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nd it has 2 categories eligible and not eligible , so that eligible that vehicles are meeting the req of CAFV 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>
                <a:effectLst/>
                <a:ea typeface="Calibri" panose="020F0502020204030204" pitchFamily="34" charset="0"/>
                <a:cs typeface="Simplified Arabic" panose="02020603050405020304" pitchFamily="18" charset="-78"/>
              </a:rPr>
              <a:t>MSRP :</a:t>
            </a:r>
            <a:r>
              <a:rPr lang="en-US" sz="2400" dirty="0">
                <a:ea typeface="Calibri" panose="020F0502020204030204" pitchFamily="34" charset="0"/>
                <a:cs typeface="Simplified Arabic" panose="02020603050405020304" pitchFamily="18" charset="-78"/>
              </a:rPr>
              <a:t> </a:t>
            </a:r>
            <a:r>
              <a:rPr lang="en-US" sz="2400" dirty="0">
                <a:effectLst/>
                <a:ea typeface="Calibri" panose="020F0502020204030204" pitchFamily="34" charset="0"/>
                <a:cs typeface="Simplified Arabic" panose="02020603050405020304" pitchFamily="18" charset="-78"/>
              </a:rPr>
              <a:t>stands for </a:t>
            </a:r>
            <a:r>
              <a:rPr lang="en-US" sz="2400" b="1" dirty="0">
                <a:effectLst/>
                <a:ea typeface="Calibri" panose="020F0502020204030204" pitchFamily="34" charset="0"/>
                <a:cs typeface="Simplified Arabic" panose="02020603050405020304" pitchFamily="18" charset="-78"/>
              </a:rPr>
              <a:t>Manufacturer’s Suggested Retail Price</a:t>
            </a:r>
            <a:r>
              <a:rPr lang="en-US" sz="2400" dirty="0">
                <a:effectLst/>
                <a:ea typeface="Calibri" panose="020F0502020204030204" pitchFamily="34" charset="0"/>
                <a:cs typeface="Simplified Arabic" panose="02020603050405020304" pitchFamily="18" charset="-78"/>
              </a:rPr>
              <a:t>. It is the price that the vehicle manufacturer recommends a dealer charge for the vehicle before any taxes, fees, or additional costs are added</a:t>
            </a:r>
            <a:r>
              <a:rPr lang="en-EG" sz="2400" dirty="0">
                <a:effectLst/>
              </a:rPr>
              <a:t> </a:t>
            </a:r>
            <a:endParaRPr lang="en-EG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3632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F815-3F22-88B3-0763-DA5B67CEC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613" y="103861"/>
            <a:ext cx="8740774" cy="1323439"/>
          </a:xfrm>
        </p:spPr>
        <p:txBody>
          <a:bodyPr anchor="t">
            <a:normAutofit/>
          </a:bodyPr>
          <a:lstStyle/>
          <a:p>
            <a:pPr algn="ctr"/>
            <a:r>
              <a:rPr lang="en-EG" sz="4000" dirty="0"/>
              <a:t>Overview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A3EEE1-0F72-EA72-5EBB-C4A9AF446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13050" t="13832" r="14616" b="8397"/>
          <a:stretch/>
        </p:blipFill>
        <p:spPr>
          <a:xfrm>
            <a:off x="2201779" y="1218140"/>
            <a:ext cx="7916779" cy="4785619"/>
          </a:xfrm>
        </p:spPr>
      </p:pic>
    </p:spTree>
    <p:extLst>
      <p:ext uri="{BB962C8B-B14F-4D97-AF65-F5344CB8AC3E}">
        <p14:creationId xmlns:p14="http://schemas.microsoft.com/office/powerpoint/2010/main" val="2120226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6E0FD-CBAE-32B4-7089-8734A68B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" y="225361"/>
            <a:ext cx="11747500" cy="62700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First part of the dashboard shows the Title and the slicers we used in the all 3 pages of the dashboard (Make , City , Model Year and Model).</a:t>
            </a:r>
          </a:p>
          <a:p>
            <a:pPr marL="457200" indent="-457200">
              <a:buFont typeface="+mj-lt"/>
              <a:buAutoNum type="arabicPeriod"/>
            </a:pPr>
            <a:endParaRPr lang="en-EG" sz="2400" dirty="0">
              <a:solidFill>
                <a:schemeClr val="tx1">
                  <a:alpha val="8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Second part on the left show the pages navigotaion so that makes the customer teleports from pages easily in this case they are 4 pages (HomePage , Make Page , Model Page, Summary Page 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A</a:t>
            </a:r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nd in the middle part contains  cards and charts that’s shows the visulizations that shows the data we need to show .</a:t>
            </a:r>
          </a:p>
          <a:p>
            <a:pPr marL="457200" indent="-457200">
              <a:buFont typeface="+mj-lt"/>
              <a:buAutoNum type="arabicPeriod"/>
            </a:pPr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HomePage: shows the overview of the data and the basic cards and charts.</a:t>
            </a:r>
          </a:p>
          <a:p>
            <a:pPr marL="457200" indent="-457200">
              <a:buFont typeface="+mj-lt"/>
              <a:buAutoNum type="arabicPeriod"/>
            </a:pPr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Make Page: shows the same cards but with differ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e</a:t>
            </a:r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nt charts to show the relationship between company that made the electric cars and other parametrs that we are comabring to </a:t>
            </a:r>
          </a:p>
          <a:p>
            <a:pPr marL="457200" indent="-457200">
              <a:buFont typeface="+mj-lt"/>
              <a:buAutoNum type="arabicPeriod"/>
            </a:pPr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Model Page: shows the same cards but with differ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e</a:t>
            </a:r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nt charts to show the relationship between model of each company of electric cars and other parametrs that we are comabring to </a:t>
            </a:r>
          </a:p>
          <a:p>
            <a:pPr marL="457200" indent="-457200">
              <a:buFont typeface="+mj-lt"/>
              <a:buAutoNum type="arabicPeriod"/>
            </a:pPr>
            <a:r>
              <a:rPr lang="en-EG" sz="2400" dirty="0">
                <a:solidFill>
                  <a:schemeClr val="tx1">
                    <a:alpha val="80000"/>
                  </a:schemeClr>
                </a:solidFill>
              </a:rPr>
              <a:t>Summary: the conclusion of all the dashboard combined in one Page</a:t>
            </a:r>
          </a:p>
          <a:p>
            <a:pPr marL="457200" indent="-457200">
              <a:buFont typeface="+mj-lt"/>
              <a:buAutoNum type="arabicPeriod"/>
            </a:pPr>
            <a:endParaRPr lang="en-EG" sz="24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467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524344-6823-49EA-89D4-E36A82A9F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BC2FE-797C-51B8-E137-5B1F2FA2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088" y="1354820"/>
            <a:ext cx="8748712" cy="23699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Home-Page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F0465A-8953-42AC-8F67-7B9A54E66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CE1BBA-977A-4210-A80D-8A0BAAA18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1E1A328-D621-4993-B11B-011ED169A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1D2543A-0A6F-4980-98CA-658AA8EEA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D0F2937-CF06-453C-B076-800064AE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481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B1545-4D8C-4F45-B32D-A790D867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09" y="635069"/>
            <a:ext cx="4509236" cy="1139139"/>
          </a:xfrm>
        </p:spPr>
        <p:txBody>
          <a:bodyPr>
            <a:normAutofit/>
          </a:bodyPr>
          <a:lstStyle/>
          <a:p>
            <a:r>
              <a:rPr lang="en-EG" sz="3600" dirty="0"/>
              <a:t>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D22C1-FB03-B892-50A8-3ED9C834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92" y="1941362"/>
            <a:ext cx="4492454" cy="2419097"/>
          </a:xfrm>
        </p:spPr>
        <p:txBody>
          <a:bodyPr anchor="t">
            <a:normAutofit/>
          </a:bodyPr>
          <a:lstStyle/>
          <a:p>
            <a:r>
              <a:rPr lang="en-US" sz="1500"/>
              <a:t>T</a:t>
            </a:r>
            <a:r>
              <a:rPr lang="en-EG" sz="1500"/>
              <a:t>his page shows 5 card </a:t>
            </a:r>
          </a:p>
          <a:p>
            <a:pPr marL="457200" indent="-457200">
              <a:buFont typeface="+mj-lt"/>
              <a:buAutoNum type="arabicPeriod"/>
            </a:pPr>
            <a:r>
              <a:rPr lang="en-EG" sz="1500"/>
              <a:t>Total number of cars in the dataset  (without duplicates).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500"/>
              <a:t>Distance of every car that have traveled 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500"/>
              <a:t>Shows how many cars that took the eligibility certificate.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500"/>
              <a:t>Shows the percent of how many cars are eligible.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500"/>
              <a:t>Shows the percent of cars that are not eligible.</a:t>
            </a:r>
          </a:p>
          <a:p>
            <a:pPr marL="457200" indent="-457200">
              <a:buFont typeface="+mj-lt"/>
              <a:buAutoNum type="arabicPeriod"/>
            </a:pPr>
            <a:endParaRPr lang="en-EG" sz="15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513724-210D-ACE6-D1A0-CAF3B4D86C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239" r="17083"/>
          <a:stretch/>
        </p:blipFill>
        <p:spPr>
          <a:xfrm>
            <a:off x="5714207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</p:spPr>
      </p:pic>
      <p:sp>
        <p:nvSpPr>
          <p:cNvPr id="36" name="Freeform: Shape 26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-1626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F40AE0-F4EB-E0CE-BC9F-B9D1C4A229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724" r="20568" b="4"/>
          <a:stretch/>
        </p:blipFill>
        <p:spPr>
          <a:xfrm>
            <a:off x="5886020" y="2715337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41D912-06ED-B8E8-0AD0-4CCE04426F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922" r="12718" b="2"/>
          <a:stretch/>
        </p:blipFill>
        <p:spPr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</p:spPr>
      </p:pic>
      <p:sp>
        <p:nvSpPr>
          <p:cNvPr id="38" name="Freeform: Shape 30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64FD52-BFD3-32CB-501C-238842FE3ED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896" r="1" b="708"/>
          <a:stretch/>
        </p:blipFill>
        <p:spPr>
          <a:xfrm>
            <a:off x="1818614" y="4769536"/>
            <a:ext cx="3950208" cy="2088462"/>
          </a:xfrm>
          <a:custGeom>
            <a:avLst/>
            <a:gdLst/>
            <a:ahLst/>
            <a:cxnLst/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</p:spPr>
      </p:pic>
      <p:sp>
        <p:nvSpPr>
          <p:cNvPr id="39" name="Freeform: Shape 32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8A69BD-6A57-9E9B-5B22-78C90F9C3F5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3551" r="13412" b="-2"/>
          <a:stretch/>
        </p:blipFill>
        <p:spPr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67290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3AF5D38-FFEB-42F9-A0FC-37D8A54F1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4463A-B019-6BA8-B5E9-C2B61140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en-EG" sz="4000" dirty="0">
                <a:solidFill>
                  <a:schemeClr val="bg1"/>
                </a:solidFill>
              </a:rPr>
              <a:t>Charts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18E8AF0-57F3-4E67-AB90-C8DAC713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D060FA9-04BB-4F42-A882-444817956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2499CE50-F6DF-42D1-A1DF-2E014ABF39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5EF919B7-6C5A-40BB-9604-805D6785E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D2C7F27-09E2-43E0-B571-E95E511F1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A7830C9-FC12-40AB-BF67-9B212AB8F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E5A4A589-E9CA-41F2-A18C-FFC863E70C4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E6DFDE1C-EF51-49D2-BA0A-86FBD87F100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1F4C4AFE-70BD-4430-9072-3280C18D67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C5CE4030-5E8F-4B4E-AA83-2CCC3E78891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80757DC5-5894-4F54-9EB2-2575295701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blipFill>
                  <a:blip r:embed="rId2">
                    <a:alphaModFix amt="57000"/>
                  </a:blip>
                  <a:tile tx="0" ty="0" sx="100000" sy="100000" flip="none" algn="tl"/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DFFE4D1-E1C8-4685-624A-6E3DE2DEA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64" y="1026000"/>
            <a:ext cx="2390698" cy="1542000"/>
          </a:xfrm>
          <a:custGeom>
            <a:avLst/>
            <a:gdLst/>
            <a:ahLst/>
            <a:cxnLst/>
            <a:rect l="l" t="t" r="r" b="b"/>
            <a:pathLst>
              <a:path w="2663825" h="1542000">
                <a:moveTo>
                  <a:pt x="0" y="0"/>
                </a:moveTo>
                <a:lnTo>
                  <a:pt x="2663825" y="0"/>
                </a:lnTo>
                <a:lnTo>
                  <a:pt x="2663825" y="1542000"/>
                </a:lnTo>
                <a:lnTo>
                  <a:pt x="0" y="1542000"/>
                </a:ln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A9FCE9-08E6-6AA5-DB25-E99BD9161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426" y="2658000"/>
            <a:ext cx="2409374" cy="1542000"/>
          </a:xfrm>
          <a:custGeom>
            <a:avLst/>
            <a:gdLst/>
            <a:ahLst/>
            <a:cxnLst/>
            <a:rect l="l" t="t" r="r" b="b"/>
            <a:pathLst>
              <a:path w="2663825" h="1542000">
                <a:moveTo>
                  <a:pt x="0" y="0"/>
                </a:moveTo>
                <a:lnTo>
                  <a:pt x="2663825" y="0"/>
                </a:lnTo>
                <a:lnTo>
                  <a:pt x="2663825" y="1542000"/>
                </a:lnTo>
                <a:lnTo>
                  <a:pt x="0" y="1542000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3B9D31-8969-300F-3800-DF7FE07E36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1" y="4474959"/>
            <a:ext cx="2663825" cy="1172082"/>
          </a:xfrm>
          <a:custGeom>
            <a:avLst/>
            <a:gdLst/>
            <a:ahLst/>
            <a:cxnLst/>
            <a:rect l="l" t="t" r="r" b="b"/>
            <a:pathLst>
              <a:path w="2663825" h="1542000">
                <a:moveTo>
                  <a:pt x="0" y="0"/>
                </a:moveTo>
                <a:lnTo>
                  <a:pt x="2663825" y="0"/>
                </a:lnTo>
                <a:lnTo>
                  <a:pt x="2663825" y="1542000"/>
                </a:lnTo>
                <a:lnTo>
                  <a:pt x="0" y="1542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2516D-8A24-2275-CA79-CDC83FDD4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3146400"/>
            <a:ext cx="6140449" cy="2454300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bg1">
                    <a:alpha val="80000"/>
                  </a:schemeClr>
                </a:solidFill>
              </a:rPr>
              <a:t>T</a:t>
            </a:r>
            <a:r>
              <a:rPr lang="en-EG" sz="1900" dirty="0">
                <a:solidFill>
                  <a:schemeClr val="bg1">
                    <a:alpha val="80000"/>
                  </a:schemeClr>
                </a:solidFill>
              </a:rPr>
              <a:t>his Page has 4 charts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solidFill>
                  <a:schemeClr val="bg1">
                    <a:alpha val="80000"/>
                  </a:schemeClr>
                </a:solidFill>
              </a:rPr>
              <a:t>T</a:t>
            </a:r>
            <a:r>
              <a:rPr lang="en-EG" sz="1900" dirty="0">
                <a:solidFill>
                  <a:schemeClr val="bg1">
                    <a:alpha val="80000"/>
                  </a:schemeClr>
                </a:solidFill>
              </a:rPr>
              <a:t>he percent of BEV cars (cars that only debends on electricty ”only”)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solidFill>
                  <a:schemeClr val="bg1">
                    <a:alpha val="80000"/>
                  </a:schemeClr>
                </a:solidFill>
              </a:rPr>
              <a:t>T</a:t>
            </a:r>
            <a:r>
              <a:rPr lang="en-EG" sz="1900" dirty="0">
                <a:solidFill>
                  <a:schemeClr val="bg1">
                    <a:alpha val="80000"/>
                  </a:schemeClr>
                </a:solidFill>
              </a:rPr>
              <a:t>he percent of PHEV (cars that debends on both electricty and gas)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solidFill>
                  <a:schemeClr val="bg1">
                    <a:alpha val="80000"/>
                  </a:schemeClr>
                </a:solidFill>
              </a:rPr>
              <a:t>M</a:t>
            </a:r>
            <a:r>
              <a:rPr lang="en-EG" sz="1900" dirty="0">
                <a:solidFill>
                  <a:schemeClr val="bg1">
                    <a:alpha val="80000"/>
                  </a:schemeClr>
                </a:solidFill>
              </a:rPr>
              <a:t>ap that shows how many cars in every country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solidFill>
                  <a:schemeClr val="bg1">
                    <a:alpha val="80000"/>
                  </a:schemeClr>
                </a:solidFill>
              </a:rPr>
              <a:t>H</a:t>
            </a:r>
            <a:r>
              <a:rPr lang="en-EG" sz="1900" dirty="0">
                <a:solidFill>
                  <a:schemeClr val="bg1">
                    <a:alpha val="80000"/>
                  </a:schemeClr>
                </a:solidFill>
              </a:rPr>
              <a:t>ow many cars are made in every year  </a:t>
            </a:r>
          </a:p>
        </p:txBody>
      </p:sp>
    </p:spTree>
    <p:extLst>
      <p:ext uri="{BB962C8B-B14F-4D97-AF65-F5344CB8AC3E}">
        <p14:creationId xmlns:p14="http://schemas.microsoft.com/office/powerpoint/2010/main" val="349188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4524344-6823-49EA-89D4-E36A82A9F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DAE03-2721-499B-CCA6-9993BFF2E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088" y="1354820"/>
            <a:ext cx="8748712" cy="23699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Make-Page (Company name)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F0465A-8953-42AC-8F67-7B9A54E66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CE1BBA-977A-4210-A80D-8A0BAAA18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1E1A328-D621-4993-B11B-011ED169A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20" name="Freeform: Shape 12">
                <a:extLst>
                  <a:ext uri="{FF2B5EF4-FFF2-40B4-BE49-F238E27FC236}">
                    <a16:creationId xmlns:a16="http://schemas.microsoft.com/office/drawing/2014/main" id="{41D2543A-0A6F-4980-98CA-658AA8EEA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13">
                <a:extLst>
                  <a:ext uri="{FF2B5EF4-FFF2-40B4-BE49-F238E27FC236}">
                    <a16:creationId xmlns:a16="http://schemas.microsoft.com/office/drawing/2014/main" id="{3D0F2937-CF06-453C-B076-800064AE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86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1293</TotalTime>
  <Words>660</Words>
  <Application>Microsoft Office PowerPoint</Application>
  <PresentationFormat>Widescreen</PresentationFormat>
  <Paragraphs>56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Office 2013 - 2022 Theme</vt:lpstr>
      <vt:lpstr>Electric-vehicles visualization </vt:lpstr>
      <vt:lpstr>Introduction</vt:lpstr>
      <vt:lpstr>Continue</vt:lpstr>
      <vt:lpstr>Overview</vt:lpstr>
      <vt:lpstr>PowerPoint Presentation</vt:lpstr>
      <vt:lpstr>Home-Page</vt:lpstr>
      <vt:lpstr>Cards</vt:lpstr>
      <vt:lpstr>Charts</vt:lpstr>
      <vt:lpstr>Make-Page (Company name)</vt:lpstr>
      <vt:lpstr>Charts</vt:lpstr>
      <vt:lpstr>Model-Page(Model year)</vt:lpstr>
      <vt:lpstr>Charts</vt:lpstr>
      <vt:lpstr>Summary</vt:lpstr>
      <vt:lpstr>Charts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ehab</dc:creator>
  <cp:lastModifiedBy>king</cp:lastModifiedBy>
  <cp:revision>5</cp:revision>
  <dcterms:created xsi:type="dcterms:W3CDTF">2024-09-17T17:05:49Z</dcterms:created>
  <dcterms:modified xsi:type="dcterms:W3CDTF">2024-09-20T13:58:40Z</dcterms:modified>
</cp:coreProperties>
</file>