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7" r:id="rId3"/>
    <p:sldId id="273" r:id="rId4"/>
    <p:sldId id="268" r:id="rId5"/>
    <p:sldId id="269" r:id="rId6"/>
    <p:sldId id="270" r:id="rId7"/>
    <p:sldId id="257" r:id="rId8"/>
    <p:sldId id="258" r:id="rId9"/>
    <p:sldId id="261" r:id="rId10"/>
    <p:sldId id="262" r:id="rId11"/>
    <p:sldId id="263" r:id="rId12"/>
    <p:sldId id="264" r:id="rId13"/>
    <p:sldId id="265" r:id="rId14"/>
    <p:sldId id="274" r:id="rId15"/>
    <p:sldId id="272" r:id="rId16"/>
    <p:sldId id="266" r:id="rId17"/>
    <p:sldId id="27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FAD62-BF47-41B3-A8AA-F4CBDD626B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F94A90-0484-45D3-BF0A-EF9A5779E8A6}">
      <dgm:prSet/>
      <dgm:spPr/>
      <dgm:t>
        <a:bodyPr/>
        <a:lstStyle/>
        <a:p>
          <a:r>
            <a:rPr lang="en-US" dirty="0"/>
            <a:t>Target</a:t>
          </a:r>
        </a:p>
      </dgm:t>
    </dgm:pt>
    <dgm:pt modelId="{E12F40F2-00F8-4D7D-B767-2E51BC29267B}" type="parTrans" cxnId="{BAB82043-1FCB-4BF0-A8B3-EA669648C6F7}">
      <dgm:prSet/>
      <dgm:spPr/>
      <dgm:t>
        <a:bodyPr/>
        <a:lstStyle/>
        <a:p>
          <a:endParaRPr lang="en-US"/>
        </a:p>
      </dgm:t>
    </dgm:pt>
    <dgm:pt modelId="{D00390B1-55AF-4E2E-997C-3A613A1EBE82}" type="sibTrans" cxnId="{BAB82043-1FCB-4BF0-A8B3-EA669648C6F7}">
      <dgm:prSet/>
      <dgm:spPr/>
      <dgm:t>
        <a:bodyPr/>
        <a:lstStyle/>
        <a:p>
          <a:endParaRPr lang="en-US"/>
        </a:p>
      </dgm:t>
    </dgm:pt>
    <dgm:pt modelId="{7A064872-B265-4CAB-98C8-CD6028DE2004}">
      <dgm:prSet/>
      <dgm:spPr/>
      <dgm:t>
        <a:bodyPr/>
        <a:lstStyle/>
        <a:p>
          <a:r>
            <a:rPr lang="en-US" dirty="0"/>
            <a:t>Tools</a:t>
          </a:r>
        </a:p>
      </dgm:t>
    </dgm:pt>
    <dgm:pt modelId="{FC427AA4-21FA-4E19-A9D4-20F32DAD5CCE}" type="parTrans" cxnId="{DE156C33-DF62-4F94-93D8-5B470E83F41B}">
      <dgm:prSet/>
      <dgm:spPr/>
      <dgm:t>
        <a:bodyPr/>
        <a:lstStyle/>
        <a:p>
          <a:endParaRPr lang="en-US"/>
        </a:p>
      </dgm:t>
    </dgm:pt>
    <dgm:pt modelId="{B8CE215A-033A-4773-BC80-1172603051CC}" type="sibTrans" cxnId="{DE156C33-DF62-4F94-93D8-5B470E83F41B}">
      <dgm:prSet/>
      <dgm:spPr/>
      <dgm:t>
        <a:bodyPr/>
        <a:lstStyle/>
        <a:p>
          <a:endParaRPr lang="en-US"/>
        </a:p>
      </dgm:t>
    </dgm:pt>
    <dgm:pt modelId="{A7FB0C5D-3C5C-4C99-98A9-8D1ECFD0371C}">
      <dgm:prSet/>
      <dgm:spPr/>
      <dgm:t>
        <a:bodyPr/>
        <a:lstStyle/>
        <a:p>
          <a:r>
            <a:rPr lang="en-US" dirty="0"/>
            <a:t>Process</a:t>
          </a:r>
        </a:p>
      </dgm:t>
    </dgm:pt>
    <dgm:pt modelId="{AC987551-509A-459E-89B9-A6FB101709D1}" type="parTrans" cxnId="{B6067C89-09A7-4348-B951-2BF9D15FE673}">
      <dgm:prSet/>
      <dgm:spPr/>
      <dgm:t>
        <a:bodyPr/>
        <a:lstStyle/>
        <a:p>
          <a:endParaRPr lang="en-US"/>
        </a:p>
      </dgm:t>
    </dgm:pt>
    <dgm:pt modelId="{38921E87-FF88-46AA-A460-C0A12238C521}" type="sibTrans" cxnId="{B6067C89-09A7-4348-B951-2BF9D15FE673}">
      <dgm:prSet/>
      <dgm:spPr/>
      <dgm:t>
        <a:bodyPr/>
        <a:lstStyle/>
        <a:p>
          <a:endParaRPr lang="en-US"/>
        </a:p>
      </dgm:t>
    </dgm:pt>
    <dgm:pt modelId="{2204178C-8F3B-41C3-B278-A784813359C5}">
      <dgm:prSet/>
      <dgm:spPr/>
      <dgm:t>
        <a:bodyPr/>
        <a:lstStyle/>
        <a:p>
          <a:r>
            <a:rPr lang="en-US" dirty="0"/>
            <a:t>Result</a:t>
          </a:r>
        </a:p>
      </dgm:t>
    </dgm:pt>
    <dgm:pt modelId="{9ACD0E03-8EC5-4B3E-B88E-5487819F410C}" type="parTrans" cxnId="{24D956C2-2DB1-47EF-8A90-07635A765B1F}">
      <dgm:prSet/>
      <dgm:spPr/>
      <dgm:t>
        <a:bodyPr/>
        <a:lstStyle/>
        <a:p>
          <a:endParaRPr lang="en-US"/>
        </a:p>
      </dgm:t>
    </dgm:pt>
    <dgm:pt modelId="{ECDEA96B-42C4-405B-9B37-7E8A874EDC8D}" type="sibTrans" cxnId="{24D956C2-2DB1-47EF-8A90-07635A765B1F}">
      <dgm:prSet/>
      <dgm:spPr/>
      <dgm:t>
        <a:bodyPr/>
        <a:lstStyle/>
        <a:p>
          <a:endParaRPr lang="en-US"/>
        </a:p>
      </dgm:t>
    </dgm:pt>
    <dgm:pt modelId="{DB75900C-CA80-4B4D-99AE-9AD00FF269F7}" type="pres">
      <dgm:prSet presAssocID="{536FAD62-BF47-41B3-A8AA-F4CBDD626BC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95C884-11B5-431E-AA82-AE3B8600B4D6}" type="pres">
      <dgm:prSet presAssocID="{E7F94A90-0484-45D3-BF0A-EF9A5779E8A6}" presName="compNode" presStyleCnt="0"/>
      <dgm:spPr/>
    </dgm:pt>
    <dgm:pt modelId="{5FD84A5E-28B7-4900-8FFF-3DDD5F709E79}" type="pres">
      <dgm:prSet presAssocID="{E7F94A90-0484-45D3-BF0A-EF9A5779E8A6}" presName="iconRect" presStyleLbl="node1" presStyleIdx="0" presStyleCnt="4" custLinFactNeighborX="-19543" custLinFactNeighborY="-334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6A77052-A96C-400B-B7E7-B67D4D0218E8}" type="pres">
      <dgm:prSet presAssocID="{E7F94A90-0484-45D3-BF0A-EF9A5779E8A6}" presName="spaceRect" presStyleCnt="0"/>
      <dgm:spPr/>
    </dgm:pt>
    <dgm:pt modelId="{305707C9-DB10-498F-B026-F8B6CDDE3244}" type="pres">
      <dgm:prSet presAssocID="{E7F94A90-0484-45D3-BF0A-EF9A5779E8A6}" presName="textRect" presStyleLbl="revTx" presStyleIdx="0" presStyleCnt="4" custLinFactNeighborX="-12312" custLinFactNeighborY="-8732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8C0D428-720F-4B5B-8C27-814A433E8D9C}" type="pres">
      <dgm:prSet presAssocID="{D00390B1-55AF-4E2E-997C-3A613A1EBE82}" presName="sibTrans" presStyleCnt="0"/>
      <dgm:spPr/>
    </dgm:pt>
    <dgm:pt modelId="{E0A4DB39-00D4-4CF9-A750-11496A9A1050}" type="pres">
      <dgm:prSet presAssocID="{7A064872-B265-4CAB-98C8-CD6028DE2004}" presName="compNode" presStyleCnt="0"/>
      <dgm:spPr/>
    </dgm:pt>
    <dgm:pt modelId="{BE7D9211-2440-43B6-A8D9-D0A17B9E29A0}" type="pres">
      <dgm:prSet presAssocID="{7A064872-B265-4CAB-98C8-CD6028DE2004}" presName="iconRect" presStyleLbl="node1" presStyleIdx="1" presStyleCnt="4" custLinFactNeighborX="-75828" custLinFactNeighborY="-3344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956D5E7-C790-45BC-9CB3-E79271C72BC8}" type="pres">
      <dgm:prSet presAssocID="{7A064872-B265-4CAB-98C8-CD6028DE2004}" presName="spaceRect" presStyleCnt="0"/>
      <dgm:spPr/>
    </dgm:pt>
    <dgm:pt modelId="{AEC82F45-489E-49E5-93A2-9A45AEA6832D}" type="pres">
      <dgm:prSet presAssocID="{7A064872-B265-4CAB-98C8-CD6028DE2004}" presName="textRect" presStyleLbl="revTx" presStyleIdx="1" presStyleCnt="4" custLinFactNeighborX="-34122" custLinFactNeighborY="-8732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631AB0B-4925-42D2-81B2-B9EF6F14C554}" type="pres">
      <dgm:prSet presAssocID="{B8CE215A-033A-4773-BC80-1172603051CC}" presName="sibTrans" presStyleCnt="0"/>
      <dgm:spPr/>
    </dgm:pt>
    <dgm:pt modelId="{FB3A60EB-A4E4-432B-915C-94F52523C52F}" type="pres">
      <dgm:prSet presAssocID="{A7FB0C5D-3C5C-4C99-98A9-8D1ECFD0371C}" presName="compNode" presStyleCnt="0"/>
      <dgm:spPr/>
    </dgm:pt>
    <dgm:pt modelId="{1FBF675A-4D80-4417-8926-1B05972071F1}" type="pres">
      <dgm:prSet presAssocID="{A7FB0C5D-3C5C-4C99-98A9-8D1ECFD0371C}" presName="iconRect" presStyleLbl="node1" presStyleIdx="2" presStyleCnt="4" custLinFactX="-31644" custLinFactNeighborX="-100000" custLinFactNeighborY="-3676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C801B69-25E3-459B-B4F6-60A7EF8E39F6}" type="pres">
      <dgm:prSet presAssocID="{A7FB0C5D-3C5C-4C99-98A9-8D1ECFD0371C}" presName="spaceRect" presStyleCnt="0"/>
      <dgm:spPr/>
    </dgm:pt>
    <dgm:pt modelId="{48F2CB1B-56BC-49CA-B470-6FF308B13BE5}" type="pres">
      <dgm:prSet presAssocID="{A7FB0C5D-3C5C-4C99-98A9-8D1ECFD0371C}" presName="textRect" presStyleLbl="revTx" presStyleIdx="2" presStyleCnt="4" custLinFactNeighborX="-59240" custLinFactNeighborY="-8732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5EA2D0F-2FF0-43CC-B458-06A1B3F4F9BE}" type="pres">
      <dgm:prSet presAssocID="{38921E87-FF88-46AA-A460-C0A12238C521}" presName="sibTrans" presStyleCnt="0"/>
      <dgm:spPr/>
    </dgm:pt>
    <dgm:pt modelId="{845B2EAF-1E15-47A6-BC80-593AA28947BE}" type="pres">
      <dgm:prSet presAssocID="{2204178C-8F3B-41C3-B278-A784813359C5}" presName="compNode" presStyleCnt="0"/>
      <dgm:spPr/>
    </dgm:pt>
    <dgm:pt modelId="{468CC2D2-2646-4266-AF44-33914D819CD3}" type="pres">
      <dgm:prSet presAssocID="{2204178C-8F3B-41C3-B278-A784813359C5}" presName="iconRect" presStyleLbl="node1" presStyleIdx="3" presStyleCnt="4" custLinFactX="-83707" custLinFactNeighborX="-100000" custLinFactNeighborY="-4028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DADB5A1-F014-4B60-BE2C-63026FFE3E7D}" type="pres">
      <dgm:prSet presAssocID="{2204178C-8F3B-41C3-B278-A784813359C5}" presName="spaceRect" presStyleCnt="0"/>
      <dgm:spPr/>
    </dgm:pt>
    <dgm:pt modelId="{6A5B79C2-3796-44B0-89D7-CE37695A91DF}" type="pres">
      <dgm:prSet presAssocID="{2204178C-8F3B-41C3-B278-A784813359C5}" presName="textRect" presStyleLbl="revTx" presStyleIdx="3" presStyleCnt="4" custLinFactNeighborX="-86186" custLinFactNeighborY="-8732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BA2CB6-9606-4A02-88FB-ABDB0AE13A55}" type="presOf" srcId="{2204178C-8F3B-41C3-B278-A784813359C5}" destId="{6A5B79C2-3796-44B0-89D7-CE37695A91DF}" srcOrd="0" destOrd="0" presId="urn:microsoft.com/office/officeart/2018/2/layout/IconLabelList"/>
    <dgm:cxn modelId="{DE156C33-DF62-4F94-93D8-5B470E83F41B}" srcId="{536FAD62-BF47-41B3-A8AA-F4CBDD626BC4}" destId="{7A064872-B265-4CAB-98C8-CD6028DE2004}" srcOrd="1" destOrd="0" parTransId="{FC427AA4-21FA-4E19-A9D4-20F32DAD5CCE}" sibTransId="{B8CE215A-033A-4773-BC80-1172603051CC}"/>
    <dgm:cxn modelId="{B6067C89-09A7-4348-B951-2BF9D15FE673}" srcId="{536FAD62-BF47-41B3-A8AA-F4CBDD626BC4}" destId="{A7FB0C5D-3C5C-4C99-98A9-8D1ECFD0371C}" srcOrd="2" destOrd="0" parTransId="{AC987551-509A-459E-89B9-A6FB101709D1}" sibTransId="{38921E87-FF88-46AA-A460-C0A12238C521}"/>
    <dgm:cxn modelId="{CB8FD613-AE0F-48BC-9DB8-B1FF3B09A221}" type="presOf" srcId="{A7FB0C5D-3C5C-4C99-98A9-8D1ECFD0371C}" destId="{48F2CB1B-56BC-49CA-B470-6FF308B13BE5}" srcOrd="0" destOrd="0" presId="urn:microsoft.com/office/officeart/2018/2/layout/IconLabelList"/>
    <dgm:cxn modelId="{24D956C2-2DB1-47EF-8A90-07635A765B1F}" srcId="{536FAD62-BF47-41B3-A8AA-F4CBDD626BC4}" destId="{2204178C-8F3B-41C3-B278-A784813359C5}" srcOrd="3" destOrd="0" parTransId="{9ACD0E03-8EC5-4B3E-B88E-5487819F410C}" sibTransId="{ECDEA96B-42C4-405B-9B37-7E8A874EDC8D}"/>
    <dgm:cxn modelId="{BAB82043-1FCB-4BF0-A8B3-EA669648C6F7}" srcId="{536FAD62-BF47-41B3-A8AA-F4CBDD626BC4}" destId="{E7F94A90-0484-45D3-BF0A-EF9A5779E8A6}" srcOrd="0" destOrd="0" parTransId="{E12F40F2-00F8-4D7D-B767-2E51BC29267B}" sibTransId="{D00390B1-55AF-4E2E-997C-3A613A1EBE82}"/>
    <dgm:cxn modelId="{3FEA4D8F-D82C-4431-AF76-4AF96243F9AF}" type="presOf" srcId="{E7F94A90-0484-45D3-BF0A-EF9A5779E8A6}" destId="{305707C9-DB10-498F-B026-F8B6CDDE3244}" srcOrd="0" destOrd="0" presId="urn:microsoft.com/office/officeart/2018/2/layout/IconLabelList"/>
    <dgm:cxn modelId="{CB89F825-4A0E-4B41-BCC1-16841A65F072}" type="presOf" srcId="{7A064872-B265-4CAB-98C8-CD6028DE2004}" destId="{AEC82F45-489E-49E5-93A2-9A45AEA6832D}" srcOrd="0" destOrd="0" presId="urn:microsoft.com/office/officeart/2018/2/layout/IconLabelList"/>
    <dgm:cxn modelId="{14121C46-70F7-4D62-961C-6A96861596E1}" type="presOf" srcId="{536FAD62-BF47-41B3-A8AA-F4CBDD626BC4}" destId="{DB75900C-CA80-4B4D-99AE-9AD00FF269F7}" srcOrd="0" destOrd="0" presId="urn:microsoft.com/office/officeart/2018/2/layout/IconLabelList"/>
    <dgm:cxn modelId="{EB62E905-3FEF-4761-BEDC-951461EA621A}" type="presParOf" srcId="{DB75900C-CA80-4B4D-99AE-9AD00FF269F7}" destId="{DC95C884-11B5-431E-AA82-AE3B8600B4D6}" srcOrd="0" destOrd="0" presId="urn:microsoft.com/office/officeart/2018/2/layout/IconLabelList"/>
    <dgm:cxn modelId="{65B56AB4-2E8A-4395-BB96-C704D447DB2E}" type="presParOf" srcId="{DC95C884-11B5-431E-AA82-AE3B8600B4D6}" destId="{5FD84A5E-28B7-4900-8FFF-3DDD5F709E79}" srcOrd="0" destOrd="0" presId="urn:microsoft.com/office/officeart/2018/2/layout/IconLabelList"/>
    <dgm:cxn modelId="{D40A35BF-61C0-4237-9C33-9D7B4B698FD9}" type="presParOf" srcId="{DC95C884-11B5-431E-AA82-AE3B8600B4D6}" destId="{C6A77052-A96C-400B-B7E7-B67D4D0218E8}" srcOrd="1" destOrd="0" presId="urn:microsoft.com/office/officeart/2018/2/layout/IconLabelList"/>
    <dgm:cxn modelId="{801ACF80-388F-4B31-BFE6-1745492DC7D4}" type="presParOf" srcId="{DC95C884-11B5-431E-AA82-AE3B8600B4D6}" destId="{305707C9-DB10-498F-B026-F8B6CDDE3244}" srcOrd="2" destOrd="0" presId="urn:microsoft.com/office/officeart/2018/2/layout/IconLabelList"/>
    <dgm:cxn modelId="{24CDA30C-9F9D-4573-B921-AF6375CE47B4}" type="presParOf" srcId="{DB75900C-CA80-4B4D-99AE-9AD00FF269F7}" destId="{58C0D428-720F-4B5B-8C27-814A433E8D9C}" srcOrd="1" destOrd="0" presId="urn:microsoft.com/office/officeart/2018/2/layout/IconLabelList"/>
    <dgm:cxn modelId="{751CD05D-CDCF-4ED3-954F-734CA804EC96}" type="presParOf" srcId="{DB75900C-CA80-4B4D-99AE-9AD00FF269F7}" destId="{E0A4DB39-00D4-4CF9-A750-11496A9A1050}" srcOrd="2" destOrd="0" presId="urn:microsoft.com/office/officeart/2018/2/layout/IconLabelList"/>
    <dgm:cxn modelId="{B90A7B71-75C2-4293-B7B1-6B1B1740A6F1}" type="presParOf" srcId="{E0A4DB39-00D4-4CF9-A750-11496A9A1050}" destId="{BE7D9211-2440-43B6-A8D9-D0A17B9E29A0}" srcOrd="0" destOrd="0" presId="urn:microsoft.com/office/officeart/2018/2/layout/IconLabelList"/>
    <dgm:cxn modelId="{2589CF88-51BA-4207-AAFE-0E1756E18F80}" type="presParOf" srcId="{E0A4DB39-00D4-4CF9-A750-11496A9A1050}" destId="{3956D5E7-C790-45BC-9CB3-E79271C72BC8}" srcOrd="1" destOrd="0" presId="urn:microsoft.com/office/officeart/2018/2/layout/IconLabelList"/>
    <dgm:cxn modelId="{DD4C4DFF-2F6F-4A52-B7DB-EA3CBE87A2F8}" type="presParOf" srcId="{E0A4DB39-00D4-4CF9-A750-11496A9A1050}" destId="{AEC82F45-489E-49E5-93A2-9A45AEA6832D}" srcOrd="2" destOrd="0" presId="urn:microsoft.com/office/officeart/2018/2/layout/IconLabelList"/>
    <dgm:cxn modelId="{CAC69171-DAAA-49AB-A87B-3C36A774F326}" type="presParOf" srcId="{DB75900C-CA80-4B4D-99AE-9AD00FF269F7}" destId="{9631AB0B-4925-42D2-81B2-B9EF6F14C554}" srcOrd="3" destOrd="0" presId="urn:microsoft.com/office/officeart/2018/2/layout/IconLabelList"/>
    <dgm:cxn modelId="{93FA43BB-2EA9-4FA8-AB5B-E814E66EACC1}" type="presParOf" srcId="{DB75900C-CA80-4B4D-99AE-9AD00FF269F7}" destId="{FB3A60EB-A4E4-432B-915C-94F52523C52F}" srcOrd="4" destOrd="0" presId="urn:microsoft.com/office/officeart/2018/2/layout/IconLabelList"/>
    <dgm:cxn modelId="{C82CD421-9DAD-48FE-B73A-3DE11F771806}" type="presParOf" srcId="{FB3A60EB-A4E4-432B-915C-94F52523C52F}" destId="{1FBF675A-4D80-4417-8926-1B05972071F1}" srcOrd="0" destOrd="0" presId="urn:microsoft.com/office/officeart/2018/2/layout/IconLabelList"/>
    <dgm:cxn modelId="{141781D9-FC07-47E5-8597-66F5A9FC835E}" type="presParOf" srcId="{FB3A60EB-A4E4-432B-915C-94F52523C52F}" destId="{9C801B69-25E3-459B-B4F6-60A7EF8E39F6}" srcOrd="1" destOrd="0" presId="urn:microsoft.com/office/officeart/2018/2/layout/IconLabelList"/>
    <dgm:cxn modelId="{E418AC20-9934-42E8-B2F8-C761AEB3D7C6}" type="presParOf" srcId="{FB3A60EB-A4E4-432B-915C-94F52523C52F}" destId="{48F2CB1B-56BC-49CA-B470-6FF308B13BE5}" srcOrd="2" destOrd="0" presId="urn:microsoft.com/office/officeart/2018/2/layout/IconLabelList"/>
    <dgm:cxn modelId="{617BD06E-A7B0-4CC5-A84A-DBBF2EDBCA19}" type="presParOf" srcId="{DB75900C-CA80-4B4D-99AE-9AD00FF269F7}" destId="{D5EA2D0F-2FF0-43CC-B458-06A1B3F4F9BE}" srcOrd="5" destOrd="0" presId="urn:microsoft.com/office/officeart/2018/2/layout/IconLabelList"/>
    <dgm:cxn modelId="{FDA1B0F3-5A72-4ACE-AA4B-30DA78203FBC}" type="presParOf" srcId="{DB75900C-CA80-4B4D-99AE-9AD00FF269F7}" destId="{845B2EAF-1E15-47A6-BC80-593AA28947BE}" srcOrd="6" destOrd="0" presId="urn:microsoft.com/office/officeart/2018/2/layout/IconLabelList"/>
    <dgm:cxn modelId="{42DBA735-83FB-4B7C-B203-1475ADAE4749}" type="presParOf" srcId="{845B2EAF-1E15-47A6-BC80-593AA28947BE}" destId="{468CC2D2-2646-4266-AF44-33914D819CD3}" srcOrd="0" destOrd="0" presId="urn:microsoft.com/office/officeart/2018/2/layout/IconLabelList"/>
    <dgm:cxn modelId="{FE558C4E-3806-41DF-AC3F-2F3C6DCBA693}" type="presParOf" srcId="{845B2EAF-1E15-47A6-BC80-593AA28947BE}" destId="{8DADB5A1-F014-4B60-BE2C-63026FFE3E7D}" srcOrd="1" destOrd="0" presId="urn:microsoft.com/office/officeart/2018/2/layout/IconLabelList"/>
    <dgm:cxn modelId="{1753EB7D-1E0C-4F84-99DB-787B12ABB404}" type="presParOf" srcId="{845B2EAF-1E15-47A6-BC80-593AA28947BE}" destId="{6A5B79C2-3796-44B0-89D7-CE37695A91DF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B0021-F220-4AC4-8C34-C608420134A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661FC2-D70D-4C6B-A5DB-80ADC66B9168}">
      <dgm:prSet/>
      <dgm:spPr/>
      <dgm:t>
        <a:bodyPr/>
        <a:lstStyle/>
        <a:p>
          <a:r>
            <a:rPr lang="en-US"/>
            <a:t>Numpy</a:t>
          </a:r>
        </a:p>
      </dgm:t>
    </dgm:pt>
    <dgm:pt modelId="{E141C336-990E-4969-9AEC-B832244A3B02}" type="parTrans" cxnId="{E82206D8-FD2F-46FF-AAF8-F5E52DC2EC1D}">
      <dgm:prSet/>
      <dgm:spPr/>
      <dgm:t>
        <a:bodyPr/>
        <a:lstStyle/>
        <a:p>
          <a:endParaRPr lang="en-US"/>
        </a:p>
      </dgm:t>
    </dgm:pt>
    <dgm:pt modelId="{8A2E90CE-B238-444E-BF1B-72053B79551F}" type="sibTrans" cxnId="{E82206D8-FD2F-46FF-AAF8-F5E52DC2EC1D}">
      <dgm:prSet/>
      <dgm:spPr/>
      <dgm:t>
        <a:bodyPr/>
        <a:lstStyle/>
        <a:p>
          <a:endParaRPr lang="en-US"/>
        </a:p>
      </dgm:t>
    </dgm:pt>
    <dgm:pt modelId="{BE62EF1A-142D-4EC7-BD1F-FE4F89F5B4CA}">
      <dgm:prSet/>
      <dgm:spPr/>
      <dgm:t>
        <a:bodyPr/>
        <a:lstStyle/>
        <a:p>
          <a:r>
            <a:rPr lang="en-US" dirty="0" err="1"/>
            <a:t>Matplotlib.pyplot</a:t>
          </a:r>
          <a:endParaRPr lang="en-US" dirty="0"/>
        </a:p>
      </dgm:t>
    </dgm:pt>
    <dgm:pt modelId="{BAC69C1C-18A4-4C57-A3BA-274E3F4BE1EF}" type="parTrans" cxnId="{2A84CBE4-FBAD-4686-954B-749BFBCC53D0}">
      <dgm:prSet/>
      <dgm:spPr/>
      <dgm:t>
        <a:bodyPr/>
        <a:lstStyle/>
        <a:p>
          <a:endParaRPr lang="en-US"/>
        </a:p>
      </dgm:t>
    </dgm:pt>
    <dgm:pt modelId="{C99A721B-44FD-41C1-80AE-BAF9124B3B4D}" type="sibTrans" cxnId="{2A84CBE4-FBAD-4686-954B-749BFBCC53D0}">
      <dgm:prSet/>
      <dgm:spPr/>
      <dgm:t>
        <a:bodyPr/>
        <a:lstStyle/>
        <a:p>
          <a:endParaRPr lang="en-US"/>
        </a:p>
      </dgm:t>
    </dgm:pt>
    <dgm:pt modelId="{61DD06B6-B070-447B-9229-33DA55178DE7}">
      <dgm:prSet/>
      <dgm:spPr/>
      <dgm:t>
        <a:bodyPr/>
        <a:lstStyle/>
        <a:p>
          <a:r>
            <a:rPr lang="en-US"/>
            <a:t>Scipy</a:t>
          </a:r>
        </a:p>
      </dgm:t>
    </dgm:pt>
    <dgm:pt modelId="{109DD6D2-B96F-4AB2-88DA-24103393C9EE}" type="parTrans" cxnId="{6D5AB692-9D11-45E8-8BA8-B11AABCB4242}">
      <dgm:prSet/>
      <dgm:spPr/>
      <dgm:t>
        <a:bodyPr/>
        <a:lstStyle/>
        <a:p>
          <a:endParaRPr lang="en-US"/>
        </a:p>
      </dgm:t>
    </dgm:pt>
    <dgm:pt modelId="{4FDD8C10-DE42-4FDE-9C83-8F17DDE54AAA}" type="sibTrans" cxnId="{6D5AB692-9D11-45E8-8BA8-B11AABCB4242}">
      <dgm:prSet/>
      <dgm:spPr/>
      <dgm:t>
        <a:bodyPr/>
        <a:lstStyle/>
        <a:p>
          <a:endParaRPr lang="en-US"/>
        </a:p>
      </dgm:t>
    </dgm:pt>
    <dgm:pt modelId="{C783A6E7-29A2-4456-88DB-F9246E76E0E1}">
      <dgm:prSet/>
      <dgm:spPr/>
      <dgm:t>
        <a:bodyPr/>
        <a:lstStyle/>
        <a:p>
          <a:r>
            <a:rPr lang="en-US"/>
            <a:t>Skimage</a:t>
          </a:r>
        </a:p>
      </dgm:t>
    </dgm:pt>
    <dgm:pt modelId="{28513C6A-ED79-45A6-BC77-2C1E12384B56}" type="parTrans" cxnId="{C01E5E3F-475F-4640-B92F-1797C9365751}">
      <dgm:prSet/>
      <dgm:spPr/>
      <dgm:t>
        <a:bodyPr/>
        <a:lstStyle/>
        <a:p>
          <a:endParaRPr lang="en-US"/>
        </a:p>
      </dgm:t>
    </dgm:pt>
    <dgm:pt modelId="{30A59A9A-0DE4-4274-8964-E3D81EDD9215}" type="sibTrans" cxnId="{C01E5E3F-475F-4640-B92F-1797C9365751}">
      <dgm:prSet/>
      <dgm:spPr/>
      <dgm:t>
        <a:bodyPr/>
        <a:lstStyle/>
        <a:p>
          <a:endParaRPr lang="en-US"/>
        </a:p>
      </dgm:t>
    </dgm:pt>
    <dgm:pt modelId="{63691FFA-1916-41DE-994F-36711DB25D61}">
      <dgm:prSet/>
      <dgm:spPr/>
      <dgm:t>
        <a:bodyPr/>
        <a:lstStyle/>
        <a:p>
          <a:r>
            <a:rPr lang="en-US"/>
            <a:t>CV2</a:t>
          </a:r>
        </a:p>
      </dgm:t>
    </dgm:pt>
    <dgm:pt modelId="{4C5A5642-80E1-4AB5-8988-E10087C54507}" type="parTrans" cxnId="{58BF8333-02B7-4A4D-A027-ACD10AECA568}">
      <dgm:prSet/>
      <dgm:spPr/>
      <dgm:t>
        <a:bodyPr/>
        <a:lstStyle/>
        <a:p>
          <a:endParaRPr lang="en-US"/>
        </a:p>
      </dgm:t>
    </dgm:pt>
    <dgm:pt modelId="{2CD3FB0D-DF13-456C-B94B-084F4326491E}" type="sibTrans" cxnId="{58BF8333-02B7-4A4D-A027-ACD10AECA568}">
      <dgm:prSet/>
      <dgm:spPr/>
      <dgm:t>
        <a:bodyPr/>
        <a:lstStyle/>
        <a:p>
          <a:endParaRPr lang="en-US"/>
        </a:p>
      </dgm:t>
    </dgm:pt>
    <dgm:pt modelId="{4DA82E11-328E-49E6-804D-5FF777270B4F}">
      <dgm:prSet/>
      <dgm:spPr/>
      <dgm:t>
        <a:bodyPr/>
        <a:lstStyle/>
        <a:p>
          <a:r>
            <a:rPr lang="en-US"/>
            <a:t>PIL</a:t>
          </a:r>
        </a:p>
      </dgm:t>
    </dgm:pt>
    <dgm:pt modelId="{FFF57AAC-51D2-44BB-A830-2E0FBE4309C9}" type="parTrans" cxnId="{540C242E-0A87-4680-9C9A-1E87147C2602}">
      <dgm:prSet/>
      <dgm:spPr/>
      <dgm:t>
        <a:bodyPr/>
        <a:lstStyle/>
        <a:p>
          <a:endParaRPr lang="en-US"/>
        </a:p>
      </dgm:t>
    </dgm:pt>
    <dgm:pt modelId="{497B362C-FB83-4754-A9AF-A0CAABCACD73}" type="sibTrans" cxnId="{540C242E-0A87-4680-9C9A-1E87147C2602}">
      <dgm:prSet/>
      <dgm:spPr/>
      <dgm:t>
        <a:bodyPr/>
        <a:lstStyle/>
        <a:p>
          <a:endParaRPr lang="en-US"/>
        </a:p>
      </dgm:t>
    </dgm:pt>
    <dgm:pt modelId="{C0384EBC-5D0C-4761-BF37-DD6A5F91941F}" type="pres">
      <dgm:prSet presAssocID="{37BB0021-F220-4AC4-8C34-C608420134A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70115A-D774-443E-8BC5-57C16DEE3176}" type="pres">
      <dgm:prSet presAssocID="{44661FC2-D70D-4C6B-A5DB-80ADC66B9168}" presName="parentLin" presStyleCnt="0"/>
      <dgm:spPr/>
    </dgm:pt>
    <dgm:pt modelId="{EF803B9B-6A32-4567-87F3-DEA8BA33822E}" type="pres">
      <dgm:prSet presAssocID="{44661FC2-D70D-4C6B-A5DB-80ADC66B9168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E99826C7-9A36-4E10-ABD1-9B362C36F2C1}" type="pres">
      <dgm:prSet presAssocID="{44661FC2-D70D-4C6B-A5DB-80ADC66B916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877AE-FB6A-4766-A715-6A03772A673A}" type="pres">
      <dgm:prSet presAssocID="{44661FC2-D70D-4C6B-A5DB-80ADC66B9168}" presName="negativeSpace" presStyleCnt="0"/>
      <dgm:spPr/>
    </dgm:pt>
    <dgm:pt modelId="{22D42349-A7BA-4777-A151-4B9F88FE717C}" type="pres">
      <dgm:prSet presAssocID="{44661FC2-D70D-4C6B-A5DB-80ADC66B9168}" presName="childText" presStyleLbl="conFgAcc1" presStyleIdx="0" presStyleCnt="6">
        <dgm:presLayoutVars>
          <dgm:bulletEnabled val="1"/>
        </dgm:presLayoutVars>
      </dgm:prSet>
      <dgm:spPr/>
    </dgm:pt>
    <dgm:pt modelId="{FBC66CF1-F271-407A-A451-32541AE93840}" type="pres">
      <dgm:prSet presAssocID="{8A2E90CE-B238-444E-BF1B-72053B79551F}" presName="spaceBetweenRectangles" presStyleCnt="0"/>
      <dgm:spPr/>
    </dgm:pt>
    <dgm:pt modelId="{01CBFADB-F48C-4936-AD95-59351B8CA7AB}" type="pres">
      <dgm:prSet presAssocID="{BE62EF1A-142D-4EC7-BD1F-FE4F89F5B4CA}" presName="parentLin" presStyleCnt="0"/>
      <dgm:spPr/>
    </dgm:pt>
    <dgm:pt modelId="{594D3587-A24F-406D-AB5F-6C846AB6EC09}" type="pres">
      <dgm:prSet presAssocID="{BE62EF1A-142D-4EC7-BD1F-FE4F89F5B4CA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A2C9178-BAB4-4A09-A79D-C4EBBD58782E}" type="pres">
      <dgm:prSet presAssocID="{BE62EF1A-142D-4EC7-BD1F-FE4F89F5B4C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1A9A6-361D-4967-880A-E99966A77AD2}" type="pres">
      <dgm:prSet presAssocID="{BE62EF1A-142D-4EC7-BD1F-FE4F89F5B4CA}" presName="negativeSpace" presStyleCnt="0"/>
      <dgm:spPr/>
    </dgm:pt>
    <dgm:pt modelId="{28714DCC-ACEE-4D4F-B448-E68B72B8F99F}" type="pres">
      <dgm:prSet presAssocID="{BE62EF1A-142D-4EC7-BD1F-FE4F89F5B4CA}" presName="childText" presStyleLbl="conFgAcc1" presStyleIdx="1" presStyleCnt="6">
        <dgm:presLayoutVars>
          <dgm:bulletEnabled val="1"/>
        </dgm:presLayoutVars>
      </dgm:prSet>
      <dgm:spPr/>
    </dgm:pt>
    <dgm:pt modelId="{5584163E-B95C-4E01-9DD1-6CD846975460}" type="pres">
      <dgm:prSet presAssocID="{C99A721B-44FD-41C1-80AE-BAF9124B3B4D}" presName="spaceBetweenRectangles" presStyleCnt="0"/>
      <dgm:spPr/>
    </dgm:pt>
    <dgm:pt modelId="{D595A039-2E49-45C9-AA21-5F8C3675B6E2}" type="pres">
      <dgm:prSet presAssocID="{61DD06B6-B070-447B-9229-33DA55178DE7}" presName="parentLin" presStyleCnt="0"/>
      <dgm:spPr/>
    </dgm:pt>
    <dgm:pt modelId="{196E71FD-61A1-4CAF-8754-C44C8FAB71CA}" type="pres">
      <dgm:prSet presAssocID="{61DD06B6-B070-447B-9229-33DA55178DE7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3B9657A5-39B0-40C0-B7A4-B53C4B429313}" type="pres">
      <dgm:prSet presAssocID="{61DD06B6-B070-447B-9229-33DA55178DE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AF62F-379D-49DA-BF86-4B7CC9222276}" type="pres">
      <dgm:prSet presAssocID="{61DD06B6-B070-447B-9229-33DA55178DE7}" presName="negativeSpace" presStyleCnt="0"/>
      <dgm:spPr/>
    </dgm:pt>
    <dgm:pt modelId="{B6152CBE-D8E2-45BD-B52A-EE82B112B5F0}" type="pres">
      <dgm:prSet presAssocID="{61DD06B6-B070-447B-9229-33DA55178DE7}" presName="childText" presStyleLbl="conFgAcc1" presStyleIdx="2" presStyleCnt="6">
        <dgm:presLayoutVars>
          <dgm:bulletEnabled val="1"/>
        </dgm:presLayoutVars>
      </dgm:prSet>
      <dgm:spPr/>
    </dgm:pt>
    <dgm:pt modelId="{774A0097-FAF4-4098-9801-8F84391F5E85}" type="pres">
      <dgm:prSet presAssocID="{4FDD8C10-DE42-4FDE-9C83-8F17DDE54AAA}" presName="spaceBetweenRectangles" presStyleCnt="0"/>
      <dgm:spPr/>
    </dgm:pt>
    <dgm:pt modelId="{EEBF2EB2-CB98-4A5C-9F45-6F8B4C8FE3B7}" type="pres">
      <dgm:prSet presAssocID="{C783A6E7-29A2-4456-88DB-F9246E76E0E1}" presName="parentLin" presStyleCnt="0"/>
      <dgm:spPr/>
    </dgm:pt>
    <dgm:pt modelId="{A00A8628-A6C6-40AC-BAC3-89A9F18CDD56}" type="pres">
      <dgm:prSet presAssocID="{C783A6E7-29A2-4456-88DB-F9246E76E0E1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BA867A85-9230-475E-9C05-DFCF29EBAF19}" type="pres">
      <dgm:prSet presAssocID="{C783A6E7-29A2-4456-88DB-F9246E76E0E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8EB5F-A1B5-43FD-ADDC-930E9663B039}" type="pres">
      <dgm:prSet presAssocID="{C783A6E7-29A2-4456-88DB-F9246E76E0E1}" presName="negativeSpace" presStyleCnt="0"/>
      <dgm:spPr/>
    </dgm:pt>
    <dgm:pt modelId="{FB960072-B480-4FE7-A854-DEC016C0097C}" type="pres">
      <dgm:prSet presAssocID="{C783A6E7-29A2-4456-88DB-F9246E76E0E1}" presName="childText" presStyleLbl="conFgAcc1" presStyleIdx="3" presStyleCnt="6">
        <dgm:presLayoutVars>
          <dgm:bulletEnabled val="1"/>
        </dgm:presLayoutVars>
      </dgm:prSet>
      <dgm:spPr/>
    </dgm:pt>
    <dgm:pt modelId="{6CD7BD4A-57E1-46F1-A9B9-65545B1F50EC}" type="pres">
      <dgm:prSet presAssocID="{30A59A9A-0DE4-4274-8964-E3D81EDD9215}" presName="spaceBetweenRectangles" presStyleCnt="0"/>
      <dgm:spPr/>
    </dgm:pt>
    <dgm:pt modelId="{563C1BC9-405B-4922-A44C-94E27BDA2CF6}" type="pres">
      <dgm:prSet presAssocID="{63691FFA-1916-41DE-994F-36711DB25D61}" presName="parentLin" presStyleCnt="0"/>
      <dgm:spPr/>
    </dgm:pt>
    <dgm:pt modelId="{4AD17453-3D69-4697-8C18-8062832A76E8}" type="pres">
      <dgm:prSet presAssocID="{63691FFA-1916-41DE-994F-36711DB25D61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BAD91FDA-6D9F-492F-8A37-F7C27EB87B44}" type="pres">
      <dgm:prSet presAssocID="{63691FFA-1916-41DE-994F-36711DB25D6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E07C0-7300-40F1-A5E0-AD24AED51D9D}" type="pres">
      <dgm:prSet presAssocID="{63691FFA-1916-41DE-994F-36711DB25D61}" presName="negativeSpace" presStyleCnt="0"/>
      <dgm:spPr/>
    </dgm:pt>
    <dgm:pt modelId="{38E4D7A1-13BA-4753-84CE-5B019E7C1F3D}" type="pres">
      <dgm:prSet presAssocID="{63691FFA-1916-41DE-994F-36711DB25D61}" presName="childText" presStyleLbl="conFgAcc1" presStyleIdx="4" presStyleCnt="6">
        <dgm:presLayoutVars>
          <dgm:bulletEnabled val="1"/>
        </dgm:presLayoutVars>
      </dgm:prSet>
      <dgm:spPr/>
    </dgm:pt>
    <dgm:pt modelId="{B0989C54-9A19-4A82-B13D-68B0E407743E}" type="pres">
      <dgm:prSet presAssocID="{2CD3FB0D-DF13-456C-B94B-084F4326491E}" presName="spaceBetweenRectangles" presStyleCnt="0"/>
      <dgm:spPr/>
    </dgm:pt>
    <dgm:pt modelId="{1ECFDE0F-2B7A-4572-8B7B-2B675A2D9476}" type="pres">
      <dgm:prSet presAssocID="{4DA82E11-328E-49E6-804D-5FF777270B4F}" presName="parentLin" presStyleCnt="0"/>
      <dgm:spPr/>
    </dgm:pt>
    <dgm:pt modelId="{F14C2DAC-E111-4943-9892-EF716F6711C6}" type="pres">
      <dgm:prSet presAssocID="{4DA82E11-328E-49E6-804D-5FF777270B4F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06A1173B-71DF-44B3-ABB3-325E55FA5961}" type="pres">
      <dgm:prSet presAssocID="{4DA82E11-328E-49E6-804D-5FF777270B4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6822C-45AD-49D6-82E6-2FE8D27814E0}" type="pres">
      <dgm:prSet presAssocID="{4DA82E11-328E-49E6-804D-5FF777270B4F}" presName="negativeSpace" presStyleCnt="0"/>
      <dgm:spPr/>
    </dgm:pt>
    <dgm:pt modelId="{CAD4AAD8-44D8-4608-9F55-EAE0AE134B46}" type="pres">
      <dgm:prSet presAssocID="{4DA82E11-328E-49E6-804D-5FF777270B4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174F9F3-2C5C-43F0-9260-1B818CC58E6F}" type="presOf" srcId="{C783A6E7-29A2-4456-88DB-F9246E76E0E1}" destId="{BA867A85-9230-475E-9C05-DFCF29EBAF19}" srcOrd="1" destOrd="0" presId="urn:microsoft.com/office/officeart/2005/8/layout/list1"/>
    <dgm:cxn modelId="{732FF53A-E3C7-469F-B5F9-B009E89E1F1E}" type="presOf" srcId="{4DA82E11-328E-49E6-804D-5FF777270B4F}" destId="{06A1173B-71DF-44B3-ABB3-325E55FA5961}" srcOrd="1" destOrd="0" presId="urn:microsoft.com/office/officeart/2005/8/layout/list1"/>
    <dgm:cxn modelId="{540C242E-0A87-4680-9C9A-1E87147C2602}" srcId="{37BB0021-F220-4AC4-8C34-C608420134A2}" destId="{4DA82E11-328E-49E6-804D-5FF777270B4F}" srcOrd="5" destOrd="0" parTransId="{FFF57AAC-51D2-44BB-A830-2E0FBE4309C9}" sibTransId="{497B362C-FB83-4754-A9AF-A0CAABCACD73}"/>
    <dgm:cxn modelId="{F4D6C739-8A6A-4B57-A445-1EBC78FACB28}" type="presOf" srcId="{61DD06B6-B070-447B-9229-33DA55178DE7}" destId="{196E71FD-61A1-4CAF-8754-C44C8FAB71CA}" srcOrd="0" destOrd="0" presId="urn:microsoft.com/office/officeart/2005/8/layout/list1"/>
    <dgm:cxn modelId="{58BF8333-02B7-4A4D-A027-ACD10AECA568}" srcId="{37BB0021-F220-4AC4-8C34-C608420134A2}" destId="{63691FFA-1916-41DE-994F-36711DB25D61}" srcOrd="4" destOrd="0" parTransId="{4C5A5642-80E1-4AB5-8988-E10087C54507}" sibTransId="{2CD3FB0D-DF13-456C-B94B-084F4326491E}"/>
    <dgm:cxn modelId="{E82206D8-FD2F-46FF-AAF8-F5E52DC2EC1D}" srcId="{37BB0021-F220-4AC4-8C34-C608420134A2}" destId="{44661FC2-D70D-4C6B-A5DB-80ADC66B9168}" srcOrd="0" destOrd="0" parTransId="{E141C336-990E-4969-9AEC-B832244A3B02}" sibTransId="{8A2E90CE-B238-444E-BF1B-72053B79551F}"/>
    <dgm:cxn modelId="{2A84CBE4-FBAD-4686-954B-749BFBCC53D0}" srcId="{37BB0021-F220-4AC4-8C34-C608420134A2}" destId="{BE62EF1A-142D-4EC7-BD1F-FE4F89F5B4CA}" srcOrd="1" destOrd="0" parTransId="{BAC69C1C-18A4-4C57-A3BA-274E3F4BE1EF}" sibTransId="{C99A721B-44FD-41C1-80AE-BAF9124B3B4D}"/>
    <dgm:cxn modelId="{C01E5E3F-475F-4640-B92F-1797C9365751}" srcId="{37BB0021-F220-4AC4-8C34-C608420134A2}" destId="{C783A6E7-29A2-4456-88DB-F9246E76E0E1}" srcOrd="3" destOrd="0" parTransId="{28513C6A-ED79-45A6-BC77-2C1E12384B56}" sibTransId="{30A59A9A-0DE4-4274-8964-E3D81EDD9215}"/>
    <dgm:cxn modelId="{2FD7D41E-4135-4E27-AF3E-C528A010EFC4}" type="presOf" srcId="{63691FFA-1916-41DE-994F-36711DB25D61}" destId="{4AD17453-3D69-4697-8C18-8062832A76E8}" srcOrd="0" destOrd="0" presId="urn:microsoft.com/office/officeart/2005/8/layout/list1"/>
    <dgm:cxn modelId="{535ACDD2-ECA3-4FFC-A3F0-C08BF7E9FC75}" type="presOf" srcId="{C783A6E7-29A2-4456-88DB-F9246E76E0E1}" destId="{A00A8628-A6C6-40AC-BAC3-89A9F18CDD56}" srcOrd="0" destOrd="0" presId="urn:microsoft.com/office/officeart/2005/8/layout/list1"/>
    <dgm:cxn modelId="{6D5AB692-9D11-45E8-8BA8-B11AABCB4242}" srcId="{37BB0021-F220-4AC4-8C34-C608420134A2}" destId="{61DD06B6-B070-447B-9229-33DA55178DE7}" srcOrd="2" destOrd="0" parTransId="{109DD6D2-B96F-4AB2-88DA-24103393C9EE}" sibTransId="{4FDD8C10-DE42-4FDE-9C83-8F17DDE54AAA}"/>
    <dgm:cxn modelId="{1FEA1CF6-CD81-4B9C-8824-452CBA5B595D}" type="presOf" srcId="{4DA82E11-328E-49E6-804D-5FF777270B4F}" destId="{F14C2DAC-E111-4943-9892-EF716F6711C6}" srcOrd="0" destOrd="0" presId="urn:microsoft.com/office/officeart/2005/8/layout/list1"/>
    <dgm:cxn modelId="{E878CC6C-6D6C-499B-A7E4-22744B6D9C7A}" type="presOf" srcId="{44661FC2-D70D-4C6B-A5DB-80ADC66B9168}" destId="{E99826C7-9A36-4E10-ABD1-9B362C36F2C1}" srcOrd="1" destOrd="0" presId="urn:microsoft.com/office/officeart/2005/8/layout/list1"/>
    <dgm:cxn modelId="{7B45A39D-C477-4D9C-8200-4E74D3772B0A}" type="presOf" srcId="{37BB0021-F220-4AC4-8C34-C608420134A2}" destId="{C0384EBC-5D0C-4761-BF37-DD6A5F91941F}" srcOrd="0" destOrd="0" presId="urn:microsoft.com/office/officeart/2005/8/layout/list1"/>
    <dgm:cxn modelId="{C5745291-7926-44B3-AE01-C3AF2C6D3973}" type="presOf" srcId="{63691FFA-1916-41DE-994F-36711DB25D61}" destId="{BAD91FDA-6D9F-492F-8A37-F7C27EB87B44}" srcOrd="1" destOrd="0" presId="urn:microsoft.com/office/officeart/2005/8/layout/list1"/>
    <dgm:cxn modelId="{C0B23670-C735-49A1-B2B6-6DEC46C4E621}" type="presOf" srcId="{BE62EF1A-142D-4EC7-BD1F-FE4F89F5B4CA}" destId="{3A2C9178-BAB4-4A09-A79D-C4EBBD58782E}" srcOrd="1" destOrd="0" presId="urn:microsoft.com/office/officeart/2005/8/layout/list1"/>
    <dgm:cxn modelId="{4B6BF29D-5D87-4EBC-9F47-E5F701AF0E69}" type="presOf" srcId="{61DD06B6-B070-447B-9229-33DA55178DE7}" destId="{3B9657A5-39B0-40C0-B7A4-B53C4B429313}" srcOrd="1" destOrd="0" presId="urn:microsoft.com/office/officeart/2005/8/layout/list1"/>
    <dgm:cxn modelId="{925744E2-E0CB-4860-AEEF-F13F2550F927}" type="presOf" srcId="{BE62EF1A-142D-4EC7-BD1F-FE4F89F5B4CA}" destId="{594D3587-A24F-406D-AB5F-6C846AB6EC09}" srcOrd="0" destOrd="0" presId="urn:microsoft.com/office/officeart/2005/8/layout/list1"/>
    <dgm:cxn modelId="{C21932F5-2EEB-4986-A8C1-557FC6F4EC86}" type="presOf" srcId="{44661FC2-D70D-4C6B-A5DB-80ADC66B9168}" destId="{EF803B9B-6A32-4567-87F3-DEA8BA33822E}" srcOrd="0" destOrd="0" presId="urn:microsoft.com/office/officeart/2005/8/layout/list1"/>
    <dgm:cxn modelId="{F37F1C6A-CA6C-483F-9198-B6B68D04A9DA}" type="presParOf" srcId="{C0384EBC-5D0C-4761-BF37-DD6A5F91941F}" destId="{7A70115A-D774-443E-8BC5-57C16DEE3176}" srcOrd="0" destOrd="0" presId="urn:microsoft.com/office/officeart/2005/8/layout/list1"/>
    <dgm:cxn modelId="{956E32DC-23C5-47A6-9D0D-15520B8D3016}" type="presParOf" srcId="{7A70115A-D774-443E-8BC5-57C16DEE3176}" destId="{EF803B9B-6A32-4567-87F3-DEA8BA33822E}" srcOrd="0" destOrd="0" presId="urn:microsoft.com/office/officeart/2005/8/layout/list1"/>
    <dgm:cxn modelId="{D4F6CBC3-5FD4-4551-A974-5DED2EFE8ABC}" type="presParOf" srcId="{7A70115A-D774-443E-8BC5-57C16DEE3176}" destId="{E99826C7-9A36-4E10-ABD1-9B362C36F2C1}" srcOrd="1" destOrd="0" presId="urn:microsoft.com/office/officeart/2005/8/layout/list1"/>
    <dgm:cxn modelId="{76817C41-C5DB-4DCC-8E91-288C9F88D537}" type="presParOf" srcId="{C0384EBC-5D0C-4761-BF37-DD6A5F91941F}" destId="{A3D877AE-FB6A-4766-A715-6A03772A673A}" srcOrd="1" destOrd="0" presId="urn:microsoft.com/office/officeart/2005/8/layout/list1"/>
    <dgm:cxn modelId="{3DC7B914-42B8-4E92-803D-C651A6BE53F0}" type="presParOf" srcId="{C0384EBC-5D0C-4761-BF37-DD6A5F91941F}" destId="{22D42349-A7BA-4777-A151-4B9F88FE717C}" srcOrd="2" destOrd="0" presId="urn:microsoft.com/office/officeart/2005/8/layout/list1"/>
    <dgm:cxn modelId="{E7F21088-B69F-48DB-A46E-06047CCEE8E0}" type="presParOf" srcId="{C0384EBC-5D0C-4761-BF37-DD6A5F91941F}" destId="{FBC66CF1-F271-407A-A451-32541AE93840}" srcOrd="3" destOrd="0" presId="urn:microsoft.com/office/officeart/2005/8/layout/list1"/>
    <dgm:cxn modelId="{B8D2BEDC-F5DB-4588-9D1F-92147E831FD0}" type="presParOf" srcId="{C0384EBC-5D0C-4761-BF37-DD6A5F91941F}" destId="{01CBFADB-F48C-4936-AD95-59351B8CA7AB}" srcOrd="4" destOrd="0" presId="urn:microsoft.com/office/officeart/2005/8/layout/list1"/>
    <dgm:cxn modelId="{255A8455-2C76-4035-AD41-F01B9DC80ED1}" type="presParOf" srcId="{01CBFADB-F48C-4936-AD95-59351B8CA7AB}" destId="{594D3587-A24F-406D-AB5F-6C846AB6EC09}" srcOrd="0" destOrd="0" presId="urn:microsoft.com/office/officeart/2005/8/layout/list1"/>
    <dgm:cxn modelId="{3D676F23-BE0E-4FEA-822C-B8D0299E22A4}" type="presParOf" srcId="{01CBFADB-F48C-4936-AD95-59351B8CA7AB}" destId="{3A2C9178-BAB4-4A09-A79D-C4EBBD58782E}" srcOrd="1" destOrd="0" presId="urn:microsoft.com/office/officeart/2005/8/layout/list1"/>
    <dgm:cxn modelId="{9B84D8D1-C6A7-4E30-8079-2DCC77C8AFBF}" type="presParOf" srcId="{C0384EBC-5D0C-4761-BF37-DD6A5F91941F}" destId="{3121A9A6-361D-4967-880A-E99966A77AD2}" srcOrd="5" destOrd="0" presId="urn:microsoft.com/office/officeart/2005/8/layout/list1"/>
    <dgm:cxn modelId="{7C2FE1B4-5DB3-4E82-BA9D-0EFB6BD8CEB9}" type="presParOf" srcId="{C0384EBC-5D0C-4761-BF37-DD6A5F91941F}" destId="{28714DCC-ACEE-4D4F-B448-E68B72B8F99F}" srcOrd="6" destOrd="0" presId="urn:microsoft.com/office/officeart/2005/8/layout/list1"/>
    <dgm:cxn modelId="{53102071-BFE7-4F5F-8843-B986B3690917}" type="presParOf" srcId="{C0384EBC-5D0C-4761-BF37-DD6A5F91941F}" destId="{5584163E-B95C-4E01-9DD1-6CD846975460}" srcOrd="7" destOrd="0" presId="urn:microsoft.com/office/officeart/2005/8/layout/list1"/>
    <dgm:cxn modelId="{FDD25774-A74C-4754-9E79-55963BB46C32}" type="presParOf" srcId="{C0384EBC-5D0C-4761-BF37-DD6A5F91941F}" destId="{D595A039-2E49-45C9-AA21-5F8C3675B6E2}" srcOrd="8" destOrd="0" presId="urn:microsoft.com/office/officeart/2005/8/layout/list1"/>
    <dgm:cxn modelId="{F30E7411-8574-44BD-8F02-178FBA0B135F}" type="presParOf" srcId="{D595A039-2E49-45C9-AA21-5F8C3675B6E2}" destId="{196E71FD-61A1-4CAF-8754-C44C8FAB71CA}" srcOrd="0" destOrd="0" presId="urn:microsoft.com/office/officeart/2005/8/layout/list1"/>
    <dgm:cxn modelId="{5893235A-99D8-4EF9-A1ED-0570E755CE89}" type="presParOf" srcId="{D595A039-2E49-45C9-AA21-5F8C3675B6E2}" destId="{3B9657A5-39B0-40C0-B7A4-B53C4B429313}" srcOrd="1" destOrd="0" presId="urn:microsoft.com/office/officeart/2005/8/layout/list1"/>
    <dgm:cxn modelId="{AE0C8DA5-5705-4677-9A76-ADC0D158B896}" type="presParOf" srcId="{C0384EBC-5D0C-4761-BF37-DD6A5F91941F}" destId="{A37AF62F-379D-49DA-BF86-4B7CC9222276}" srcOrd="9" destOrd="0" presId="urn:microsoft.com/office/officeart/2005/8/layout/list1"/>
    <dgm:cxn modelId="{10E34AF1-B72A-4A30-9C86-6F62C411BAA7}" type="presParOf" srcId="{C0384EBC-5D0C-4761-BF37-DD6A5F91941F}" destId="{B6152CBE-D8E2-45BD-B52A-EE82B112B5F0}" srcOrd="10" destOrd="0" presId="urn:microsoft.com/office/officeart/2005/8/layout/list1"/>
    <dgm:cxn modelId="{F7ECC57D-EBBC-40B3-8E26-FF84C18CEF00}" type="presParOf" srcId="{C0384EBC-5D0C-4761-BF37-DD6A5F91941F}" destId="{774A0097-FAF4-4098-9801-8F84391F5E85}" srcOrd="11" destOrd="0" presId="urn:microsoft.com/office/officeart/2005/8/layout/list1"/>
    <dgm:cxn modelId="{5A2B2AC1-07EB-45DC-B528-2755F4F1FD7D}" type="presParOf" srcId="{C0384EBC-5D0C-4761-BF37-DD6A5F91941F}" destId="{EEBF2EB2-CB98-4A5C-9F45-6F8B4C8FE3B7}" srcOrd="12" destOrd="0" presId="urn:microsoft.com/office/officeart/2005/8/layout/list1"/>
    <dgm:cxn modelId="{EC1F6763-9EBC-48B2-9A44-A56F5DE5CFF9}" type="presParOf" srcId="{EEBF2EB2-CB98-4A5C-9F45-6F8B4C8FE3B7}" destId="{A00A8628-A6C6-40AC-BAC3-89A9F18CDD56}" srcOrd="0" destOrd="0" presId="urn:microsoft.com/office/officeart/2005/8/layout/list1"/>
    <dgm:cxn modelId="{0628D56D-6985-4669-97C9-B7851F9BD2B3}" type="presParOf" srcId="{EEBF2EB2-CB98-4A5C-9F45-6F8B4C8FE3B7}" destId="{BA867A85-9230-475E-9C05-DFCF29EBAF19}" srcOrd="1" destOrd="0" presId="urn:microsoft.com/office/officeart/2005/8/layout/list1"/>
    <dgm:cxn modelId="{D5649849-7D02-41C3-A41C-C2DDBE5766F3}" type="presParOf" srcId="{C0384EBC-5D0C-4761-BF37-DD6A5F91941F}" destId="{7918EB5F-A1B5-43FD-ADDC-930E9663B039}" srcOrd="13" destOrd="0" presId="urn:microsoft.com/office/officeart/2005/8/layout/list1"/>
    <dgm:cxn modelId="{6FC82C60-262E-4F8D-8F26-4D0D0C9A334E}" type="presParOf" srcId="{C0384EBC-5D0C-4761-BF37-DD6A5F91941F}" destId="{FB960072-B480-4FE7-A854-DEC016C0097C}" srcOrd="14" destOrd="0" presId="urn:microsoft.com/office/officeart/2005/8/layout/list1"/>
    <dgm:cxn modelId="{3FA424A5-90EF-4871-A666-FA682BCA317D}" type="presParOf" srcId="{C0384EBC-5D0C-4761-BF37-DD6A5F91941F}" destId="{6CD7BD4A-57E1-46F1-A9B9-65545B1F50EC}" srcOrd="15" destOrd="0" presId="urn:microsoft.com/office/officeart/2005/8/layout/list1"/>
    <dgm:cxn modelId="{BEED09F5-1ED3-4215-8927-5A0DAD13BB06}" type="presParOf" srcId="{C0384EBC-5D0C-4761-BF37-DD6A5F91941F}" destId="{563C1BC9-405B-4922-A44C-94E27BDA2CF6}" srcOrd="16" destOrd="0" presId="urn:microsoft.com/office/officeart/2005/8/layout/list1"/>
    <dgm:cxn modelId="{C136DD95-9AB8-49C4-9E4C-81B8DF8DA768}" type="presParOf" srcId="{563C1BC9-405B-4922-A44C-94E27BDA2CF6}" destId="{4AD17453-3D69-4697-8C18-8062832A76E8}" srcOrd="0" destOrd="0" presId="urn:microsoft.com/office/officeart/2005/8/layout/list1"/>
    <dgm:cxn modelId="{E0A6420F-508A-4B54-B04E-E7B070599450}" type="presParOf" srcId="{563C1BC9-405B-4922-A44C-94E27BDA2CF6}" destId="{BAD91FDA-6D9F-492F-8A37-F7C27EB87B44}" srcOrd="1" destOrd="0" presId="urn:microsoft.com/office/officeart/2005/8/layout/list1"/>
    <dgm:cxn modelId="{C2D4C409-6544-4356-BDA6-335E22D72413}" type="presParOf" srcId="{C0384EBC-5D0C-4761-BF37-DD6A5F91941F}" destId="{F6EE07C0-7300-40F1-A5E0-AD24AED51D9D}" srcOrd="17" destOrd="0" presId="urn:microsoft.com/office/officeart/2005/8/layout/list1"/>
    <dgm:cxn modelId="{A1F7B9EA-58D7-42F7-9F5A-0D3318555732}" type="presParOf" srcId="{C0384EBC-5D0C-4761-BF37-DD6A5F91941F}" destId="{38E4D7A1-13BA-4753-84CE-5B019E7C1F3D}" srcOrd="18" destOrd="0" presId="urn:microsoft.com/office/officeart/2005/8/layout/list1"/>
    <dgm:cxn modelId="{5901E991-E6AC-48BE-8A53-9EA8D995FA3D}" type="presParOf" srcId="{C0384EBC-5D0C-4761-BF37-DD6A5F91941F}" destId="{B0989C54-9A19-4A82-B13D-68B0E407743E}" srcOrd="19" destOrd="0" presId="urn:microsoft.com/office/officeart/2005/8/layout/list1"/>
    <dgm:cxn modelId="{379DFA19-94E8-4B84-A1E1-9CEB8F651302}" type="presParOf" srcId="{C0384EBC-5D0C-4761-BF37-DD6A5F91941F}" destId="{1ECFDE0F-2B7A-4572-8B7B-2B675A2D9476}" srcOrd="20" destOrd="0" presId="urn:microsoft.com/office/officeart/2005/8/layout/list1"/>
    <dgm:cxn modelId="{750D7AD7-F3A8-4A96-A962-79F849273A67}" type="presParOf" srcId="{1ECFDE0F-2B7A-4572-8B7B-2B675A2D9476}" destId="{F14C2DAC-E111-4943-9892-EF716F6711C6}" srcOrd="0" destOrd="0" presId="urn:microsoft.com/office/officeart/2005/8/layout/list1"/>
    <dgm:cxn modelId="{D0F28170-2326-4294-AA6B-F14214D958B8}" type="presParOf" srcId="{1ECFDE0F-2B7A-4572-8B7B-2B675A2D9476}" destId="{06A1173B-71DF-44B3-ABB3-325E55FA5961}" srcOrd="1" destOrd="0" presId="urn:microsoft.com/office/officeart/2005/8/layout/list1"/>
    <dgm:cxn modelId="{635F44C9-3C67-437D-9B60-F4D80311F6A6}" type="presParOf" srcId="{C0384EBC-5D0C-4761-BF37-DD6A5F91941F}" destId="{5726822C-45AD-49D6-82E6-2FE8D27814E0}" srcOrd="21" destOrd="0" presId="urn:microsoft.com/office/officeart/2005/8/layout/list1"/>
    <dgm:cxn modelId="{9B5246A0-4B3C-4954-A47B-1B383F2AF09E}" type="presParOf" srcId="{C0384EBC-5D0C-4761-BF37-DD6A5F91941F}" destId="{CAD4AAD8-44D8-4608-9F55-EAE0AE134B4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4A5E-28B7-4900-8FFF-3DDD5F709E79}">
      <dsp:nvSpPr>
        <dsp:cNvPr id="0" name=""/>
        <dsp:cNvSpPr/>
      </dsp:nvSpPr>
      <dsp:spPr>
        <a:xfrm>
          <a:off x="628467" y="345065"/>
          <a:ext cx="1073128" cy="1073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707C9-DB10-498F-B026-F8B6CDDE3244}">
      <dsp:nvSpPr>
        <dsp:cNvPr id="0" name=""/>
        <dsp:cNvSpPr/>
      </dsp:nvSpPr>
      <dsp:spPr>
        <a:xfrm>
          <a:off x="0" y="1464910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Target</a:t>
          </a:r>
        </a:p>
      </dsp:txBody>
      <dsp:txXfrm>
        <a:off x="0" y="1464910"/>
        <a:ext cx="2384730" cy="720000"/>
      </dsp:txXfrm>
    </dsp:sp>
    <dsp:sp modelId="{BE7D9211-2440-43B6-A8D9-D0A17B9E29A0}">
      <dsp:nvSpPr>
        <dsp:cNvPr id="0" name=""/>
        <dsp:cNvSpPr/>
      </dsp:nvSpPr>
      <dsp:spPr>
        <a:xfrm>
          <a:off x="2826514" y="345065"/>
          <a:ext cx="1073128" cy="1073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82F45-489E-49E5-93A2-9A45AEA6832D}">
      <dsp:nvSpPr>
        <dsp:cNvPr id="0" name=""/>
        <dsp:cNvSpPr/>
      </dsp:nvSpPr>
      <dsp:spPr>
        <a:xfrm>
          <a:off x="2170728" y="1464910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Tools</a:t>
          </a:r>
        </a:p>
      </dsp:txBody>
      <dsp:txXfrm>
        <a:off x="2170728" y="1464910"/>
        <a:ext cx="2384730" cy="720000"/>
      </dsp:txXfrm>
    </dsp:sp>
    <dsp:sp modelId="{1FBF675A-4D80-4417-8926-1B05972071F1}">
      <dsp:nvSpPr>
        <dsp:cNvPr id="0" name=""/>
        <dsp:cNvSpPr/>
      </dsp:nvSpPr>
      <dsp:spPr>
        <a:xfrm>
          <a:off x="5029595" y="309416"/>
          <a:ext cx="1073128" cy="1073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2CB1B-56BC-49CA-B470-6FF308B13BE5}">
      <dsp:nvSpPr>
        <dsp:cNvPr id="0" name=""/>
        <dsp:cNvSpPr/>
      </dsp:nvSpPr>
      <dsp:spPr>
        <a:xfrm>
          <a:off x="4373789" y="1464910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Process</a:t>
          </a:r>
        </a:p>
      </dsp:txBody>
      <dsp:txXfrm>
        <a:off x="4373789" y="1464910"/>
        <a:ext cx="2384730" cy="720000"/>
      </dsp:txXfrm>
    </dsp:sp>
    <dsp:sp modelId="{468CC2D2-2646-4266-AF44-33914D819CD3}">
      <dsp:nvSpPr>
        <dsp:cNvPr id="0" name=""/>
        <dsp:cNvSpPr/>
      </dsp:nvSpPr>
      <dsp:spPr>
        <a:xfrm>
          <a:off x="7272950" y="271642"/>
          <a:ext cx="1073128" cy="1073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B79C2-3796-44B0-89D7-CE37695A91DF}">
      <dsp:nvSpPr>
        <dsp:cNvPr id="0" name=""/>
        <dsp:cNvSpPr/>
      </dsp:nvSpPr>
      <dsp:spPr>
        <a:xfrm>
          <a:off x="6533258" y="1464910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Result</a:t>
          </a:r>
        </a:p>
      </dsp:txBody>
      <dsp:txXfrm>
        <a:off x="6533258" y="1464910"/>
        <a:ext cx="238473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2349-A7BA-4777-A151-4B9F88FE717C}">
      <dsp:nvSpPr>
        <dsp:cNvPr id="0" name=""/>
        <dsp:cNvSpPr/>
      </dsp:nvSpPr>
      <dsp:spPr>
        <a:xfrm>
          <a:off x="0" y="300064"/>
          <a:ext cx="502126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826C7-9A36-4E10-ABD1-9B362C36F2C1}">
      <dsp:nvSpPr>
        <dsp:cNvPr id="0" name=""/>
        <dsp:cNvSpPr/>
      </dsp:nvSpPr>
      <dsp:spPr>
        <a:xfrm>
          <a:off x="251063" y="34384"/>
          <a:ext cx="351488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54" tIns="0" rIns="132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Numpy</a:t>
          </a:r>
        </a:p>
      </dsp:txBody>
      <dsp:txXfrm>
        <a:off x="277002" y="60323"/>
        <a:ext cx="3463005" cy="479482"/>
      </dsp:txXfrm>
    </dsp:sp>
    <dsp:sp modelId="{28714DCC-ACEE-4D4F-B448-E68B72B8F99F}">
      <dsp:nvSpPr>
        <dsp:cNvPr id="0" name=""/>
        <dsp:cNvSpPr/>
      </dsp:nvSpPr>
      <dsp:spPr>
        <a:xfrm>
          <a:off x="0" y="1116544"/>
          <a:ext cx="502126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C9178-BAB4-4A09-A79D-C4EBBD58782E}">
      <dsp:nvSpPr>
        <dsp:cNvPr id="0" name=""/>
        <dsp:cNvSpPr/>
      </dsp:nvSpPr>
      <dsp:spPr>
        <a:xfrm>
          <a:off x="251063" y="850864"/>
          <a:ext cx="3514883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54" tIns="0" rIns="132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Matplotlib.pyplot</a:t>
          </a:r>
          <a:endParaRPr lang="en-US" sz="1800" kern="1200" dirty="0"/>
        </a:p>
      </dsp:txBody>
      <dsp:txXfrm>
        <a:off x="277002" y="876803"/>
        <a:ext cx="3463005" cy="479482"/>
      </dsp:txXfrm>
    </dsp:sp>
    <dsp:sp modelId="{B6152CBE-D8E2-45BD-B52A-EE82B112B5F0}">
      <dsp:nvSpPr>
        <dsp:cNvPr id="0" name=""/>
        <dsp:cNvSpPr/>
      </dsp:nvSpPr>
      <dsp:spPr>
        <a:xfrm>
          <a:off x="0" y="1933025"/>
          <a:ext cx="502126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657A5-39B0-40C0-B7A4-B53C4B429313}">
      <dsp:nvSpPr>
        <dsp:cNvPr id="0" name=""/>
        <dsp:cNvSpPr/>
      </dsp:nvSpPr>
      <dsp:spPr>
        <a:xfrm>
          <a:off x="251063" y="1667345"/>
          <a:ext cx="3514883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54" tIns="0" rIns="132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Scipy</a:t>
          </a:r>
        </a:p>
      </dsp:txBody>
      <dsp:txXfrm>
        <a:off x="277002" y="1693284"/>
        <a:ext cx="3463005" cy="479482"/>
      </dsp:txXfrm>
    </dsp:sp>
    <dsp:sp modelId="{FB960072-B480-4FE7-A854-DEC016C0097C}">
      <dsp:nvSpPr>
        <dsp:cNvPr id="0" name=""/>
        <dsp:cNvSpPr/>
      </dsp:nvSpPr>
      <dsp:spPr>
        <a:xfrm>
          <a:off x="0" y="2749505"/>
          <a:ext cx="502126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67A85-9230-475E-9C05-DFCF29EBAF19}">
      <dsp:nvSpPr>
        <dsp:cNvPr id="0" name=""/>
        <dsp:cNvSpPr/>
      </dsp:nvSpPr>
      <dsp:spPr>
        <a:xfrm>
          <a:off x="251063" y="2483825"/>
          <a:ext cx="3514883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54" tIns="0" rIns="132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Skimage</a:t>
          </a:r>
        </a:p>
      </dsp:txBody>
      <dsp:txXfrm>
        <a:off x="277002" y="2509764"/>
        <a:ext cx="3463005" cy="479482"/>
      </dsp:txXfrm>
    </dsp:sp>
    <dsp:sp modelId="{38E4D7A1-13BA-4753-84CE-5B019E7C1F3D}">
      <dsp:nvSpPr>
        <dsp:cNvPr id="0" name=""/>
        <dsp:cNvSpPr/>
      </dsp:nvSpPr>
      <dsp:spPr>
        <a:xfrm>
          <a:off x="0" y="3565985"/>
          <a:ext cx="502126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91FDA-6D9F-492F-8A37-F7C27EB87B44}">
      <dsp:nvSpPr>
        <dsp:cNvPr id="0" name=""/>
        <dsp:cNvSpPr/>
      </dsp:nvSpPr>
      <dsp:spPr>
        <a:xfrm>
          <a:off x="251063" y="3300305"/>
          <a:ext cx="3514883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54" tIns="0" rIns="132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CV2</a:t>
          </a:r>
        </a:p>
      </dsp:txBody>
      <dsp:txXfrm>
        <a:off x="277002" y="3326244"/>
        <a:ext cx="3463005" cy="479482"/>
      </dsp:txXfrm>
    </dsp:sp>
    <dsp:sp modelId="{CAD4AAD8-44D8-4608-9F55-EAE0AE134B46}">
      <dsp:nvSpPr>
        <dsp:cNvPr id="0" name=""/>
        <dsp:cNvSpPr/>
      </dsp:nvSpPr>
      <dsp:spPr>
        <a:xfrm>
          <a:off x="0" y="4382465"/>
          <a:ext cx="502126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1173B-71DF-44B3-ABB3-325E55FA5961}">
      <dsp:nvSpPr>
        <dsp:cNvPr id="0" name=""/>
        <dsp:cNvSpPr/>
      </dsp:nvSpPr>
      <dsp:spPr>
        <a:xfrm>
          <a:off x="251063" y="4116785"/>
          <a:ext cx="351488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54" tIns="0" rIns="132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PIL</a:t>
          </a:r>
        </a:p>
      </dsp:txBody>
      <dsp:txXfrm>
        <a:off x="277002" y="4142724"/>
        <a:ext cx="3463005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0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2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ands catching rainbow light">
            <a:extLst>
              <a:ext uri="{FF2B5EF4-FFF2-40B4-BE49-F238E27FC236}">
                <a16:creationId xmlns:a16="http://schemas.microsoft.com/office/drawing/2014/main" id="{4CF13651-2D0C-44CC-9AD4-ED81C0E053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518" b="1969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7D316-D620-4BED-AD66-D93531389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11075716" cy="2334248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Cartoonizing</a:t>
            </a:r>
            <a:r>
              <a:rPr lang="en-US" dirty="0">
                <a:solidFill>
                  <a:srgbClr val="FFFFFF"/>
                </a:solidFill>
              </a:rPr>
              <a:t> Images (Toon It!)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9974D-77BE-4E9E-9C30-8266E3F2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Mazen Mobtasem             18100142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Kareem Mohamed            18102478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Abdelaziz Hossam </a:t>
            </a:r>
            <a:r>
              <a:rPr lang="en-US" dirty="0" err="1">
                <a:solidFill>
                  <a:srgbClr val="FFFFFF"/>
                </a:solidFill>
              </a:rPr>
              <a:t>ElDin</a:t>
            </a:r>
            <a:r>
              <a:rPr lang="en-US" dirty="0">
                <a:solidFill>
                  <a:srgbClr val="FFFFFF"/>
                </a:solidFill>
              </a:rPr>
              <a:t> 18100642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2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9B23-E913-454A-9CA0-6C98E250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Thresholding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58F9E2-2460-45E0-ABBE-CB6F8773B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1"/>
          <a:stretch/>
        </p:blipFill>
        <p:spPr bwMode="auto">
          <a:xfrm>
            <a:off x="6380629" y="2533043"/>
            <a:ext cx="5455739" cy="38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1F8D45-2C14-49A6-AEA9-06DD82C7F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1"/>
          <a:stretch/>
        </p:blipFill>
        <p:spPr bwMode="auto">
          <a:xfrm>
            <a:off x="355632" y="2533043"/>
            <a:ext cx="5455739" cy="38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D0318-3A2A-4566-A09B-41118365940D}"/>
              </a:ext>
            </a:extLst>
          </p:cNvPr>
          <p:cNvSpPr txBox="1"/>
          <p:nvPr/>
        </p:nvSpPr>
        <p:spPr>
          <a:xfrm>
            <a:off x="6716650" y="1148235"/>
            <a:ext cx="5038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Thresholding the edged output to further highlight the edges.</a:t>
            </a:r>
          </a:p>
        </p:txBody>
      </p:sp>
    </p:spTree>
    <p:extLst>
      <p:ext uri="{BB962C8B-B14F-4D97-AF65-F5344CB8AC3E}">
        <p14:creationId xmlns:p14="http://schemas.microsoft.com/office/powerpoint/2010/main" val="219026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9B23-E913-454A-9CA0-6C98E250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Dilatate edges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1A7A11-870C-4C54-8255-5DAAE1316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1"/>
          <a:stretch/>
        </p:blipFill>
        <p:spPr bwMode="auto">
          <a:xfrm>
            <a:off x="383623" y="2533043"/>
            <a:ext cx="5455739" cy="38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C98ADC1-DFB8-4DBF-9C69-6C07F428A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912217" y="2533043"/>
            <a:ext cx="5761913" cy="39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646BC-20D2-414B-B410-F0B6909FB5F8}"/>
              </a:ext>
            </a:extLst>
          </p:cNvPr>
          <p:cNvSpPr txBox="1"/>
          <p:nvPr/>
        </p:nvSpPr>
        <p:spPr>
          <a:xfrm>
            <a:off x="6716650" y="1148235"/>
            <a:ext cx="5038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Smoothening the edges by using dilation.</a:t>
            </a:r>
          </a:p>
        </p:txBody>
      </p:sp>
    </p:spTree>
    <p:extLst>
      <p:ext uri="{BB962C8B-B14F-4D97-AF65-F5344CB8AC3E}">
        <p14:creationId xmlns:p14="http://schemas.microsoft.com/office/powerpoint/2010/main" val="268437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9B23-E913-454A-9CA0-6C98E250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243657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Blurring RGB Image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5232DA-5197-424F-B79F-A1DEE43D8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814124" y="2407207"/>
            <a:ext cx="5616938" cy="38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53839BB-2763-4C86-86FE-42DF6D141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70112" y="2407207"/>
            <a:ext cx="5616936" cy="38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BB91B-DD4C-4361-9582-0D664F7BD51F}"/>
              </a:ext>
            </a:extLst>
          </p:cNvPr>
          <p:cNvSpPr txBox="1"/>
          <p:nvPr/>
        </p:nvSpPr>
        <p:spPr>
          <a:xfrm>
            <a:off x="6937370" y="1113575"/>
            <a:ext cx="4780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Convolution of the RGB image using the same mean kernel was used on the gray image.</a:t>
            </a:r>
          </a:p>
        </p:txBody>
      </p:sp>
    </p:spTree>
    <p:extLst>
      <p:ext uri="{BB962C8B-B14F-4D97-AF65-F5344CB8AC3E}">
        <p14:creationId xmlns:p14="http://schemas.microsoft.com/office/powerpoint/2010/main" val="289189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9B23-E913-454A-9CA0-6C98E250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Quantization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5232DA-5197-424F-B79F-A1DEE43D8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41555" y="2390726"/>
            <a:ext cx="5643425" cy="383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BBA0A52-4CC2-42D2-A5DC-44439EE4F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7"/>
          <a:stretch/>
        </p:blipFill>
        <p:spPr bwMode="auto">
          <a:xfrm>
            <a:off x="5784980" y="2390726"/>
            <a:ext cx="5594135" cy="383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46D42-7EE7-4A83-8D89-3DC332418651}"/>
              </a:ext>
            </a:extLst>
          </p:cNvPr>
          <p:cNvSpPr txBox="1"/>
          <p:nvPr/>
        </p:nvSpPr>
        <p:spPr>
          <a:xfrm>
            <a:off x="6096000" y="978408"/>
            <a:ext cx="496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Reducing the intensity of the colors in the blurred image using quantization to create a “</a:t>
            </a:r>
            <a:r>
              <a:rPr lang="en-US" i="1" dirty="0"/>
              <a:t>Toon” </a:t>
            </a:r>
            <a:r>
              <a:rPr lang="en-US" dirty="0"/>
              <a:t>effect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4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404B-8445-47D3-A6B5-CE6FECA0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A8C1-05E8-449F-9A27-09F04778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563" y="1204157"/>
            <a:ext cx="5021182" cy="1074140"/>
          </a:xfrm>
        </p:spPr>
        <p:txBody>
          <a:bodyPr/>
          <a:lstStyle/>
          <a:p>
            <a:r>
              <a:rPr lang="en-US" dirty="0"/>
              <a:t>Which will produce the final required result.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EE876F-DB0C-4933-A1F2-1FF7AB17B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7"/>
          <a:stretch/>
        </p:blipFill>
        <p:spPr bwMode="auto">
          <a:xfrm>
            <a:off x="231393" y="2516561"/>
            <a:ext cx="5594135" cy="383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0F2F7EA-0E95-4339-BA48-9A50BECD0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430087" y="2370730"/>
            <a:ext cx="5761913" cy="39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5F3AF2CD-7FB6-4B26-B01F-88E4E9D5A9D3}"/>
              </a:ext>
            </a:extLst>
          </p:cNvPr>
          <p:cNvSpPr/>
          <p:nvPr/>
        </p:nvSpPr>
        <p:spPr>
          <a:xfrm>
            <a:off x="6216362" y="4129744"/>
            <a:ext cx="500201" cy="6085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A2E0-B939-46BE-9CF1-AA26DC3E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Result</a:t>
            </a:r>
          </a:p>
        </p:txBody>
      </p:sp>
      <p:sp>
        <p:nvSpPr>
          <p:cNvPr id="9" name="Rectangle 8" descr="Bullseye">
            <a:extLst>
              <a:ext uri="{FF2B5EF4-FFF2-40B4-BE49-F238E27FC236}">
                <a16:creationId xmlns:a16="http://schemas.microsoft.com/office/drawing/2014/main" id="{4C7AA7A4-E721-4233-B20B-DECAC5DA594C}"/>
              </a:ext>
            </a:extLst>
          </p:cNvPr>
          <p:cNvSpPr/>
          <p:nvPr/>
        </p:nvSpPr>
        <p:spPr>
          <a:xfrm>
            <a:off x="6652950" y="914689"/>
            <a:ext cx="4839967" cy="48653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191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9B23-E913-454A-9CA0-6C98E250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69" y="1028742"/>
            <a:ext cx="6117661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Cartooned Image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DD48D28-ECB3-4079-A2BF-035155C0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1" y="2360644"/>
            <a:ext cx="11402469" cy="387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26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9B23-E913-454A-9CA0-6C98E250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935" y="912364"/>
            <a:ext cx="7982735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/>
              <a:t>Graphical user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1" y="2079487"/>
            <a:ext cx="10149839" cy="45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0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E067-F908-4F11-874F-18CD537B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10" y="3058022"/>
            <a:ext cx="5021182" cy="4870457"/>
          </a:xfrm>
        </p:spPr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BFD7-0A82-4CD1-82DF-26D26253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</a:t>
            </a:r>
            <a:r>
              <a:rPr lang="en-US" sz="2400" dirty="0" err="1"/>
              <a:t>Numba</a:t>
            </a:r>
            <a:r>
              <a:rPr lang="en-US" sz="2400" dirty="0"/>
              <a:t> library to compile the code as soon as the program starts pre-usage to further increase the speed of execution when running.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Multicores to additionally enhance the speed of the production of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 explanation will be demonstrated in the demo.</a:t>
            </a:r>
          </a:p>
        </p:txBody>
      </p:sp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A1860B1F-A389-4A02-B2AF-825E3DBBF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93517" y="969264"/>
            <a:ext cx="2346638" cy="23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8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FA42-D930-4C6C-97FF-A987FE24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295" y="993771"/>
            <a:ext cx="5021182" cy="1120255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BADB-E8CD-4627-BD4B-E4A5C046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23" y="2211263"/>
            <a:ext cx="11663154" cy="4870457"/>
          </a:xfrm>
        </p:spPr>
        <p:txBody>
          <a:bodyPr>
            <a:normAutofit/>
          </a:bodyPr>
          <a:lstStyle/>
          <a:p>
            <a:r>
              <a:rPr lang="en-US" sz="4400" dirty="0"/>
              <a:t>Using AI based system to scan the image and find the best possible kernel size and color intensity values for best possible production of the Cartooned Image.</a:t>
            </a:r>
          </a:p>
        </p:txBody>
      </p:sp>
    </p:spTree>
    <p:extLst>
      <p:ext uri="{BB962C8B-B14F-4D97-AF65-F5344CB8AC3E}">
        <p14:creationId xmlns:p14="http://schemas.microsoft.com/office/powerpoint/2010/main" val="189171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6AFD-D050-4491-AABE-5DD13A46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6CF89D-0D60-4024-88DD-324CEB67A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348949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19512173-6E52-4DC6-948E-FA8E2C28ADB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035084" y="3159373"/>
            <a:ext cx="1010417" cy="1010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64C02A-284D-4CB4-A2BE-42625026B228}"/>
              </a:ext>
            </a:extLst>
          </p:cNvPr>
          <p:cNvSpPr txBox="1"/>
          <p:nvPr/>
        </p:nvSpPr>
        <p:spPr>
          <a:xfrm>
            <a:off x="9319693" y="4153474"/>
            <a:ext cx="2441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55940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A396-1E86-4074-B09D-F58E9445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3E04-9696-41D0-8211-DCE97216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Adding a filter for images that allows it to look “Cartoonish” </a:t>
            </a:r>
          </a:p>
        </p:txBody>
      </p:sp>
    </p:spTree>
    <p:extLst>
      <p:ext uri="{BB962C8B-B14F-4D97-AF65-F5344CB8AC3E}">
        <p14:creationId xmlns:p14="http://schemas.microsoft.com/office/powerpoint/2010/main" val="25115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5D6D08-411E-40CE-BA85-27B88B4BD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48E09-1697-40D9-8192-EABB926F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643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Target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5080D85-A85C-4718-8F09-07C69D151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9" t="9548" r="805" b="7254"/>
          <a:stretch/>
        </p:blipFill>
        <p:spPr bwMode="auto">
          <a:xfrm>
            <a:off x="3215073" y="2130633"/>
            <a:ext cx="6414119" cy="421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E8472-1AE1-4CCE-92A6-45B649C3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8896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Tools Used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0450B1-5CAC-4F45-B30D-8E4B59DB9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96625"/>
              </p:ext>
            </p:extLst>
          </p:nvPr>
        </p:nvGraphicFramePr>
        <p:xfrm>
          <a:off x="6662738" y="969963"/>
          <a:ext cx="5021262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10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CA2E0-B939-46BE-9CF1-AA26DC3E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51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3968B-BADC-4751-A047-D15D5BAEE9DA}"/>
              </a:ext>
            </a:extLst>
          </p:cNvPr>
          <p:cNvSpPr txBox="1"/>
          <p:nvPr/>
        </p:nvSpPr>
        <p:spPr>
          <a:xfrm>
            <a:off x="5539052" y="766729"/>
            <a:ext cx="64435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Turning RGB image to grayscale to allow the ease of edge extraction to outline the main object in the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Thresholding the image to further visualize the edge extraction.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Dilating the output of thresholding to “</a:t>
            </a:r>
            <a:r>
              <a:rPr lang="en-US" sz="2000" i="1" dirty="0"/>
              <a:t>smoothen” </a:t>
            </a:r>
            <a:r>
              <a:rPr lang="en-US" sz="2000" dirty="0"/>
              <a:t>the edges producing the final mask that will be used in the AND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Blurring and Quantizing the RGB Image to be used for the AND operator for the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the smoothed edge mask and RGB Quantized Image in the AND Operator to produce the “Cartooned Image”</a:t>
            </a:r>
          </a:p>
        </p:txBody>
      </p:sp>
    </p:spTree>
    <p:extLst>
      <p:ext uri="{BB962C8B-B14F-4D97-AF65-F5344CB8AC3E}">
        <p14:creationId xmlns:p14="http://schemas.microsoft.com/office/powerpoint/2010/main" val="243235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5D6D08-411E-40CE-BA85-27B88B4BD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77C81-C52E-4E2F-9D0E-61904B7C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6438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dirty="0"/>
              <a:t>Original to gray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F1BE82-BB73-4CCD-9F8E-68CA94C5C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3" y="2397033"/>
            <a:ext cx="10987753" cy="373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5C1AE4-30FF-4133-B890-4E3BAB0AB713}"/>
              </a:ext>
            </a:extLst>
          </p:cNvPr>
          <p:cNvSpPr txBox="1"/>
          <p:nvPr/>
        </p:nvSpPr>
        <p:spPr>
          <a:xfrm>
            <a:off x="6662168" y="978409"/>
            <a:ext cx="49277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Using the following formula to turn the image gray: </a:t>
            </a:r>
            <a:r>
              <a:rPr lang="pt-BR" sz="2200" dirty="0"/>
              <a:t>gray = 0.2989 * </a:t>
            </a:r>
            <a:r>
              <a:rPr lang="pt-BR" sz="2200" i="1" dirty="0"/>
              <a:t>Red</a:t>
            </a:r>
            <a:r>
              <a:rPr lang="pt-BR" sz="2200" dirty="0"/>
              <a:t> + 0.5870 * </a:t>
            </a:r>
            <a:r>
              <a:rPr lang="pt-BR" sz="2200" i="1" dirty="0"/>
              <a:t>Green</a:t>
            </a:r>
            <a:r>
              <a:rPr lang="pt-BR" sz="2200" dirty="0"/>
              <a:t> + 0.1140 * </a:t>
            </a:r>
            <a:r>
              <a:rPr lang="pt-BR" sz="2200" i="1" dirty="0"/>
              <a:t>Blue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16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BA3CC-7096-469E-B83F-BC3917D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dirty="0"/>
              <a:t>Blurring Gray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B88E25-695D-4E0B-8410-59C911E60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5"/>
          <a:stretch/>
        </p:blipFill>
        <p:spPr bwMode="auto">
          <a:xfrm>
            <a:off x="6644348" y="2653152"/>
            <a:ext cx="5137104" cy="359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6372974-F2FB-4227-B939-8C21EFCF0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5"/>
          <a:stretch/>
        </p:blipFill>
        <p:spPr bwMode="auto">
          <a:xfrm>
            <a:off x="242597" y="2649176"/>
            <a:ext cx="5137104" cy="359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3E4B5F-F228-4A5F-A20F-50BADA5960C5}"/>
              </a:ext>
            </a:extLst>
          </p:cNvPr>
          <p:cNvSpPr txBox="1"/>
          <p:nvPr/>
        </p:nvSpPr>
        <p:spPr>
          <a:xfrm>
            <a:off x="6937370" y="1113575"/>
            <a:ext cx="47802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Convolution of the image using a mean filter kernel which is dynamically sized (i.e. can be inputted by the user).</a:t>
            </a:r>
          </a:p>
        </p:txBody>
      </p:sp>
    </p:spTree>
    <p:extLst>
      <p:ext uri="{BB962C8B-B14F-4D97-AF65-F5344CB8AC3E}">
        <p14:creationId xmlns:p14="http://schemas.microsoft.com/office/powerpoint/2010/main" val="291786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9B23-E913-454A-9CA0-6C98E250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Extracting edges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271A75B2-E2A0-4BDB-AED5-306D23958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5"/>
          <a:stretch/>
        </p:blipFill>
        <p:spPr bwMode="auto">
          <a:xfrm>
            <a:off x="508649" y="2533043"/>
            <a:ext cx="5455739" cy="38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7660D0A-69B0-4CAC-A768-D72448ACC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1"/>
          <a:stretch/>
        </p:blipFill>
        <p:spPr bwMode="auto">
          <a:xfrm>
            <a:off x="6352638" y="2533043"/>
            <a:ext cx="5455739" cy="38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DF90A3-4D8B-42FF-9FC1-BC6B5CD57789}"/>
              </a:ext>
            </a:extLst>
          </p:cNvPr>
          <p:cNvSpPr txBox="1"/>
          <p:nvPr/>
        </p:nvSpPr>
        <p:spPr>
          <a:xfrm>
            <a:off x="6937370" y="1113575"/>
            <a:ext cx="4780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By the Convolution of the blurred gray with a la place edge kernel.</a:t>
            </a:r>
          </a:p>
        </p:txBody>
      </p:sp>
    </p:spTree>
    <p:extLst>
      <p:ext uri="{BB962C8B-B14F-4D97-AF65-F5344CB8AC3E}">
        <p14:creationId xmlns:p14="http://schemas.microsoft.com/office/powerpoint/2010/main" val="6381848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_2SEEDS">
      <a:dk1>
        <a:srgbClr val="000000"/>
      </a:dk1>
      <a:lt1>
        <a:srgbClr val="FFFFFF"/>
      </a:lt1>
      <a:dk2>
        <a:srgbClr val="31271C"/>
      </a:dk2>
      <a:lt2>
        <a:srgbClr val="F0F2F3"/>
      </a:lt2>
      <a:accent1>
        <a:srgbClr val="D58417"/>
      </a:accent1>
      <a:accent2>
        <a:srgbClr val="E74729"/>
      </a:accent2>
      <a:accent3>
        <a:srgbClr val="A9A71E"/>
      </a:accent3>
      <a:accent4>
        <a:srgbClr val="16B0CA"/>
      </a:accent4>
      <a:accent5>
        <a:srgbClr val="297CE7"/>
      </a:accent5>
      <a:accent6>
        <a:srgbClr val="3C3FDB"/>
      </a:accent6>
      <a:hlink>
        <a:srgbClr val="3F76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358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Bierstadt</vt:lpstr>
      <vt:lpstr>GestaltVTI</vt:lpstr>
      <vt:lpstr>Cartoonizing Images (Toon It!)</vt:lpstr>
      <vt:lpstr>Table of contents</vt:lpstr>
      <vt:lpstr>Target  </vt:lpstr>
      <vt:lpstr>Target</vt:lpstr>
      <vt:lpstr>Tools Used  </vt:lpstr>
      <vt:lpstr>Process</vt:lpstr>
      <vt:lpstr>Original to gray</vt:lpstr>
      <vt:lpstr>Blurring Gray Image</vt:lpstr>
      <vt:lpstr>Extracting edges</vt:lpstr>
      <vt:lpstr>Thresholding</vt:lpstr>
      <vt:lpstr>Dilatate edges </vt:lpstr>
      <vt:lpstr>Blurring RGB Image</vt:lpstr>
      <vt:lpstr>Quantization</vt:lpstr>
      <vt:lpstr>AND Operator</vt:lpstr>
      <vt:lpstr>Result</vt:lpstr>
      <vt:lpstr>Cartooned Image </vt:lpstr>
      <vt:lpstr>Graphical user interface</vt:lpstr>
      <vt:lpstr>Optimization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Cantonizing images (Cartonize it)</dc:title>
  <dc:creator>Mazen mobtasem</dc:creator>
  <cp:lastModifiedBy>Abdelaziz hossam</cp:lastModifiedBy>
  <cp:revision>14</cp:revision>
  <dcterms:created xsi:type="dcterms:W3CDTF">2021-06-25T22:41:54Z</dcterms:created>
  <dcterms:modified xsi:type="dcterms:W3CDTF">2021-06-26T09:51:02Z</dcterms:modified>
</cp:coreProperties>
</file>