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4" r:id="rId5"/>
    <p:sldId id="310" r:id="rId6"/>
    <p:sldId id="302" r:id="rId7"/>
    <p:sldId id="326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033" autoAdjust="0"/>
  </p:normalViewPr>
  <p:slideViewPr>
    <p:cSldViewPr snapToGrid="0">
      <p:cViewPr varScale="1">
        <p:scale>
          <a:sx n="83" d="100"/>
          <a:sy n="83" d="100"/>
        </p:scale>
        <p:origin x="46" y="175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67DB71-DB19-4AF0-9D82-D75B6B130E06}" type="datetime1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9E9-50F1-4AFC-B15A-332AA8C30EAE}" type="datetime1">
              <a:rPr lang="fr-FR" smtClean="0"/>
              <a:pPr/>
              <a:t>22/01/2022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33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Hexagone 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Hexagone 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Hexagone 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fr-FR" sz="4800" b="1" noProof="0">
                <a:solidFill>
                  <a:schemeClr val="tx1"/>
                </a:solidFill>
              </a:rPr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16" name="Forme libre : Forme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Rectangle 1" descr="Vue vers le haut d’un grand immeuble de bureaux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Ovale 2" descr="Vue vers le haut d’un grand immeuble de bureaux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5" name="Hexagone 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Hexagone 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fr-FR" sz="4800" b="1" noProof="0">
                <a:solidFill>
                  <a:schemeClr val="tx1"/>
                </a:solidFill>
              </a:rPr>
              <a:t>Modifiez le style du titre</a:t>
            </a:r>
          </a:p>
        </p:txBody>
      </p:sp>
      <p:sp>
        <p:nvSpPr>
          <p:cNvPr id="9" name="Hexagone 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Hexagone 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’image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1" name="Espace réservé du contenu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2" name="Espace réservé du contenu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3" name="Espace réservé du contenu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4" name="Espace réservé du contenu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5" name="Espace réservé du contenu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10B79C5F-C59D-45DB-B34D-EB25A04E20A3}" type="datetime1">
              <a:rPr lang="fr-FR" sz="1100" noProof="0" smtClean="0">
                <a:solidFill>
                  <a:schemeClr val="accent2"/>
                </a:solidFill>
              </a:rPr>
              <a:t>22/01/2022</a:t>
            </a:fld>
            <a:endParaRPr lang="fr-FR" sz="1100" noProof="0">
              <a:solidFill>
                <a:schemeClr val="accent2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1100" b="1" noProof="0">
                <a:solidFill>
                  <a:schemeClr val="accent2"/>
                </a:solidFill>
              </a:rPr>
              <a:t>Rapport annuel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fr-FR" sz="1100" noProof="0" smtClean="0">
                <a:solidFill>
                  <a:schemeClr val="accent4"/>
                </a:solidFill>
              </a:rPr>
              <a:pPr algn="r" rtl="0"/>
              <a:t>‹N°›</a:t>
            </a:fld>
            <a:endParaRPr lang="fr-F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Immeuble de verre bleu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-206773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e 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6848" y="1904109"/>
            <a:ext cx="3924934" cy="1875214"/>
          </a:xfrm>
        </p:spPr>
        <p:txBody>
          <a:bodyPr rtlCol="0"/>
          <a:lstStyle/>
          <a:p>
            <a:pPr rtl="0"/>
            <a:r>
              <a:rPr lang="fr-FR" sz="5400" dirty="0"/>
              <a:t>PROJECT 6: </a:t>
            </a:r>
            <a:r>
              <a:rPr lang="fr-FR" sz="5400" dirty="0" err="1"/>
              <a:t>Paylocator</a:t>
            </a:r>
            <a:endParaRPr lang="fr-FR" sz="540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35477"/>
            <a:ext cx="3391205" cy="1492158"/>
          </a:xfrm>
        </p:spPr>
        <p:txBody>
          <a:bodyPr rtlCol="0"/>
          <a:lstStyle/>
          <a:p>
            <a:pPr rtl="0"/>
            <a:r>
              <a:rPr lang="fr-FR" b="1" dirty="0" err="1"/>
              <a:t>January</a:t>
            </a:r>
            <a:r>
              <a:rPr lang="fr-FR" b="1" dirty="0"/>
              <a:t> 24th 2022</a:t>
            </a:r>
          </a:p>
          <a:p>
            <a:pPr rtl="0"/>
            <a:r>
              <a:rPr lang="fr-FR" dirty="0"/>
              <a:t>Abdelaziz </a:t>
            </a:r>
            <a:r>
              <a:rPr lang="fr-FR" dirty="0" err="1"/>
              <a:t>Mtimet</a:t>
            </a:r>
            <a:endParaRPr lang="fr-FR" dirty="0"/>
          </a:p>
          <a:p>
            <a:pPr rtl="0"/>
            <a:r>
              <a:rPr lang="fr-FR" dirty="0" err="1"/>
              <a:t>Maximme</a:t>
            </a:r>
            <a:r>
              <a:rPr lang="fr-FR" dirty="0"/>
              <a:t> Guitton</a:t>
            </a:r>
          </a:p>
          <a:p>
            <a:pPr rtl="0"/>
            <a:r>
              <a:rPr lang="fr-FR" dirty="0"/>
              <a:t>Sarah Léouffre</a:t>
            </a:r>
          </a:p>
        </p:txBody>
      </p:sp>
      <p:sp>
        <p:nvSpPr>
          <p:cNvPr id="21" name="Hexagone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Hexagone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201557" cy="830997"/>
          </a:xfrm>
        </p:spPr>
        <p:txBody>
          <a:bodyPr rtlCol="0"/>
          <a:lstStyle/>
          <a:p>
            <a:pPr rtl="0"/>
            <a:r>
              <a:rPr lang="fr-FR" dirty="0"/>
              <a:t>PROCESS</a:t>
            </a:r>
          </a:p>
          <a:p>
            <a:pPr rtl="0"/>
            <a:endParaRPr lang="fr-FR" dirty="0"/>
          </a:p>
        </p:txBody>
      </p:sp>
      <p:pic>
        <p:nvPicPr>
          <p:cNvPr id="25" name="Espace réservé d’image 4" descr="vue rapprochée d’un bâtiment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3686446" cy="2935288"/>
          </a:xfrm>
        </p:spPr>
        <p:txBody>
          <a:bodyPr rtlCol="0"/>
          <a:lstStyle/>
          <a:p>
            <a:pPr rtl="0"/>
            <a:r>
              <a:rPr lang="fr-FR" dirty="0" err="1"/>
              <a:t>Organizing</a:t>
            </a:r>
            <a:r>
              <a:rPr lang="fr-FR" dirty="0"/>
              <a:t> the </a:t>
            </a:r>
            <a:r>
              <a:rPr lang="fr-FR" dirty="0" err="1"/>
              <a:t>work</a:t>
            </a:r>
            <a:r>
              <a:rPr lang="fr-FR" dirty="0"/>
              <a:t> on Trello</a:t>
            </a:r>
          </a:p>
          <a:p>
            <a:pPr rtl="0"/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available</a:t>
            </a:r>
            <a:r>
              <a:rPr lang="fr-FR" dirty="0"/>
              <a:t> data</a:t>
            </a:r>
          </a:p>
          <a:p>
            <a:pPr rtl="0"/>
            <a:r>
              <a:rPr lang="fr-FR" dirty="0" err="1"/>
              <a:t>Preparing</a:t>
            </a:r>
            <a:r>
              <a:rPr lang="fr-FR" dirty="0"/>
              <a:t> the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i.e</a:t>
            </a:r>
            <a:r>
              <a:rPr lang="fr-FR" dirty="0"/>
              <a:t> data types)</a:t>
            </a:r>
          </a:p>
          <a:p>
            <a:pPr rtl="0"/>
            <a:r>
              <a:rPr lang="fr-FR" dirty="0"/>
              <a:t>Dispatching Widgets to do </a:t>
            </a:r>
          </a:p>
          <a:p>
            <a:pPr rtl="0"/>
            <a:r>
              <a:rPr lang="fr-FR" dirty="0" err="1"/>
              <a:t>Creating</a:t>
            </a:r>
            <a:r>
              <a:rPr lang="fr-FR" dirty="0"/>
              <a:t> the </a:t>
            </a:r>
            <a:r>
              <a:rPr lang="fr-FR" dirty="0" err="1"/>
              <a:t>dashboard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5CB49FA-3332-490B-BF15-8ED1CF14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89" y="2148173"/>
            <a:ext cx="7211046" cy="39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vue rapprochée d’un bâtiment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A938799-B927-40D8-BC3F-BC2C718D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98" y="2321555"/>
            <a:ext cx="4275138" cy="1772568"/>
          </a:xfrm>
        </p:spPr>
        <p:txBody>
          <a:bodyPr/>
          <a:lstStyle/>
          <a:p>
            <a:r>
              <a:rPr lang="fr-FR" dirty="0"/>
              <a:t>Dashboard </a:t>
            </a:r>
            <a:r>
              <a:rPr lang="fr-FR" dirty="0" err="1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Reflet d’une ville à la tombée de la nuit sur un bâtiment de verre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3877" y="3183731"/>
            <a:ext cx="3924934" cy="490538"/>
          </a:xfrm>
        </p:spPr>
        <p:txBody>
          <a:bodyPr rtlCol="0"/>
          <a:lstStyle/>
          <a:p>
            <a:pPr rtl="0"/>
            <a:r>
              <a:rPr lang="fr-FR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49_TF16411253_Win32.potx" id="{423166B2-1A75-4473-8A7D-47F3572BAD85}" vid="{72A791F0-149C-4EE6-AC12-84C7AB5595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84</TotalTime>
  <Words>48</Words>
  <Application>Microsoft Office PowerPoint</Application>
  <PresentationFormat>Grand écran</PresentationFormat>
  <Paragraphs>17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Wingdings</vt:lpstr>
      <vt:lpstr>Thème Office</vt:lpstr>
      <vt:lpstr>Présentation PowerPoint</vt:lpstr>
      <vt:lpstr>PROCESS </vt:lpstr>
      <vt:lpstr>Dashboard demo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Léouffre</dc:creator>
  <cp:lastModifiedBy>Sarah Léouffre</cp:lastModifiedBy>
  <cp:revision>2</cp:revision>
  <dcterms:created xsi:type="dcterms:W3CDTF">2022-01-21T16:30:39Z</dcterms:created>
  <dcterms:modified xsi:type="dcterms:W3CDTF">2022-01-22T11:28:51Z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