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7134504-4044-4FD1-9BB9-171DB44A2A4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398840" y="9555120"/>
            <a:ext cx="3372120" cy="50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638FE22-31A0-4F22-B378-D7F49448D0E5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5040" cy="4524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46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yadahadhoud@gmail.co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97000" y="199080"/>
            <a:ext cx="9439560" cy="1339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CMP3010: Computer Architecture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3280" y="377820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1412"/>
              </a:spcAft>
            </a:pPr>
            <a:r>
              <a:rPr lang="en-US" sz="3600" b="0" strike="noStrike" spc="-1">
                <a:solidFill>
                  <a:srgbClr val="008080"/>
                </a:solidFill>
                <a:latin typeface="Arial"/>
                <a:ea typeface="DejaVu Sans"/>
              </a:rPr>
              <a:t>Lecture 00: Introduction</a:t>
            </a: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2"/>
              </a:spcAft>
            </a:pPr>
            <a:endParaRPr lang="en-US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2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Mayada Hadhoud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2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Engineering Department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2"/>
              </a:spcAf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Cairo University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2"/>
              </a:spcAf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84" name="Placeholder 3" descr="1000000000000096000000D7AA43697D.png"/>
          <p:cNvPicPr/>
          <p:nvPr/>
        </p:nvPicPr>
        <p:blipFill>
          <a:blip r:embed="rId2"/>
          <a:stretch/>
        </p:blipFill>
        <p:spPr>
          <a:xfrm>
            <a:off x="4325760" y="1866960"/>
            <a:ext cx="1427400" cy="204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97000" y="387360"/>
            <a:ext cx="9439560" cy="69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Contact Info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81160" y="1463760"/>
            <a:ext cx="951552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reach me :</a:t>
            </a:r>
            <a:endParaRPr lang="en-US" sz="32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Email: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Mayadahadhoud@gmail.com</a:t>
            </a:r>
            <a:endParaRPr lang="en-US" sz="2800" b="0" strike="noStrike" spc="-1">
              <a:latin typeface="Arial"/>
            </a:endParaRPr>
          </a:p>
          <a:p>
            <a:pPr marL="743040" indent="-284400">
              <a:lnSpc>
                <a:spcPct val="100000"/>
              </a:lnSpc>
              <a:spcAft>
                <a:spcPts val="1137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			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mayada.hadhoud@eng.cu.edu.eg</a:t>
            </a:r>
            <a:endParaRPr lang="en-US" sz="2800" b="0" strike="noStrike" spc="-1">
              <a:latin typeface="Arial"/>
            </a:endParaRPr>
          </a:p>
          <a:p>
            <a:pPr marL="743040" indent="-284400">
              <a:lnSpc>
                <a:spcPct val="100000"/>
              </a:lnSpc>
              <a:spcAft>
                <a:spcPts val="1137"/>
              </a:spcAf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97000" y="387360"/>
            <a:ext cx="9439560" cy="69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Overall Aims of The Course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81160" y="1463760"/>
            <a:ext cx="951552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 algn="just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course provides students with the required knowledge of 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advanced computer systems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and how to 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enhance their performance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en-US" sz="3200" b="0" strike="noStrike" spc="-1">
              <a:latin typeface="Arial"/>
            </a:endParaRPr>
          </a:p>
          <a:p>
            <a:pPr marL="343080" indent="-341640" algn="just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Font typeface="Symbol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includes </a:t>
            </a:r>
            <a:endParaRPr lang="en-US" sz="3200" b="0" strike="noStrike" spc="-1">
              <a:latin typeface="Arial"/>
            </a:endParaRPr>
          </a:p>
          <a:p>
            <a:pPr marL="743040" lvl="1" indent="-284400" algn="just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Performance evaluation methods, </a:t>
            </a:r>
            <a:endParaRPr lang="en-US" sz="2800" b="0" strike="noStrike" spc="-1">
              <a:latin typeface="Arial"/>
            </a:endParaRPr>
          </a:p>
          <a:p>
            <a:pPr marL="743040" lvl="1" indent="-284400" algn="just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Efficient design of computer systems and their modules,</a:t>
            </a:r>
            <a:endParaRPr lang="en-US" sz="2800" b="0" strike="noStrike" spc="-1">
              <a:latin typeface="Arial"/>
            </a:endParaRPr>
          </a:p>
          <a:p>
            <a:pPr marL="743040" lvl="1" indent="-284400" algn="just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Performance enhancement techniques of processor and memory hierarchy, like pipelining, superscalar execution, and multi-level caches.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412"/>
              </a:spcAf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97000" y="387360"/>
            <a:ext cx="9439560" cy="69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earning Outcomes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81160" y="1463760"/>
            <a:ext cx="951552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Learn the main modules of computer-based systems, like the processor and the memory hierarchy.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Learn how to measure and evaluate computer performance. Thereafter, understand techniques that could be used to enhance this performance.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Understand the basic principles of instruction set architectures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Demonstrate knowledge and understanding of cache operation, mapping functions, and replacement techniques.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Develop skills of how to design pipelined processors and understand pipelining basic techniques.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Examine architectural innovations to exploit instruction-level parallelism, like speculation and superscalar execution.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97000" y="387360"/>
            <a:ext cx="9439560" cy="69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pc="-1" dirty="0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earning Outcomes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81160" y="1463760"/>
            <a:ext cx="951552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Acquire skills of how to build processors and other digital modules using Verilog. 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Become aware of the software tools and the simulation environments that could be used to successfully implement computer modules.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3040" lvl="1" indent="-284400">
              <a:lnSpc>
                <a:spcPct val="100000"/>
              </a:lnSpc>
              <a:spcAft>
                <a:spcPts val="1137"/>
              </a:spcAft>
              <a:buClr>
                <a:srgbClr val="000000"/>
              </a:buClr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Practice general skills including project management, results analysis, critical discussion, structuring of information, and team work.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97000" y="387360"/>
            <a:ext cx="9439560" cy="69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Reference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81160" y="1463760"/>
            <a:ext cx="877068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1640">
              <a:lnSpc>
                <a:spcPct val="100000"/>
              </a:lnSpc>
              <a:spcAft>
                <a:spcPts val="1412"/>
              </a:spcAft>
              <a:buClr>
                <a:srgbClr val="000000"/>
              </a:buClr>
              <a:buFont typeface="Symbol"/>
              <a:buChar char=""/>
            </a:pP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</a:rPr>
              <a:t>Computer Organization and Design- The Hardware/Software Interface. 5</a:t>
            </a:r>
            <a:r>
              <a:rPr lang="en-US" sz="3200" b="0" u="sng" strike="noStrike" spc="-1" baseline="14000000" dirty="0">
                <a:solidFill>
                  <a:srgbClr val="0000FF"/>
                </a:solidFill>
                <a:uFillTx/>
                <a:latin typeface="Arial"/>
                <a:ea typeface="DejaVu Sans"/>
              </a:rPr>
              <a:t>th</a:t>
            </a:r>
            <a:r>
              <a:rPr lang="en-US" sz="3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</a:rPr>
              <a:t> edition David A. Patterson, John L. Hennessy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801960" y="7337520"/>
            <a:ext cx="3194280" cy="24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8080"/>
                </a:solidFill>
                <a:latin typeface="Calibri"/>
                <a:ea typeface="DejaVu Sans"/>
              </a:rPr>
              <a:t>Welcome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97000" y="387360"/>
            <a:ext cx="9439560" cy="69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Grading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829466" y="1548403"/>
            <a:ext cx="8497080" cy="244088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Semester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Final				6</a:t>
            </a:r>
            <a:r>
              <a:rPr lang="en-US" sz="2400" b="1" spc="-1" dirty="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/100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Midterm(week 8) 		10/100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alibri"/>
                <a:ea typeface="DejaVu Sans"/>
              </a:rPr>
              <a:t>Labs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  <a:ea typeface="DejaVu Sans"/>
              </a:rPr>
              <a:t>Assignments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</a:t>
            </a:r>
            <a:r>
              <a:rPr lang="en-US" sz="2400" b="1" spc="-1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/100</a:t>
            </a: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Quizzes			5/100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Term Project	     		20/100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9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8965</TotalTime>
  <Words>306</Words>
  <Application>Microsoft Office PowerPoint</Application>
  <PresentationFormat>Custom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Tamer</dc:creator>
  <dc:description/>
  <cp:lastModifiedBy>Mayada Mansour Ali Hadhoud</cp:lastModifiedBy>
  <cp:revision>197</cp:revision>
  <dcterms:created xsi:type="dcterms:W3CDTF">2006-08-16T00:00:00Z</dcterms:created>
  <dcterms:modified xsi:type="dcterms:W3CDTF">2022-10-01T07:50:41Z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