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tCGYF0Gv7NIDw3ErqwM7I7hh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ar-EG"/>
              <a:t>Linear block codes </a:t>
            </a:r>
            <a:endParaRPr/>
          </a:p>
        </p:txBody>
      </p:sp>
      <p:pic>
        <p:nvPicPr>
          <p:cNvPr descr="92861225_155927865755957_1374025557716500480_n.jpg" id="85" name="Google Shape;85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214422"/>
            <a:ext cx="7045980" cy="531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4800" y="122372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8.jpg" id="148" name="Google Shape;14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862" y="595497"/>
            <a:ext cx="6845533" cy="602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10.jpg" id="155" name="Google Shape;15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76" y="785794"/>
            <a:ext cx="7176051" cy="589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12.jpg" id="162" name="Google Shape;16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79474" y="-450955"/>
            <a:ext cx="5715038" cy="761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14.jpg" id="169" name="Google Shape;16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993" y="428604"/>
            <a:ext cx="7679825" cy="585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92812164_254621539043425_2875355977605971968_n.jpg" id="92" name="Google Shape;9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5" y="1357298"/>
            <a:ext cx="7419753" cy="505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93167764_649296822286410_2242599246412906496_n.jpg" id="99" name="Google Shape;9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42" y="1071546"/>
            <a:ext cx="6612609" cy="5786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8575" y="260792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92800944_881528198938604_3446027255728308224_n.jpg" id="106" name="Google Shape;10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94" y="1142984"/>
            <a:ext cx="5929354" cy="541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6800" y="135637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92732667_2545174479090784_8825027611290763264_n.jpg"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214554"/>
            <a:ext cx="7149744" cy="300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93480013_691216485017130_823156436765769728_n.jpg" id="120" name="Google Shape;12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42" y="1600200"/>
            <a:ext cx="6072230" cy="5203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2.jpg" id="127" name="Google Shape;12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725" y="1357298"/>
            <a:ext cx="6615548" cy="528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4.jpg" id="134" name="Google Shape;13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1142984"/>
            <a:ext cx="5954498" cy="554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6.jpg" id="141" name="Google Shape;14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571612"/>
            <a:ext cx="7926420" cy="4972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