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5" r:id="rId6"/>
    <p:sldMasterId id="2147483657" r:id="rId7"/>
    <p:sldMasterId id="2147483659" r:id="rId8"/>
    <p:sldMasterId id="2147483661" r:id="rId9"/>
    <p:sldMasterId id="2147483663" r:id="rId10"/>
    <p:sldMasterId id="2147483665"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Lst>
  <p:sldSz cy="6858000" cx="9144000"/>
  <p:notesSz cx="6858000" cy="9144000"/>
  <p:embeddedFontLst>
    <p:embeddedFont>
      <p:font typeface="Arial Black"/>
      <p:regular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51" roundtripDataSignature="AMtx7mjgRzZ8ZcKn8T38u32kTc9LJPTO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8.xml"/><Relationship Id="rId42" Type="http://schemas.openxmlformats.org/officeDocument/2006/relationships/slide" Target="slides/slide30.xml"/><Relationship Id="rId41" Type="http://schemas.openxmlformats.org/officeDocument/2006/relationships/slide" Target="slides/slide29.xml"/><Relationship Id="rId44" Type="http://schemas.openxmlformats.org/officeDocument/2006/relationships/slide" Target="slides/slide32.xml"/><Relationship Id="rId43" Type="http://schemas.openxmlformats.org/officeDocument/2006/relationships/slide" Target="slides/slide31.xml"/><Relationship Id="rId46" Type="http://schemas.openxmlformats.org/officeDocument/2006/relationships/slide" Target="slides/slide34.xml"/><Relationship Id="rId45" Type="http://schemas.openxmlformats.org/officeDocument/2006/relationships/slide" Target="slides/slide33.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6.xml"/><Relationship Id="rId47" Type="http://schemas.openxmlformats.org/officeDocument/2006/relationships/slide" Target="slides/slide35.xml"/><Relationship Id="rId49" Type="http://schemas.openxmlformats.org/officeDocument/2006/relationships/slide" Target="slides/slide37.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9.xml"/><Relationship Id="rId30" Type="http://schemas.openxmlformats.org/officeDocument/2006/relationships/slide" Target="slides/slide18.xml"/><Relationship Id="rId33" Type="http://schemas.openxmlformats.org/officeDocument/2006/relationships/slide" Target="slides/slide21.xml"/><Relationship Id="rId32" Type="http://schemas.openxmlformats.org/officeDocument/2006/relationships/slide" Target="slides/slide20.xml"/><Relationship Id="rId35" Type="http://schemas.openxmlformats.org/officeDocument/2006/relationships/slide" Target="slides/slide23.xml"/><Relationship Id="rId34" Type="http://schemas.openxmlformats.org/officeDocument/2006/relationships/slide" Target="slides/slide22.xml"/><Relationship Id="rId37" Type="http://schemas.openxmlformats.org/officeDocument/2006/relationships/slide" Target="slides/slide25.xml"/><Relationship Id="rId36" Type="http://schemas.openxmlformats.org/officeDocument/2006/relationships/slide" Target="slides/slide24.xml"/><Relationship Id="rId39" Type="http://schemas.openxmlformats.org/officeDocument/2006/relationships/slide" Target="slides/slide27.xml"/><Relationship Id="rId38" Type="http://schemas.openxmlformats.org/officeDocument/2006/relationships/slide" Target="slides/slide26.xml"/><Relationship Id="rId20" Type="http://schemas.openxmlformats.org/officeDocument/2006/relationships/slide" Target="slides/slide8.xml"/><Relationship Id="rId22" Type="http://schemas.openxmlformats.org/officeDocument/2006/relationships/slide" Target="slides/slide10.xml"/><Relationship Id="rId21" Type="http://schemas.openxmlformats.org/officeDocument/2006/relationships/slide" Target="slides/slide9.xml"/><Relationship Id="rId24" Type="http://schemas.openxmlformats.org/officeDocument/2006/relationships/slide" Target="slides/slide12.xml"/><Relationship Id="rId23" Type="http://schemas.openxmlformats.org/officeDocument/2006/relationships/slide" Target="slides/slide11.xml"/><Relationship Id="rId26" Type="http://schemas.openxmlformats.org/officeDocument/2006/relationships/slide" Target="slides/slide14.xml"/><Relationship Id="rId25" Type="http://schemas.openxmlformats.org/officeDocument/2006/relationships/slide" Target="slides/slide13.xml"/><Relationship Id="rId28" Type="http://schemas.openxmlformats.org/officeDocument/2006/relationships/slide" Target="slides/slide16.xml"/><Relationship Id="rId27" Type="http://schemas.openxmlformats.org/officeDocument/2006/relationships/slide" Target="slides/slide15.xml"/><Relationship Id="rId29" Type="http://schemas.openxmlformats.org/officeDocument/2006/relationships/slide" Target="slides/slide17.xml"/><Relationship Id="rId51" Type="http://customschemas.google.com/relationships/presentationmetadata" Target="metadata"/><Relationship Id="rId50" Type="http://schemas.openxmlformats.org/officeDocument/2006/relationships/font" Target="fonts/ArialBlack-regular.fntdata"/><Relationship Id="rId11" Type="http://schemas.openxmlformats.org/officeDocument/2006/relationships/slideMaster" Target="slideMasters/slideMaster8.xml"/><Relationship Id="rId10" Type="http://schemas.openxmlformats.org/officeDocument/2006/relationships/slideMaster" Target="slideMasters/slideMaster7.xml"/><Relationship Id="rId13" Type="http://schemas.openxmlformats.org/officeDocument/2006/relationships/slide" Target="slides/slide1.xml"/><Relationship Id="rId12" Type="http://schemas.openxmlformats.org/officeDocument/2006/relationships/notesMaster" Target="notesMasters/notesMaster1.xml"/><Relationship Id="rId15" Type="http://schemas.openxmlformats.org/officeDocument/2006/relationships/slide" Target="slides/slide3.xml"/><Relationship Id="rId14" Type="http://schemas.openxmlformats.org/officeDocument/2006/relationships/slide" Target="slides/slide2.xml"/><Relationship Id="rId17" Type="http://schemas.openxmlformats.org/officeDocument/2006/relationships/slide" Target="slides/slide5.xml"/><Relationship Id="rId16" Type="http://schemas.openxmlformats.org/officeDocument/2006/relationships/slide" Target="slides/slide4.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1587"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388620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localhost/phpmyadmi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5" name="Google Shape;23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200">
                <a:solidFill>
                  <a:srgbClr val="333333"/>
                </a:solidFill>
                <a:highlight>
                  <a:srgbClr val="F2F2F2"/>
                </a:highlight>
              </a:rPr>
              <a:t>For SELECTstatements returning resultset, mysql_query() returns a resource on success, or </a:t>
            </a:r>
            <a:r>
              <a:rPr b="1" lang="en-US" sz="1200">
                <a:solidFill>
                  <a:srgbClr val="333333"/>
                </a:solidFill>
                <a:highlight>
                  <a:srgbClr val="F2F2F2"/>
                </a:highlight>
                <a:latin typeface="Courier New"/>
                <a:ea typeface="Courier New"/>
                <a:cs typeface="Courier New"/>
                <a:sym typeface="Courier New"/>
              </a:rPr>
              <a:t>false</a:t>
            </a:r>
            <a:r>
              <a:rPr lang="en-US" sz="1200">
                <a:solidFill>
                  <a:srgbClr val="333333"/>
                </a:solidFill>
                <a:highlight>
                  <a:srgbClr val="F2F2F2"/>
                </a:highlight>
              </a:rPr>
              <a:t> on error.</a:t>
            </a:r>
            <a:endParaRPr sz="1200">
              <a:solidFill>
                <a:srgbClr val="333333"/>
              </a:solidFill>
              <a:highlight>
                <a:srgbClr val="F2F2F2"/>
              </a:highlight>
            </a:endParaRPr>
          </a:p>
          <a:p>
            <a:pPr indent="0" lvl="0" marL="0" rtl="0" algn="l">
              <a:lnSpc>
                <a:spcPct val="115000"/>
              </a:lnSpc>
              <a:spcBef>
                <a:spcPts val="1800"/>
              </a:spcBef>
              <a:spcAft>
                <a:spcPts val="1800"/>
              </a:spcAft>
              <a:buSzPts val="1100"/>
              <a:buNone/>
            </a:pPr>
            <a:r>
              <a:rPr lang="en-US" sz="1200">
                <a:solidFill>
                  <a:srgbClr val="333333"/>
                </a:solidFill>
                <a:highlight>
                  <a:srgbClr val="F2F2F2"/>
                </a:highlight>
              </a:rPr>
              <a:t>For other type of SQL statements, INSERT, UPDATE, DELETE, DROP, etc, mysql_query() returns </a:t>
            </a:r>
            <a:r>
              <a:rPr b="1" lang="en-US" sz="1200">
                <a:solidFill>
                  <a:srgbClr val="333333"/>
                </a:solidFill>
                <a:highlight>
                  <a:srgbClr val="F2F2F2"/>
                </a:highlight>
                <a:latin typeface="Courier New"/>
                <a:ea typeface="Courier New"/>
                <a:cs typeface="Courier New"/>
                <a:sym typeface="Courier New"/>
              </a:rPr>
              <a:t>true</a:t>
            </a:r>
            <a:r>
              <a:rPr lang="en-US" sz="1200">
                <a:solidFill>
                  <a:srgbClr val="333333"/>
                </a:solidFill>
                <a:highlight>
                  <a:srgbClr val="F2F2F2"/>
                </a:highlight>
              </a:rPr>
              <a:t> on success or </a:t>
            </a:r>
            <a:r>
              <a:rPr b="1" lang="en-US" sz="1200">
                <a:solidFill>
                  <a:srgbClr val="333333"/>
                </a:solidFill>
                <a:highlight>
                  <a:srgbClr val="F2F2F2"/>
                </a:highlight>
                <a:latin typeface="Courier New"/>
                <a:ea typeface="Courier New"/>
                <a:cs typeface="Courier New"/>
                <a:sym typeface="Courier New"/>
              </a:rPr>
              <a:t>false</a:t>
            </a:r>
            <a:r>
              <a:rPr lang="en-US" sz="1200">
                <a:solidFill>
                  <a:srgbClr val="333333"/>
                </a:solidFill>
                <a:highlight>
                  <a:srgbClr val="F2F2F2"/>
                </a:highlight>
              </a:rPr>
              <a:t> on error.</a:t>
            </a:r>
            <a:endParaRPr/>
          </a:p>
        </p:txBody>
      </p:sp>
      <p:sp>
        <p:nvSpPr>
          <p:cNvPr id="236" name="Google Shape;236;p10: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5" name="Google Shape;24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11: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4" name="Google Shape;25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2: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65" name="Google Shape;26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13: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5" name="Google Shape;27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US" sz="1200"/>
              <a:t>CHAR(m):</a:t>
            </a:r>
            <a:r>
              <a:rPr lang="en-US" sz="1200"/>
              <a:t> is a fixed-length field, which means it always occupies m characters worth of storage, regardless of the actual length of the string. If the string you're storing is shorter than m characters, it will be padded with spaces to fill up the remaining space.</a:t>
            </a:r>
            <a:endParaRPr sz="1200"/>
          </a:p>
          <a:p>
            <a:pPr indent="0" lvl="0" marL="0" rtl="0" algn="l">
              <a:spcBef>
                <a:spcPts val="0"/>
              </a:spcBef>
              <a:spcAft>
                <a:spcPts val="0"/>
              </a:spcAft>
              <a:buSzPts val="1100"/>
              <a:buNone/>
            </a:pPr>
            <a:r>
              <a:rPr b="1" lang="en-US" sz="1200"/>
              <a:t>VARCHAR(m):</a:t>
            </a:r>
            <a:r>
              <a:rPr lang="en-US" sz="1200"/>
              <a:t> is a variable-length field. It will only use as much storage as the string requires (plus some additional space to store the length of the string), up to a maximum of m characters. No padding is done, and thus no excess space is used if the string is shorter than m.</a:t>
            </a:r>
            <a:endParaRPr sz="1200"/>
          </a:p>
          <a:p>
            <a:pPr indent="0" lvl="0" marL="0" rtl="0" algn="l">
              <a:lnSpc>
                <a:spcPct val="100000"/>
              </a:lnSpc>
              <a:spcBef>
                <a:spcPts val="0"/>
              </a:spcBef>
              <a:spcAft>
                <a:spcPts val="0"/>
              </a:spcAft>
              <a:buSzPts val="1400"/>
              <a:buNone/>
            </a:pPr>
            <a:r>
              <a:t/>
            </a:r>
            <a:endParaRPr sz="1400"/>
          </a:p>
        </p:txBody>
      </p:sp>
      <p:sp>
        <p:nvSpPr>
          <p:cNvPr id="276" name="Google Shape;276;p14: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5" name="Google Shape;28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15: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94" name="Google Shape;29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16: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3" name="Google Shape;30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300"/>
              <a:t>mysql_query() return true/false for queries that don’t return results such as insert, update, etc.</a:t>
            </a:r>
            <a:endParaRPr sz="1300"/>
          </a:p>
          <a:p>
            <a:pPr indent="0" lvl="0" marL="0" rtl="0" algn="l">
              <a:lnSpc>
                <a:spcPct val="100000"/>
              </a:lnSpc>
              <a:spcBef>
                <a:spcPts val="0"/>
              </a:spcBef>
              <a:spcAft>
                <a:spcPts val="0"/>
              </a:spcAft>
              <a:buSzPts val="1400"/>
              <a:buNone/>
            </a:pPr>
            <a:r>
              <a:t/>
            </a:r>
            <a:endParaRPr sz="1300"/>
          </a:p>
          <a:p>
            <a:pPr indent="0" lvl="0" marL="0" rtl="0" algn="l">
              <a:lnSpc>
                <a:spcPct val="100000"/>
              </a:lnSpc>
              <a:spcBef>
                <a:spcPts val="0"/>
              </a:spcBef>
              <a:spcAft>
                <a:spcPts val="0"/>
              </a:spcAft>
              <a:buSzPts val="1400"/>
              <a:buNone/>
            </a:pPr>
            <a:r>
              <a:rPr lang="en-US" sz="1300"/>
              <a:t>while loop will execute the mysql_fetch_array() function, assigning the resulting associative array to $row, and then executing the code within the loop block. On the next iteration, mysql_fetch_array() is called again to get the next row, and this process repeats until there are no more rows to fetch from the result set. At that point, mysql_fetch_array() returns FALSE, and the loop exits.</a:t>
            </a:r>
            <a:endParaRPr sz="1300"/>
          </a:p>
        </p:txBody>
      </p:sp>
      <p:sp>
        <p:nvSpPr>
          <p:cNvPr id="304" name="Google Shape;304;p17: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2" name="Google Shape;31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18: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1" name="Google Shape;32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19: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30" name="Google Shape;33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20: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39" name="Google Shape;33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p21: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49" name="Google Shape;34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22: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8" name="Google Shape;35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p23: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9" name="Google Shape;36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300"/>
              <a:t>SELECT FirstName, LastName</a:t>
            </a:r>
            <a:endParaRPr sz="1300"/>
          </a:p>
          <a:p>
            <a:pPr indent="0" lvl="0" marL="0" rtl="0" algn="l">
              <a:spcBef>
                <a:spcPts val="0"/>
              </a:spcBef>
              <a:spcAft>
                <a:spcPts val="0"/>
              </a:spcAft>
              <a:buClr>
                <a:schemeClr val="dk1"/>
              </a:buClr>
              <a:buSzPts val="1100"/>
              <a:buFont typeface="Arial"/>
              <a:buNone/>
            </a:pPr>
            <a:r>
              <a:rPr lang="en-US" sz="1300"/>
              <a:t>FROM Employees</a:t>
            </a:r>
            <a:endParaRPr sz="1300"/>
          </a:p>
          <a:p>
            <a:pPr indent="0" lvl="0" marL="0" rtl="0" algn="l">
              <a:spcBef>
                <a:spcPts val="0"/>
              </a:spcBef>
              <a:spcAft>
                <a:spcPts val="0"/>
              </a:spcAft>
              <a:buSzPts val="1100"/>
              <a:buNone/>
            </a:pPr>
            <a:r>
              <a:rPr lang="en-US" sz="1300"/>
              <a:t>ORDER BY LastName ASC, FirstName ASC</a:t>
            </a:r>
            <a:endParaRPr sz="1300"/>
          </a:p>
          <a:p>
            <a:pPr indent="0" lvl="0" marL="0" rtl="0" algn="l">
              <a:spcBef>
                <a:spcPts val="0"/>
              </a:spcBef>
              <a:spcAft>
                <a:spcPts val="0"/>
              </a:spcAft>
              <a:buSzPts val="1100"/>
              <a:buNone/>
            </a:pPr>
            <a:r>
              <a:t/>
            </a:r>
            <a:endParaRPr sz="1300"/>
          </a:p>
          <a:p>
            <a:pPr indent="0" lvl="0" marL="0" rtl="0" algn="l">
              <a:spcBef>
                <a:spcPts val="0"/>
              </a:spcBef>
              <a:spcAft>
                <a:spcPts val="0"/>
              </a:spcAft>
              <a:buClr>
                <a:schemeClr val="dk1"/>
              </a:buClr>
              <a:buSzPts val="1100"/>
              <a:buFont typeface="Arial"/>
              <a:buNone/>
            </a:pPr>
            <a:r>
              <a:rPr lang="en-US" sz="1300"/>
              <a:t>Default is ascending</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US" sz="1300"/>
              <a:t>The ORDER BY clause first sorts the data by LastName in ascending order.</a:t>
            </a:r>
            <a:endParaRPr sz="1300"/>
          </a:p>
          <a:p>
            <a:pPr indent="0" lvl="0" marL="0" rtl="0" algn="l">
              <a:spcBef>
                <a:spcPts val="0"/>
              </a:spcBef>
              <a:spcAft>
                <a:spcPts val="0"/>
              </a:spcAft>
              <a:buClr>
                <a:schemeClr val="dk1"/>
              </a:buClr>
              <a:buSzPts val="1100"/>
              <a:buFont typeface="Arial"/>
              <a:buNone/>
            </a:pPr>
            <a:r>
              <a:rPr lang="en-US" sz="1300"/>
              <a:t>If there are multiple employees with the same last name, the FirstName column is used as a secondary sort key, also in ascending order.</a:t>
            </a:r>
            <a:endParaRPr sz="1300"/>
          </a:p>
          <a:p>
            <a:pPr indent="0" lvl="0" marL="0" rtl="0" algn="l">
              <a:lnSpc>
                <a:spcPct val="100000"/>
              </a:lnSpc>
              <a:spcBef>
                <a:spcPts val="0"/>
              </a:spcBef>
              <a:spcAft>
                <a:spcPts val="0"/>
              </a:spcAft>
              <a:buSzPts val="1400"/>
              <a:buNone/>
            </a:pPr>
            <a:r>
              <a:t/>
            </a:r>
            <a:endParaRPr sz="1300"/>
          </a:p>
        </p:txBody>
      </p:sp>
      <p:sp>
        <p:nvSpPr>
          <p:cNvPr id="370" name="Google Shape;370;p24: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78" name="Google Shape;37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25: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9" name="Google Shape;38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26: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8" name="Google Shape;39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p27: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07" name="Google Shape;40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p28: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17" name="Google Shape;417;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p29: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7" name="Google Shape;16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3: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28" name="Google Shape;42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300"/>
              <a:t>If you do not explicitly specify the column names into which the values should be inserted, you need to provide a list of values that corresponds directly to the columns in the table as they are defined in the database schema. The values must be provided in the exact order of the columns as they are defined in the table, and you must provide a value for every column in the table.</a:t>
            </a:r>
            <a:endParaRPr sz="1300"/>
          </a:p>
        </p:txBody>
      </p:sp>
      <p:sp>
        <p:nvSpPr>
          <p:cNvPr id="429" name="Google Shape;429;p30: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37" name="Google Shape;437;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31: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7" name="Google Shape;44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p32: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57" name="Google Shape;457;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t>UPDATE Persons SET Age = '36'</a:t>
            </a:r>
            <a:endParaRPr sz="1000"/>
          </a:p>
          <a:p>
            <a:pPr indent="0" lvl="0" marL="0" rtl="0" algn="l">
              <a:spcBef>
                <a:spcPts val="0"/>
              </a:spcBef>
              <a:spcAft>
                <a:spcPts val="0"/>
              </a:spcAft>
              <a:buClr>
                <a:schemeClr val="dk1"/>
              </a:buClr>
              <a:buSzPts val="1100"/>
              <a:buFont typeface="Arial"/>
              <a:buNone/>
            </a:pPr>
            <a:r>
              <a:rPr lang="en-US" sz="1000"/>
              <a:t>WHERE FirstName = 'Peter' OR LastName = 'Griffin';</a:t>
            </a:r>
            <a:endParaRPr sz="1000"/>
          </a:p>
          <a:p>
            <a:pPr indent="0" lvl="0" marL="0" rtl="0" algn="l">
              <a:spcBef>
                <a:spcPts val="0"/>
              </a:spcBef>
              <a:spcAft>
                <a:spcPts val="0"/>
              </a:spcAft>
              <a:buClr>
                <a:schemeClr val="dk1"/>
              </a:buClr>
              <a:buSzPts val="1100"/>
              <a:buFont typeface="Arial"/>
              <a:buNone/>
            </a:pPr>
            <a:r>
              <a:t/>
            </a:r>
            <a:endParaRPr sz="1000"/>
          </a:p>
          <a:p>
            <a:pPr indent="0" lvl="0" marL="0" rtl="0" algn="l">
              <a:lnSpc>
                <a:spcPct val="100000"/>
              </a:lnSpc>
              <a:spcBef>
                <a:spcPts val="0"/>
              </a:spcBef>
              <a:spcAft>
                <a:spcPts val="0"/>
              </a:spcAft>
              <a:buSzPts val="1400"/>
              <a:buNone/>
            </a:pPr>
            <a:r>
              <a:rPr lang="en-US" sz="1000"/>
              <a:t>In this case, the update will apply to rows where the first name is 'Peter' or the last name is 'Griffin', or both.</a:t>
            </a:r>
            <a:endParaRPr sz="1000"/>
          </a:p>
          <a:p>
            <a:pPr indent="0" lvl="0" marL="0" rtl="0" algn="l">
              <a:lnSpc>
                <a:spcPct val="100000"/>
              </a:lnSpc>
              <a:spcBef>
                <a:spcPts val="0"/>
              </a:spcBef>
              <a:spcAft>
                <a:spcPts val="0"/>
              </a:spcAft>
              <a:buSzPts val="1400"/>
              <a:buNone/>
            </a:pPr>
            <a:r>
              <a:t/>
            </a:r>
            <a:endParaRPr sz="1000"/>
          </a:p>
          <a:p>
            <a:pPr indent="0" lvl="0" marL="0" rtl="0" algn="l">
              <a:spcBef>
                <a:spcPts val="0"/>
              </a:spcBef>
              <a:spcAft>
                <a:spcPts val="0"/>
              </a:spcAft>
              <a:buClr>
                <a:schemeClr val="dk1"/>
              </a:buClr>
              <a:buSzPts val="1100"/>
              <a:buFont typeface="Arial"/>
              <a:buNone/>
            </a:pPr>
            <a:r>
              <a:rPr lang="en-US" sz="1000"/>
              <a:t>UPDATE Persons SET Age = '36'</a:t>
            </a:r>
            <a:endParaRPr sz="1000"/>
          </a:p>
          <a:p>
            <a:pPr indent="0" lvl="0" marL="0" rtl="0" algn="l">
              <a:spcBef>
                <a:spcPts val="0"/>
              </a:spcBef>
              <a:spcAft>
                <a:spcPts val="0"/>
              </a:spcAft>
              <a:buClr>
                <a:schemeClr val="dk1"/>
              </a:buClr>
              <a:buSzPts val="1100"/>
              <a:buFont typeface="Arial"/>
              <a:buNone/>
            </a:pPr>
            <a:r>
              <a:rPr lang="en-US" sz="1000"/>
              <a:t>WHERE FirstName = 'Peter' AND NOT LastName = 'Griffin';</a:t>
            </a:r>
            <a:endParaRPr sz="1000"/>
          </a:p>
          <a:p>
            <a:pPr indent="0" lvl="0" marL="0" rtl="0" algn="l">
              <a:spcBef>
                <a:spcPts val="0"/>
              </a:spcBef>
              <a:spcAft>
                <a:spcPts val="0"/>
              </a:spcAft>
              <a:buClr>
                <a:schemeClr val="dk1"/>
              </a:buClr>
              <a:buSzPts val="1100"/>
              <a:buFont typeface="Arial"/>
              <a:buNone/>
            </a:pPr>
            <a:r>
              <a:t/>
            </a:r>
            <a:endParaRPr sz="1000"/>
          </a:p>
          <a:p>
            <a:pPr indent="0" lvl="0" marL="0" rtl="0" algn="l">
              <a:lnSpc>
                <a:spcPct val="100000"/>
              </a:lnSpc>
              <a:spcBef>
                <a:spcPts val="0"/>
              </a:spcBef>
              <a:spcAft>
                <a:spcPts val="0"/>
              </a:spcAft>
              <a:buSzPts val="1400"/>
              <a:buNone/>
            </a:pPr>
            <a:r>
              <a:rPr lang="en-US" sz="1000"/>
              <a:t>Here, the update will apply to rows where the first name is 'Peter', but the last name is not 'Griffin'.</a:t>
            </a:r>
            <a:endParaRPr sz="1000"/>
          </a:p>
        </p:txBody>
      </p:sp>
      <p:sp>
        <p:nvSpPr>
          <p:cNvPr id="458" name="Google Shape;458;p33: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68" name="Google Shape;468;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9" name="Google Shape;469;p34: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76" name="Google Shape;476;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7" name="Google Shape;477;p35: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99cd23c865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99cd23c865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g299cd23c865_0_15:notes"/>
          <p:cNvSpPr txBox="1"/>
          <p:nvPr>
            <p:ph idx="12" type="sldNum"/>
          </p:nvPr>
        </p:nvSpPr>
        <p:spPr>
          <a:xfrm>
            <a:off x="1587" y="8685212"/>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99cd23c865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99cd23c865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100"/>
              <a:t>Return Type:</a:t>
            </a:r>
            <a:endParaRPr sz="1100"/>
          </a:p>
          <a:p>
            <a:pPr indent="0" lvl="0" marL="0" rtl="0" algn="l">
              <a:spcBef>
                <a:spcPts val="0"/>
              </a:spcBef>
              <a:spcAft>
                <a:spcPts val="0"/>
              </a:spcAft>
              <a:buClr>
                <a:schemeClr val="dk1"/>
              </a:buClr>
              <a:buSzPts val="1100"/>
              <a:buFont typeface="Arial"/>
              <a:buNone/>
            </a:pPr>
            <a:r>
              <a:rPr lang="en-US" sz="1100"/>
              <a:t>mysql_fetch_assoc(): This function returns a row as an associative array. The keys of this array are the column names of the table in your database.</a:t>
            </a:r>
            <a:endParaRPr sz="1100"/>
          </a:p>
          <a:p>
            <a:pPr indent="0" lvl="0" marL="0" rtl="0" algn="l">
              <a:spcBef>
                <a:spcPts val="0"/>
              </a:spcBef>
              <a:spcAft>
                <a:spcPts val="0"/>
              </a:spcAft>
              <a:buNone/>
            </a:pPr>
            <a:r>
              <a:rPr lang="en-US" sz="1100"/>
              <a:t>mysql_fetch_array(): This function can return a row as both an associative array and a numeric array. By default, it will return both unless specified otherwise by passing one of MYSQL_ASSOC, MYSQL_NUM, or MYSQL_BOTH as a second parameter.</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b="1" lang="en-US" sz="1100"/>
              <a:t>Array Keys:</a:t>
            </a:r>
            <a:endParaRPr b="1" sz="1100"/>
          </a:p>
          <a:p>
            <a:pPr indent="0" lvl="0" marL="0" rtl="0" algn="l">
              <a:spcBef>
                <a:spcPts val="0"/>
              </a:spcBef>
              <a:spcAft>
                <a:spcPts val="0"/>
              </a:spcAft>
              <a:buClr>
                <a:schemeClr val="dk1"/>
              </a:buClr>
              <a:buSzPts val="1100"/>
              <a:buFont typeface="Arial"/>
              <a:buNone/>
            </a:pPr>
            <a:r>
              <a:rPr lang="en-US" sz="1100"/>
              <a:t>With mysql_fetch_assoc(), you can only access the data using the column names as keys.</a:t>
            </a:r>
            <a:endParaRPr sz="1100"/>
          </a:p>
          <a:p>
            <a:pPr indent="0" lvl="0" marL="0" rtl="0" algn="l">
              <a:spcBef>
                <a:spcPts val="0"/>
              </a:spcBef>
              <a:spcAft>
                <a:spcPts val="0"/>
              </a:spcAft>
              <a:buNone/>
            </a:pPr>
            <a:r>
              <a:rPr lang="en-US" sz="1100"/>
              <a:t>With mysql_fetch_array(), you can access the data using either the column names or the column indices (numeric keys).</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b="1" lang="en-US" sz="1100"/>
              <a:t>Usage:</a:t>
            </a:r>
            <a:endParaRPr b="1" sz="1100"/>
          </a:p>
          <a:p>
            <a:pPr indent="0" lvl="0" marL="0" rtl="0" algn="l">
              <a:spcBef>
                <a:spcPts val="0"/>
              </a:spcBef>
              <a:spcAft>
                <a:spcPts val="0"/>
              </a:spcAft>
              <a:buClr>
                <a:schemeClr val="dk1"/>
              </a:buClr>
              <a:buSzPts val="1100"/>
              <a:buFont typeface="Arial"/>
              <a:buNone/>
            </a:pPr>
            <a:r>
              <a:rPr lang="en-US" sz="1100"/>
              <a:t>Use mysql_fetch_assoc() when you want an associative array and you are referencing the fields by their names which can make the code more readable.</a:t>
            </a:r>
            <a:endParaRPr sz="1100"/>
          </a:p>
          <a:p>
            <a:pPr indent="0" lvl="0" marL="0" rtl="0" algn="l">
              <a:spcBef>
                <a:spcPts val="0"/>
              </a:spcBef>
              <a:spcAft>
                <a:spcPts val="0"/>
              </a:spcAft>
              <a:buClr>
                <a:schemeClr val="dk1"/>
              </a:buClr>
              <a:buSzPts val="1100"/>
              <a:buFont typeface="Arial"/>
              <a:buNone/>
            </a:pPr>
            <a:r>
              <a:rPr lang="en-US" sz="1100"/>
              <a:t>Use mysql_fetch_array() when you need an array indexed by both column names and zero-based column numbers. This can be useful if you have to access the columns numerically, but it can use more memory to store the additional index.</a:t>
            </a:r>
            <a:endParaRPr sz="1100"/>
          </a:p>
          <a:p>
            <a:pPr indent="0" lvl="0" marL="0" rtl="0" algn="l">
              <a:spcBef>
                <a:spcPts val="0"/>
              </a:spcBef>
              <a:spcAft>
                <a:spcPts val="0"/>
              </a:spcAft>
              <a:buNone/>
            </a:pPr>
            <a:r>
              <a:t/>
            </a:r>
            <a:endParaRPr sz="1100"/>
          </a:p>
        </p:txBody>
      </p:sp>
      <p:sp>
        <p:nvSpPr>
          <p:cNvPr id="498" name="Google Shape;498;g299cd23c865_0_24:notes"/>
          <p:cNvSpPr txBox="1"/>
          <p:nvPr>
            <p:ph idx="12" type="sldNum"/>
          </p:nvPr>
        </p:nvSpPr>
        <p:spPr>
          <a:xfrm>
            <a:off x="1587" y="8685212"/>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6" name="Google Shape;17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4: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6" name="Google Shape;18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5: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6" name="Google Shape;19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t>To use MySQL with PHP and XAMPP:</a:t>
            </a:r>
            <a:endParaRPr sz="1200"/>
          </a:p>
          <a:p>
            <a:pPr indent="0" lvl="0" marL="0" rtl="0" algn="l">
              <a:lnSpc>
                <a:spcPct val="100000"/>
              </a:lnSpc>
              <a:spcBef>
                <a:spcPts val="0"/>
              </a:spcBef>
              <a:spcAft>
                <a:spcPts val="0"/>
              </a:spcAft>
              <a:buSzPts val="1400"/>
              <a:buNone/>
            </a:pPr>
            <a:r>
              <a:rPr lang="en-US" sz="1200"/>
              <a:t>1- Open XAMPP </a:t>
            </a:r>
            <a:r>
              <a:rPr lang="en-US" sz="1200"/>
              <a:t>control</a:t>
            </a:r>
            <a:r>
              <a:rPr lang="en-US" sz="1200"/>
              <a:t> panel and start Apache (like in the previous section)</a:t>
            </a:r>
            <a:endParaRPr sz="1200"/>
          </a:p>
          <a:p>
            <a:pPr indent="0" lvl="0" marL="0" rtl="0" algn="l">
              <a:lnSpc>
                <a:spcPct val="100000"/>
              </a:lnSpc>
              <a:spcBef>
                <a:spcPts val="0"/>
              </a:spcBef>
              <a:spcAft>
                <a:spcPts val="0"/>
              </a:spcAft>
              <a:buSzPts val="1400"/>
              <a:buNone/>
            </a:pPr>
            <a:r>
              <a:rPr lang="en-US" sz="1200"/>
              <a:t>2- Start MySQL</a:t>
            </a:r>
            <a:endParaRPr sz="1200"/>
          </a:p>
          <a:p>
            <a:pPr indent="0" lvl="0" marL="0" rtl="0" algn="l">
              <a:lnSpc>
                <a:spcPct val="100000"/>
              </a:lnSpc>
              <a:spcBef>
                <a:spcPts val="0"/>
              </a:spcBef>
              <a:spcAft>
                <a:spcPts val="0"/>
              </a:spcAft>
              <a:buSzPts val="1400"/>
              <a:buNone/>
            </a:pPr>
            <a:r>
              <a:rPr lang="en-US" sz="1200"/>
              <a:t>3- Go to </a:t>
            </a:r>
            <a:r>
              <a:rPr lang="en-US" sz="1200" u="sng">
                <a:solidFill>
                  <a:schemeClr val="hlink"/>
                </a:solidFill>
                <a:hlinkClick r:id="rId2"/>
              </a:rPr>
              <a:t>http://localhost/phpmyadmin/</a:t>
            </a:r>
            <a:r>
              <a:rPr lang="en-US" sz="1200"/>
              <a:t> to see your databases and interact with them</a:t>
            </a:r>
            <a:endParaRPr sz="1200"/>
          </a:p>
          <a:p>
            <a:pPr indent="0" lvl="0" marL="0" rtl="0" algn="l">
              <a:lnSpc>
                <a:spcPct val="100000"/>
              </a:lnSpc>
              <a:spcBef>
                <a:spcPts val="0"/>
              </a:spcBef>
              <a:spcAft>
                <a:spcPts val="0"/>
              </a:spcAft>
              <a:buSzPts val="1400"/>
              <a:buNone/>
            </a:pPr>
            <a:r>
              <a:t/>
            </a:r>
            <a:endParaRPr sz="1200"/>
          </a:p>
          <a:p>
            <a:pPr indent="0" lvl="0" marL="0" rtl="0" algn="l">
              <a:spcBef>
                <a:spcPts val="0"/>
              </a:spcBef>
              <a:spcAft>
                <a:spcPts val="0"/>
              </a:spcAft>
              <a:buClr>
                <a:schemeClr val="dk1"/>
              </a:buClr>
              <a:buSzPts val="1100"/>
              <a:buFont typeface="Arial"/>
              <a:buNone/>
            </a:pPr>
            <a:r>
              <a:rPr lang="en-US" sz="1200"/>
              <a:t>$dbServername = "localhost";</a:t>
            </a:r>
            <a:endParaRPr sz="1200"/>
          </a:p>
          <a:p>
            <a:pPr indent="0" lvl="0" marL="0" rtl="0" algn="l">
              <a:spcBef>
                <a:spcPts val="0"/>
              </a:spcBef>
              <a:spcAft>
                <a:spcPts val="0"/>
              </a:spcAft>
              <a:buClr>
                <a:schemeClr val="dk1"/>
              </a:buClr>
              <a:buSzPts val="1100"/>
              <a:buFont typeface="Arial"/>
              <a:buNone/>
            </a:pPr>
            <a:r>
              <a:rPr lang="en-US" sz="1200"/>
              <a:t>$dbUsername = "root"; // default username for XAMPP MySQL</a:t>
            </a:r>
            <a:endParaRPr sz="1200"/>
          </a:p>
          <a:p>
            <a:pPr indent="0" lvl="0" marL="0" rtl="0" algn="l">
              <a:spcBef>
                <a:spcPts val="0"/>
              </a:spcBef>
              <a:spcAft>
                <a:spcPts val="0"/>
              </a:spcAft>
              <a:buClr>
                <a:schemeClr val="dk1"/>
              </a:buClr>
              <a:buSzPts val="1100"/>
              <a:buFont typeface="Arial"/>
              <a:buNone/>
            </a:pPr>
            <a:r>
              <a:rPr lang="en-US" sz="1200"/>
              <a:t>$dbPassword = ""; // default password for XAMPP MySQL</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US" sz="1200"/>
              <a:t>// Create connection</a:t>
            </a:r>
            <a:endParaRPr sz="1200"/>
          </a:p>
          <a:p>
            <a:pPr indent="0" lvl="0" marL="0" rtl="0" algn="l">
              <a:spcBef>
                <a:spcPts val="0"/>
              </a:spcBef>
              <a:spcAft>
                <a:spcPts val="0"/>
              </a:spcAft>
              <a:buClr>
                <a:schemeClr val="dk1"/>
              </a:buClr>
              <a:buSzPts val="1100"/>
              <a:buFont typeface="Arial"/>
              <a:buNone/>
            </a:pPr>
            <a:r>
              <a:rPr lang="en-US" sz="1200"/>
              <a:t>mysql_connect($dbServername, $dbUsername, $dbPassword);</a:t>
            </a:r>
            <a:endParaRPr sz="1200"/>
          </a:p>
          <a:p>
            <a:pPr indent="0" lvl="0" marL="0" rtl="0" algn="l">
              <a:lnSpc>
                <a:spcPct val="100000"/>
              </a:lnSpc>
              <a:spcBef>
                <a:spcPts val="0"/>
              </a:spcBef>
              <a:spcAft>
                <a:spcPts val="0"/>
              </a:spcAft>
              <a:buSzPts val="1400"/>
              <a:buNone/>
            </a:pPr>
            <a:r>
              <a:t/>
            </a:r>
            <a:endParaRPr sz="1200"/>
          </a:p>
        </p:txBody>
      </p:sp>
      <p:sp>
        <p:nvSpPr>
          <p:cNvPr id="197" name="Google Shape;197;p6: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5" name="Google Shape;20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300"/>
              <a:t>If the connection is successful:</a:t>
            </a:r>
            <a:endParaRPr sz="1300"/>
          </a:p>
          <a:p>
            <a:pPr indent="0" lvl="0" marL="0" rtl="0" algn="l">
              <a:spcBef>
                <a:spcPts val="0"/>
              </a:spcBef>
              <a:spcAft>
                <a:spcPts val="0"/>
              </a:spcAft>
              <a:buClr>
                <a:schemeClr val="dk1"/>
              </a:buClr>
              <a:buSzPts val="1100"/>
              <a:buFont typeface="Arial"/>
              <a:buNone/>
            </a:pPr>
            <a:r>
              <a:rPr lang="en-US" sz="1300"/>
              <a:t>The variable $con will hold a resource link to the database connection that can be used for subsequent MySQL operations like querying the database.</a:t>
            </a:r>
            <a:endParaRPr sz="1300"/>
          </a:p>
          <a:p>
            <a:pPr indent="0" lvl="0" marL="0" rtl="0" algn="l">
              <a:spcBef>
                <a:spcPts val="0"/>
              </a:spcBef>
              <a:spcAft>
                <a:spcPts val="0"/>
              </a:spcAft>
              <a:buClr>
                <a:schemeClr val="dk1"/>
              </a:buClr>
              <a:buSzPts val="1100"/>
              <a:buFont typeface="Arial"/>
              <a:buNone/>
            </a:pPr>
            <a:r>
              <a:rPr lang="en-US" sz="1300"/>
              <a:t>This resource can then be used with other mysql_* functions to interact with the database, such as mysql_query(), mysql_select_db(), etc.</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US" sz="1300"/>
              <a:t>If the connection fails:</a:t>
            </a:r>
            <a:endParaRPr sz="1300"/>
          </a:p>
          <a:p>
            <a:pPr indent="0" lvl="0" marL="0" rtl="0" algn="l">
              <a:spcBef>
                <a:spcPts val="0"/>
              </a:spcBef>
              <a:spcAft>
                <a:spcPts val="0"/>
              </a:spcAft>
              <a:buClr>
                <a:schemeClr val="dk1"/>
              </a:buClr>
              <a:buSzPts val="1100"/>
              <a:buFont typeface="Arial"/>
              <a:buNone/>
            </a:pPr>
            <a:r>
              <a:rPr lang="en-US" sz="1300"/>
              <a:t>The function will return false, and an error related to the connection failure can be retrieved using mysql_error().</a:t>
            </a:r>
            <a:endParaRPr sz="1300"/>
          </a:p>
          <a:p>
            <a:pPr indent="0" lvl="0" marL="0" rtl="0" algn="l">
              <a:lnSpc>
                <a:spcPct val="100000"/>
              </a:lnSpc>
              <a:spcBef>
                <a:spcPts val="0"/>
              </a:spcBef>
              <a:spcAft>
                <a:spcPts val="0"/>
              </a:spcAft>
              <a:buSzPts val="1400"/>
              <a:buNone/>
            </a:pPr>
            <a:r>
              <a:t/>
            </a:r>
            <a:endParaRPr sz="1300"/>
          </a:p>
        </p:txBody>
      </p:sp>
      <p:sp>
        <p:nvSpPr>
          <p:cNvPr id="206" name="Google Shape;206;p7: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5" name="Google Shape;21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16" name="Google Shape;216;p8: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5" name="Google Shape;22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300"/>
              <a:t>DELETE FROM users WHERE id = 1;</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US" sz="1300"/>
              <a:t>SELECT * FROM products;</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US" sz="1300"/>
              <a:t>INSERT INTO customers (name, email) VALUES ('John Doe', 'john@example.com');</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US" sz="1300"/>
              <a:t>INSERT INTO employees (first_name, last_name) VALUES ('Jane', 'Doe');</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US" sz="1300"/>
              <a:t>SELECT * FROM orders ORDER BY order_date DESC;</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US" sz="1300"/>
              <a:t>SELECT name, age FROM users;</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US" sz="1300"/>
              <a:t>UPDATE products SET price = 19.99 WHERE id = 2;</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US" sz="1300"/>
              <a:t>SELECT * FROM employees WHERE department = 'Sales';</a:t>
            </a:r>
            <a:endParaRPr sz="1300"/>
          </a:p>
          <a:p>
            <a:pPr indent="0" lvl="0" marL="0" rtl="0" algn="l">
              <a:spcBef>
                <a:spcPts val="0"/>
              </a:spcBef>
              <a:spcAft>
                <a:spcPts val="0"/>
              </a:spcAft>
              <a:buClr>
                <a:schemeClr val="dk1"/>
              </a:buClr>
              <a:buSzPts val="1100"/>
              <a:buFont typeface="Arial"/>
              <a:buNone/>
            </a:pPr>
            <a:r>
              <a:t/>
            </a:r>
            <a:endParaRPr sz="1300"/>
          </a:p>
          <a:p>
            <a:pPr indent="0" lvl="0" marL="0" rtl="0" algn="l">
              <a:lnSpc>
                <a:spcPct val="100000"/>
              </a:lnSpc>
              <a:spcBef>
                <a:spcPts val="0"/>
              </a:spcBef>
              <a:spcAft>
                <a:spcPts val="0"/>
              </a:spcAft>
              <a:buSzPts val="1400"/>
              <a:buNone/>
            </a:pPr>
            <a:r>
              <a:t/>
            </a:r>
            <a:endParaRPr sz="1300"/>
          </a:p>
        </p:txBody>
      </p:sp>
      <p:sp>
        <p:nvSpPr>
          <p:cNvPr id="226" name="Google Shape;226;p9: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37"/>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rtl="1" algn="l">
              <a:lnSpc>
                <a:spcPct val="100000"/>
              </a:lnSpc>
              <a:spcBef>
                <a:spcPts val="0"/>
              </a:spcBef>
              <a:spcAft>
                <a:spcPts val="0"/>
              </a:spcAft>
              <a:buSzPts val="1400"/>
              <a:buNone/>
              <a:defRPr cap="none"/>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20" name="Google Shape;20;p37"/>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rtl="1" algn="l">
              <a:lnSpc>
                <a:spcPct val="100000"/>
              </a:lnSpc>
              <a:spcBef>
                <a:spcPts val="700"/>
              </a:spcBef>
              <a:spcAft>
                <a:spcPts val="0"/>
              </a:spcAft>
              <a:buSzPts val="1560"/>
              <a:buNone/>
              <a:defRPr sz="2600">
                <a:solidFill>
                  <a:srgbClr val="FFFFFF"/>
                </a:solidFill>
              </a:defRPr>
            </a:lvl1pPr>
            <a:lvl2pPr lvl="1" rtl="1" algn="ctr">
              <a:lnSpc>
                <a:spcPct val="100000"/>
              </a:lnSpc>
              <a:spcBef>
                <a:spcPts val="550"/>
              </a:spcBef>
              <a:spcAft>
                <a:spcPts val="0"/>
              </a:spcAft>
              <a:buSzPts val="1260"/>
              <a:buNone/>
              <a:defRPr/>
            </a:lvl2pPr>
            <a:lvl3pPr lvl="2" rtl="1" algn="ctr">
              <a:lnSpc>
                <a:spcPct val="100000"/>
              </a:lnSpc>
              <a:spcBef>
                <a:spcPts val="500"/>
              </a:spcBef>
              <a:spcAft>
                <a:spcPts val="0"/>
              </a:spcAft>
              <a:buSzPts val="1350"/>
              <a:buNone/>
              <a:defRPr/>
            </a:lvl3pPr>
            <a:lvl4pPr lvl="3" rtl="1" algn="ctr">
              <a:lnSpc>
                <a:spcPct val="100000"/>
              </a:lnSpc>
              <a:spcBef>
                <a:spcPts val="400"/>
              </a:spcBef>
              <a:spcAft>
                <a:spcPts val="0"/>
              </a:spcAft>
              <a:buSzPts val="1350"/>
              <a:buNone/>
              <a:defRPr/>
            </a:lvl4pPr>
            <a:lvl5pPr lvl="4" rtl="1" algn="ctr">
              <a:lnSpc>
                <a:spcPct val="100000"/>
              </a:lnSpc>
              <a:spcBef>
                <a:spcPts val="400"/>
              </a:spcBef>
              <a:spcAft>
                <a:spcPts val="0"/>
              </a:spcAft>
              <a:buSzPts val="1170"/>
              <a:buNone/>
              <a:defRPr/>
            </a:lvl5pPr>
            <a:lvl6pPr lvl="5" rtl="1" algn="ctr">
              <a:lnSpc>
                <a:spcPct val="100000"/>
              </a:lnSpc>
              <a:spcBef>
                <a:spcPts val="360"/>
              </a:spcBef>
              <a:spcAft>
                <a:spcPts val="0"/>
              </a:spcAft>
              <a:buSzPts val="1800"/>
              <a:buNone/>
              <a:defRPr/>
            </a:lvl6pPr>
            <a:lvl7pPr lvl="6" rtl="1" algn="ctr">
              <a:lnSpc>
                <a:spcPct val="100000"/>
              </a:lnSpc>
              <a:spcBef>
                <a:spcPts val="360"/>
              </a:spcBef>
              <a:spcAft>
                <a:spcPts val="0"/>
              </a:spcAft>
              <a:buSzPts val="1800"/>
              <a:buNone/>
              <a:defRPr/>
            </a:lvl7pPr>
            <a:lvl8pPr lvl="7" rtl="1" algn="ctr">
              <a:lnSpc>
                <a:spcPct val="100000"/>
              </a:lnSpc>
              <a:spcBef>
                <a:spcPts val="360"/>
              </a:spcBef>
              <a:spcAft>
                <a:spcPts val="0"/>
              </a:spcAft>
              <a:buSzPts val="1800"/>
              <a:buNone/>
              <a:defRPr/>
            </a:lvl8pPr>
            <a:lvl9pPr lvl="8" rtl="1" algn="ctr">
              <a:lnSpc>
                <a:spcPct val="100000"/>
              </a:lnSpc>
              <a:spcBef>
                <a:spcPts val="360"/>
              </a:spcBef>
              <a:spcAft>
                <a:spcPts val="0"/>
              </a:spcAft>
              <a:buSzPts val="1800"/>
              <a:buNone/>
              <a:defRPr/>
            </a:lvl9pPr>
          </a:lstStyle>
          <a:p/>
        </p:txBody>
      </p:sp>
      <p:sp>
        <p:nvSpPr>
          <p:cNvPr id="21" name="Google Shape;21;p37"/>
          <p:cNvSpPr txBox="1"/>
          <p:nvPr>
            <p:ph idx="10" type="dt"/>
          </p:nvPr>
        </p:nvSpPr>
        <p:spPr>
          <a:xfrm>
            <a:off x="76200" y="6069012"/>
            <a:ext cx="2057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2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7"/>
          <p:cNvSpPr txBox="1"/>
          <p:nvPr>
            <p:ph idx="11" type="ftr"/>
          </p:nvPr>
        </p:nvSpPr>
        <p:spPr>
          <a:xfrm>
            <a:off x="2085975" y="236537"/>
            <a:ext cx="586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7"/>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chemeClr val="lt2"/>
              </a:buClr>
              <a:buSzPts val="1400"/>
              <a:buFont typeface="Arial"/>
              <a:buNone/>
              <a:defRPr b="1" i="0" sz="1400" u="none" cap="none" strike="noStrike">
                <a:solidFill>
                  <a:schemeClr val="lt2"/>
                </a:solidFill>
                <a:latin typeface="Arial"/>
                <a:ea typeface="Arial"/>
                <a:cs typeface="Arial"/>
                <a:sym typeface="Arial"/>
              </a:defRPr>
            </a:lvl1pPr>
            <a:lvl2pPr indent="0" lvl="1" marL="0" marR="0" algn="ctr">
              <a:lnSpc>
                <a:spcPct val="100000"/>
              </a:lnSpc>
              <a:spcBef>
                <a:spcPts val="0"/>
              </a:spcBef>
              <a:spcAft>
                <a:spcPts val="0"/>
              </a:spcAft>
              <a:buClr>
                <a:schemeClr val="lt2"/>
              </a:buClr>
              <a:buSzPts val="1400"/>
              <a:buFont typeface="Arial"/>
              <a:buNone/>
              <a:defRPr b="1" i="0" sz="1400" u="none" cap="none" strike="noStrike">
                <a:solidFill>
                  <a:schemeClr val="lt2"/>
                </a:solidFill>
                <a:latin typeface="Arial"/>
                <a:ea typeface="Arial"/>
                <a:cs typeface="Arial"/>
                <a:sym typeface="Arial"/>
              </a:defRPr>
            </a:lvl2pPr>
            <a:lvl3pPr indent="0" lvl="2" marL="0" marR="0" algn="ctr">
              <a:lnSpc>
                <a:spcPct val="100000"/>
              </a:lnSpc>
              <a:spcBef>
                <a:spcPts val="0"/>
              </a:spcBef>
              <a:spcAft>
                <a:spcPts val="0"/>
              </a:spcAft>
              <a:buClr>
                <a:schemeClr val="lt2"/>
              </a:buClr>
              <a:buSzPts val="1400"/>
              <a:buFont typeface="Arial"/>
              <a:buNone/>
              <a:defRPr b="1" i="0" sz="1400" u="none" cap="none" strike="noStrike">
                <a:solidFill>
                  <a:schemeClr val="lt2"/>
                </a:solidFill>
                <a:latin typeface="Arial"/>
                <a:ea typeface="Arial"/>
                <a:cs typeface="Arial"/>
                <a:sym typeface="Arial"/>
              </a:defRPr>
            </a:lvl3pPr>
            <a:lvl4pPr indent="0" lvl="3" marL="0" marR="0" algn="ctr">
              <a:lnSpc>
                <a:spcPct val="100000"/>
              </a:lnSpc>
              <a:spcBef>
                <a:spcPts val="0"/>
              </a:spcBef>
              <a:spcAft>
                <a:spcPts val="0"/>
              </a:spcAft>
              <a:buClr>
                <a:schemeClr val="lt2"/>
              </a:buClr>
              <a:buSzPts val="1400"/>
              <a:buFont typeface="Arial"/>
              <a:buNone/>
              <a:defRPr b="1" i="0" sz="1400" u="none" cap="none" strike="noStrike">
                <a:solidFill>
                  <a:schemeClr val="lt2"/>
                </a:solidFill>
                <a:latin typeface="Arial"/>
                <a:ea typeface="Arial"/>
                <a:cs typeface="Arial"/>
                <a:sym typeface="Arial"/>
              </a:defRPr>
            </a:lvl4pPr>
            <a:lvl5pPr indent="0" lvl="4" marL="0" marR="0" algn="ctr">
              <a:lnSpc>
                <a:spcPct val="100000"/>
              </a:lnSpc>
              <a:spcBef>
                <a:spcPts val="0"/>
              </a:spcBef>
              <a:spcAft>
                <a:spcPts val="0"/>
              </a:spcAft>
              <a:buClr>
                <a:schemeClr val="lt2"/>
              </a:buClr>
              <a:buSzPts val="1400"/>
              <a:buFont typeface="Arial"/>
              <a:buNone/>
              <a:defRPr b="1" i="0" sz="1400" u="none" cap="none" strike="noStrike">
                <a:solidFill>
                  <a:schemeClr val="lt2"/>
                </a:solidFill>
                <a:latin typeface="Arial"/>
                <a:ea typeface="Arial"/>
                <a:cs typeface="Arial"/>
                <a:sym typeface="Arial"/>
              </a:defRPr>
            </a:lvl5pPr>
            <a:lvl6pPr indent="0" lvl="5" marL="0" marR="0" algn="ctr">
              <a:lnSpc>
                <a:spcPct val="100000"/>
              </a:lnSpc>
              <a:spcBef>
                <a:spcPts val="0"/>
              </a:spcBef>
              <a:spcAft>
                <a:spcPts val="0"/>
              </a:spcAft>
              <a:buClr>
                <a:schemeClr val="lt2"/>
              </a:buClr>
              <a:buSzPts val="1400"/>
              <a:buFont typeface="Arial"/>
              <a:buNone/>
              <a:defRPr b="1" i="0" sz="1400" u="none" cap="none" strike="noStrike">
                <a:solidFill>
                  <a:schemeClr val="lt2"/>
                </a:solidFill>
                <a:latin typeface="Arial"/>
                <a:ea typeface="Arial"/>
                <a:cs typeface="Arial"/>
                <a:sym typeface="Arial"/>
              </a:defRPr>
            </a:lvl6pPr>
            <a:lvl7pPr indent="0" lvl="6" marL="0" marR="0" algn="ctr">
              <a:lnSpc>
                <a:spcPct val="100000"/>
              </a:lnSpc>
              <a:spcBef>
                <a:spcPts val="0"/>
              </a:spcBef>
              <a:spcAft>
                <a:spcPts val="0"/>
              </a:spcAft>
              <a:buClr>
                <a:schemeClr val="lt2"/>
              </a:buClr>
              <a:buSzPts val="1400"/>
              <a:buFont typeface="Arial"/>
              <a:buNone/>
              <a:defRPr b="1" i="0" sz="1400" u="none" cap="none" strike="noStrike">
                <a:solidFill>
                  <a:schemeClr val="lt2"/>
                </a:solidFill>
                <a:latin typeface="Arial"/>
                <a:ea typeface="Arial"/>
                <a:cs typeface="Arial"/>
                <a:sym typeface="Arial"/>
              </a:defRPr>
            </a:lvl7pPr>
            <a:lvl8pPr indent="0" lvl="7" marL="0" marR="0" algn="ctr">
              <a:lnSpc>
                <a:spcPct val="100000"/>
              </a:lnSpc>
              <a:spcBef>
                <a:spcPts val="0"/>
              </a:spcBef>
              <a:spcAft>
                <a:spcPts val="0"/>
              </a:spcAft>
              <a:buClr>
                <a:schemeClr val="lt2"/>
              </a:buClr>
              <a:buSzPts val="1400"/>
              <a:buFont typeface="Arial"/>
              <a:buNone/>
              <a:defRPr b="1" i="0" sz="1400" u="none" cap="none" strike="noStrike">
                <a:solidFill>
                  <a:schemeClr val="lt2"/>
                </a:solidFill>
                <a:latin typeface="Arial"/>
                <a:ea typeface="Arial"/>
                <a:cs typeface="Arial"/>
                <a:sym typeface="Arial"/>
              </a:defRPr>
            </a:lvl8pPr>
            <a:lvl9pPr indent="0" lvl="8" marL="0" marR="0" algn="ctr">
              <a:lnSpc>
                <a:spcPct val="100000"/>
              </a:lnSpc>
              <a:spcBef>
                <a:spcPts val="0"/>
              </a:spcBef>
              <a:spcAft>
                <a:spcPts val="0"/>
              </a:spcAft>
              <a:buClr>
                <a:schemeClr val="lt2"/>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6" name="Shape 126"/>
        <p:cNvGrpSpPr/>
        <p:nvPr/>
      </p:nvGrpSpPr>
      <p:grpSpPr>
        <a:xfrm>
          <a:off x="0" y="0"/>
          <a:ext cx="0" cy="0"/>
          <a:chOff x="0" y="0"/>
          <a:chExt cx="0" cy="0"/>
        </a:xfrm>
      </p:grpSpPr>
      <p:sp>
        <p:nvSpPr>
          <p:cNvPr id="127" name="Google Shape;127;p52"/>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Autofit/>
          </a:bodyPr>
          <a:lstStyle>
            <a:lvl1pPr indent="-228600" lvl="0" marL="457200" rtl="1" algn="r">
              <a:lnSpc>
                <a:spcPct val="100000"/>
              </a:lnSpc>
              <a:spcBef>
                <a:spcPts val="700"/>
              </a:spcBef>
              <a:spcAft>
                <a:spcPts val="0"/>
              </a:spcAft>
              <a:buSzPts val="1020"/>
              <a:buFont typeface="Twentieth Century"/>
              <a:buNone/>
              <a:defRPr sz="1700"/>
            </a:lvl1pPr>
            <a:lvl2pPr indent="-228600" lvl="1" marL="914400" rtl="1" algn="r">
              <a:lnSpc>
                <a:spcPct val="100000"/>
              </a:lnSpc>
              <a:spcBef>
                <a:spcPts val="550"/>
              </a:spcBef>
              <a:spcAft>
                <a:spcPts val="0"/>
              </a:spcAft>
              <a:buSzPts val="840"/>
              <a:buFont typeface="Twentieth Century"/>
              <a:buNone/>
              <a:defRPr sz="1200"/>
            </a:lvl2pPr>
            <a:lvl3pPr indent="-228600" lvl="2" marL="1371600" rtl="1" algn="r">
              <a:lnSpc>
                <a:spcPct val="100000"/>
              </a:lnSpc>
              <a:spcBef>
                <a:spcPts val="500"/>
              </a:spcBef>
              <a:spcAft>
                <a:spcPts val="0"/>
              </a:spcAft>
              <a:buSzPts val="750"/>
              <a:buFont typeface="Twentieth Century"/>
              <a:buNone/>
              <a:defRPr sz="1000"/>
            </a:lvl3pPr>
            <a:lvl4pPr indent="-228600" lvl="3" marL="1828800" rtl="1" algn="r">
              <a:lnSpc>
                <a:spcPct val="100000"/>
              </a:lnSpc>
              <a:spcBef>
                <a:spcPts val="400"/>
              </a:spcBef>
              <a:spcAft>
                <a:spcPts val="0"/>
              </a:spcAft>
              <a:buSzPts val="675"/>
              <a:buFont typeface="Twentieth Century"/>
              <a:buNone/>
              <a:defRPr sz="900"/>
            </a:lvl4pPr>
            <a:lvl5pPr indent="-228600" lvl="4" marL="2286000" rtl="1" algn="r">
              <a:lnSpc>
                <a:spcPct val="100000"/>
              </a:lnSpc>
              <a:spcBef>
                <a:spcPts val="400"/>
              </a:spcBef>
              <a:spcAft>
                <a:spcPts val="0"/>
              </a:spcAft>
              <a:buSzPts val="585"/>
              <a:buFont typeface="Twentieth Century"/>
              <a:buNone/>
              <a:defRPr sz="900"/>
            </a:lvl5pPr>
            <a:lvl6pPr indent="-342900" lvl="5" marL="2743200" rtl="1" algn="r">
              <a:lnSpc>
                <a:spcPct val="100000"/>
              </a:lnSpc>
              <a:spcBef>
                <a:spcPts val="360"/>
              </a:spcBef>
              <a:spcAft>
                <a:spcPts val="0"/>
              </a:spcAft>
              <a:buSzPts val="1800"/>
              <a:buChar char="▪"/>
              <a:defRPr/>
            </a:lvl6pPr>
            <a:lvl7pPr indent="-342900" lvl="6" marL="3200400" rtl="1" algn="r">
              <a:lnSpc>
                <a:spcPct val="100000"/>
              </a:lnSpc>
              <a:spcBef>
                <a:spcPts val="360"/>
              </a:spcBef>
              <a:spcAft>
                <a:spcPts val="0"/>
              </a:spcAft>
              <a:buSzPts val="1800"/>
              <a:buChar char="▪"/>
              <a:defRPr/>
            </a:lvl7pPr>
            <a:lvl8pPr indent="-342900" lvl="7" marL="3657600" rtl="1" algn="r">
              <a:lnSpc>
                <a:spcPct val="100000"/>
              </a:lnSpc>
              <a:spcBef>
                <a:spcPts val="360"/>
              </a:spcBef>
              <a:spcAft>
                <a:spcPts val="0"/>
              </a:spcAft>
              <a:buSzPts val="1800"/>
              <a:buChar char="▪"/>
              <a:defRPr/>
            </a:lvl8pPr>
            <a:lvl9pPr indent="-342900" lvl="8" marL="4114800" rtl="1" algn="r">
              <a:lnSpc>
                <a:spcPct val="100000"/>
              </a:lnSpc>
              <a:spcBef>
                <a:spcPts val="360"/>
              </a:spcBef>
              <a:spcAft>
                <a:spcPts val="0"/>
              </a:spcAft>
              <a:buSzPts val="1800"/>
              <a:buChar char="▪"/>
              <a:defRPr/>
            </a:lvl9pPr>
          </a:lstStyle>
          <a:p/>
        </p:txBody>
      </p:sp>
      <p:sp>
        <p:nvSpPr>
          <p:cNvPr id="128" name="Google Shape;128;p52"/>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Clr>
                <a:srgbClr val="FFFFFF"/>
              </a:buClr>
              <a:buSzPts val="2800"/>
              <a:buFont typeface="Twentieth Century"/>
              <a:buNone/>
              <a:defRPr b="0" sz="2800">
                <a:solidFill>
                  <a:srgbClr val="FFFFFF"/>
                </a:solidFill>
              </a:defRPr>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129" name="Google Shape;129;p52"/>
          <p:cNvSpPr/>
          <p:nvPr>
            <p:ph idx="2" type="pic"/>
          </p:nvPr>
        </p:nvSpPr>
        <p:spPr>
          <a:xfrm>
            <a:off x="1560576" y="0"/>
            <a:ext cx="7583424" cy="4568952"/>
          </a:xfrm>
          <a:prstGeom prst="rect">
            <a:avLst/>
          </a:prstGeom>
          <a:solidFill>
            <a:srgbClr val="D4D6E0"/>
          </a:solidFill>
          <a:ln>
            <a:noFill/>
          </a:ln>
        </p:spPr>
      </p:sp>
      <p:sp>
        <p:nvSpPr>
          <p:cNvPr id="130" name="Google Shape;130;p52"/>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52"/>
          <p:cNvSpPr txBox="1"/>
          <p:nvPr>
            <p:ph idx="12" type="sldNum"/>
          </p:nvPr>
        </p:nvSpPr>
        <p:spPr>
          <a:xfrm>
            <a:off x="0" y="4667250"/>
            <a:ext cx="1447800" cy="6635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2800"/>
              <a:buFont typeface="Arial"/>
              <a:buNone/>
              <a:defRPr b="1" i="0" sz="28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2800"/>
              <a:buFont typeface="Arial"/>
              <a:buNone/>
              <a:defRPr b="1" i="0" sz="28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2800"/>
              <a:buFont typeface="Arial"/>
              <a:buNone/>
              <a:defRPr b="1" i="0" sz="28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2800"/>
              <a:buFont typeface="Arial"/>
              <a:buNone/>
              <a:defRPr b="1" i="0" sz="28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2800"/>
              <a:buFont typeface="Arial"/>
              <a:buNone/>
              <a:defRPr b="1" i="0" sz="28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2800"/>
              <a:buFont typeface="Arial"/>
              <a:buNone/>
              <a:defRPr b="1" i="0" sz="28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2800"/>
              <a:buFont typeface="Arial"/>
              <a:buNone/>
              <a:defRPr b="1" i="0" sz="28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2800"/>
              <a:buFont typeface="Arial"/>
              <a:buNone/>
              <a:defRPr b="1" i="0" sz="28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2800"/>
              <a:buFont typeface="Arial"/>
              <a:buNone/>
              <a:defRPr b="1" i="0" sz="2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32" name="Google Shape;132;p52"/>
          <p:cNvSpPr txBox="1"/>
          <p:nvPr>
            <p:ph idx="11" type="ftr"/>
          </p:nvPr>
        </p:nvSpPr>
        <p:spPr>
          <a:xfrm>
            <a:off x="1600200" y="6248400"/>
            <a:ext cx="4572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42" name="Shape 142"/>
        <p:cNvGrpSpPr/>
        <p:nvPr/>
      </p:nvGrpSpPr>
      <p:grpSpPr>
        <a:xfrm>
          <a:off x="0" y="0"/>
          <a:ext cx="0" cy="0"/>
          <a:chOff x="0" y="0"/>
          <a:chExt cx="0" cy="0"/>
        </a:xfrm>
      </p:grpSpPr>
      <p:sp>
        <p:nvSpPr>
          <p:cNvPr id="143" name="Google Shape;143;p54"/>
          <p:cNvSpPr txBox="1"/>
          <p:nvPr>
            <p:ph type="title"/>
          </p:nvPr>
        </p:nvSpPr>
        <p:spPr>
          <a:xfrm rot="5400000">
            <a:off x="4823619" y="2339181"/>
            <a:ext cx="5516563" cy="2057400"/>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SzPts val="1400"/>
              <a:buNone/>
              <a:defRPr/>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144" name="Google Shape;144;p54"/>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Autofit/>
          </a:bodyPr>
          <a:lstStyle>
            <a:lvl1pPr indent="-297180" lvl="0" marL="457200" rtl="1" algn="r">
              <a:lnSpc>
                <a:spcPct val="100000"/>
              </a:lnSpc>
              <a:spcBef>
                <a:spcPts val="700"/>
              </a:spcBef>
              <a:spcAft>
                <a:spcPts val="0"/>
              </a:spcAft>
              <a:buSzPts val="1080"/>
              <a:buChar char="◻"/>
              <a:defRPr/>
            </a:lvl1pPr>
            <a:lvl2pPr indent="-308610" lvl="1" marL="914400" rtl="1" algn="r">
              <a:lnSpc>
                <a:spcPct val="100000"/>
              </a:lnSpc>
              <a:spcBef>
                <a:spcPts val="550"/>
              </a:spcBef>
              <a:spcAft>
                <a:spcPts val="0"/>
              </a:spcAft>
              <a:buSzPts val="1260"/>
              <a:buChar char="?"/>
              <a:defRPr/>
            </a:lvl2pPr>
            <a:lvl3pPr indent="-314325" lvl="2" marL="1371600" rtl="1" algn="r">
              <a:lnSpc>
                <a:spcPct val="100000"/>
              </a:lnSpc>
              <a:spcBef>
                <a:spcPts val="500"/>
              </a:spcBef>
              <a:spcAft>
                <a:spcPts val="0"/>
              </a:spcAft>
              <a:buSzPts val="1350"/>
              <a:buChar char="■"/>
              <a:defRPr/>
            </a:lvl3pPr>
            <a:lvl4pPr indent="-314325" lvl="3" marL="1828800" rtl="1" algn="r">
              <a:lnSpc>
                <a:spcPct val="100000"/>
              </a:lnSpc>
              <a:spcBef>
                <a:spcPts val="400"/>
              </a:spcBef>
              <a:spcAft>
                <a:spcPts val="0"/>
              </a:spcAft>
              <a:buSzPts val="1350"/>
              <a:buChar char="■"/>
              <a:defRPr/>
            </a:lvl4pPr>
            <a:lvl5pPr indent="-302895" lvl="4" marL="2286000" rtl="1" algn="r">
              <a:lnSpc>
                <a:spcPct val="100000"/>
              </a:lnSpc>
              <a:spcBef>
                <a:spcPts val="400"/>
              </a:spcBef>
              <a:spcAft>
                <a:spcPts val="0"/>
              </a:spcAft>
              <a:buSzPts val="1170"/>
              <a:buChar char="■"/>
              <a:defRPr/>
            </a:lvl5pPr>
            <a:lvl6pPr indent="-342900" lvl="5" marL="2743200" rtl="1" algn="r">
              <a:lnSpc>
                <a:spcPct val="100000"/>
              </a:lnSpc>
              <a:spcBef>
                <a:spcPts val="360"/>
              </a:spcBef>
              <a:spcAft>
                <a:spcPts val="0"/>
              </a:spcAft>
              <a:buSzPts val="1800"/>
              <a:buChar char="▪"/>
              <a:defRPr/>
            </a:lvl6pPr>
            <a:lvl7pPr indent="-342900" lvl="6" marL="3200400" rtl="1" algn="r">
              <a:lnSpc>
                <a:spcPct val="100000"/>
              </a:lnSpc>
              <a:spcBef>
                <a:spcPts val="360"/>
              </a:spcBef>
              <a:spcAft>
                <a:spcPts val="0"/>
              </a:spcAft>
              <a:buSzPts val="1800"/>
              <a:buChar char="▪"/>
              <a:defRPr/>
            </a:lvl7pPr>
            <a:lvl8pPr indent="-342900" lvl="7" marL="3657600" rtl="1" algn="r">
              <a:lnSpc>
                <a:spcPct val="100000"/>
              </a:lnSpc>
              <a:spcBef>
                <a:spcPts val="360"/>
              </a:spcBef>
              <a:spcAft>
                <a:spcPts val="0"/>
              </a:spcAft>
              <a:buSzPts val="1800"/>
              <a:buChar char="▪"/>
              <a:defRPr/>
            </a:lvl8pPr>
            <a:lvl9pPr indent="-342900" lvl="8" marL="4114800" rtl="1" algn="r">
              <a:lnSpc>
                <a:spcPct val="100000"/>
              </a:lnSpc>
              <a:spcBef>
                <a:spcPts val="360"/>
              </a:spcBef>
              <a:spcAft>
                <a:spcPts val="0"/>
              </a:spcAft>
              <a:buSzPts val="1800"/>
              <a:buChar char="▪"/>
              <a:defRPr/>
            </a:lvl9pPr>
          </a:lstStyle>
          <a:p/>
        </p:txBody>
      </p:sp>
      <p:sp>
        <p:nvSpPr>
          <p:cNvPr id="145" name="Google Shape;145;p54"/>
          <p:cNvSpPr txBox="1"/>
          <p:nvPr>
            <p:ph idx="10" type="dt"/>
          </p:nvPr>
        </p:nvSpPr>
        <p:spPr>
          <a:xfrm>
            <a:off x="6553200" y="6248400"/>
            <a:ext cx="2209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54"/>
          <p:cNvSpPr txBox="1"/>
          <p:nvPr>
            <p:ph idx="11" type="ftr"/>
          </p:nvPr>
        </p:nvSpPr>
        <p:spPr>
          <a:xfrm>
            <a:off x="457200" y="6248400"/>
            <a:ext cx="55737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54"/>
          <p:cNvSpPr txBox="1"/>
          <p:nvPr>
            <p:ph idx="12" type="sldNum"/>
          </p:nvPr>
        </p:nvSpPr>
        <p:spPr>
          <a:xfrm rot="5400000">
            <a:off x="5989637" y="144462"/>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3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SzPts val="1400"/>
              <a:buNone/>
              <a:defRPr/>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35" name="Google Shape;35;p3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9"/>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9"/>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4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SzPts val="1400"/>
              <a:buNone/>
              <a:defRPr/>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40" name="Google Shape;40;p4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lvl1pPr indent="-297180" lvl="0" marL="457200" rtl="1" algn="r">
              <a:lnSpc>
                <a:spcPct val="100000"/>
              </a:lnSpc>
              <a:spcBef>
                <a:spcPts val="700"/>
              </a:spcBef>
              <a:spcAft>
                <a:spcPts val="0"/>
              </a:spcAft>
              <a:buSzPts val="1080"/>
              <a:buChar char="◻"/>
              <a:defRPr/>
            </a:lvl1pPr>
            <a:lvl2pPr indent="-308610" lvl="1" marL="914400" rtl="1" algn="r">
              <a:lnSpc>
                <a:spcPct val="100000"/>
              </a:lnSpc>
              <a:spcBef>
                <a:spcPts val="550"/>
              </a:spcBef>
              <a:spcAft>
                <a:spcPts val="0"/>
              </a:spcAft>
              <a:buSzPts val="1260"/>
              <a:buChar char="?"/>
              <a:defRPr/>
            </a:lvl2pPr>
            <a:lvl3pPr indent="-314325" lvl="2" marL="1371600" rtl="1" algn="r">
              <a:lnSpc>
                <a:spcPct val="100000"/>
              </a:lnSpc>
              <a:spcBef>
                <a:spcPts val="500"/>
              </a:spcBef>
              <a:spcAft>
                <a:spcPts val="0"/>
              </a:spcAft>
              <a:buSzPts val="1350"/>
              <a:buChar char="■"/>
              <a:defRPr/>
            </a:lvl3pPr>
            <a:lvl4pPr indent="-314325" lvl="3" marL="1828800" rtl="1" algn="r">
              <a:lnSpc>
                <a:spcPct val="100000"/>
              </a:lnSpc>
              <a:spcBef>
                <a:spcPts val="400"/>
              </a:spcBef>
              <a:spcAft>
                <a:spcPts val="0"/>
              </a:spcAft>
              <a:buSzPts val="1350"/>
              <a:buChar char="■"/>
              <a:defRPr/>
            </a:lvl4pPr>
            <a:lvl5pPr indent="-302895" lvl="4" marL="2286000" rtl="1" algn="r">
              <a:lnSpc>
                <a:spcPct val="100000"/>
              </a:lnSpc>
              <a:spcBef>
                <a:spcPts val="400"/>
              </a:spcBef>
              <a:spcAft>
                <a:spcPts val="0"/>
              </a:spcAft>
              <a:buSzPts val="1170"/>
              <a:buChar char="■"/>
              <a:defRPr/>
            </a:lvl5pPr>
            <a:lvl6pPr indent="-342900" lvl="5" marL="2743200" rtl="1" algn="r">
              <a:lnSpc>
                <a:spcPct val="100000"/>
              </a:lnSpc>
              <a:spcBef>
                <a:spcPts val="360"/>
              </a:spcBef>
              <a:spcAft>
                <a:spcPts val="0"/>
              </a:spcAft>
              <a:buSzPts val="1800"/>
              <a:buChar char="▪"/>
              <a:defRPr/>
            </a:lvl6pPr>
            <a:lvl7pPr indent="-342900" lvl="6" marL="3200400" rtl="1" algn="r">
              <a:lnSpc>
                <a:spcPct val="100000"/>
              </a:lnSpc>
              <a:spcBef>
                <a:spcPts val="360"/>
              </a:spcBef>
              <a:spcAft>
                <a:spcPts val="0"/>
              </a:spcAft>
              <a:buSzPts val="1800"/>
              <a:buChar char="▪"/>
              <a:defRPr/>
            </a:lvl7pPr>
            <a:lvl8pPr indent="-342900" lvl="7" marL="3657600" rtl="1" algn="r">
              <a:lnSpc>
                <a:spcPct val="100000"/>
              </a:lnSpc>
              <a:spcBef>
                <a:spcPts val="360"/>
              </a:spcBef>
              <a:spcAft>
                <a:spcPts val="0"/>
              </a:spcAft>
              <a:buSzPts val="1800"/>
              <a:buChar char="▪"/>
              <a:defRPr/>
            </a:lvl8pPr>
            <a:lvl9pPr indent="-342900" lvl="8" marL="4114800" rtl="1" algn="r">
              <a:lnSpc>
                <a:spcPct val="100000"/>
              </a:lnSpc>
              <a:spcBef>
                <a:spcPts val="360"/>
              </a:spcBef>
              <a:spcAft>
                <a:spcPts val="0"/>
              </a:spcAft>
              <a:buSzPts val="1800"/>
              <a:buChar char="▪"/>
              <a:defRPr/>
            </a:lvl9pPr>
          </a:lstStyle>
          <a:p/>
        </p:txBody>
      </p:sp>
      <p:sp>
        <p:nvSpPr>
          <p:cNvPr id="41" name="Google Shape;41;p4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0"/>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0"/>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 name="Shape 44"/>
        <p:cNvGrpSpPr/>
        <p:nvPr/>
      </p:nvGrpSpPr>
      <p:grpSpPr>
        <a:xfrm>
          <a:off x="0" y="0"/>
          <a:ext cx="0" cy="0"/>
          <a:chOff x="0" y="0"/>
          <a:chExt cx="0" cy="0"/>
        </a:xfrm>
      </p:grpSpPr>
      <p:sp>
        <p:nvSpPr>
          <p:cNvPr id="45" name="Google Shape;45;p4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SzPts val="1400"/>
              <a:buNone/>
              <a:defRPr/>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46" name="Google Shape;46;p41"/>
          <p:cNvSpPr txBox="1"/>
          <p:nvPr>
            <p:ph idx="1" type="body"/>
          </p:nvPr>
        </p:nvSpPr>
        <p:spPr>
          <a:xfrm rot="5400000">
            <a:off x="2426494" y="-213519"/>
            <a:ext cx="4525962" cy="8153400"/>
          </a:xfrm>
          <a:prstGeom prst="rect">
            <a:avLst/>
          </a:prstGeom>
          <a:noFill/>
          <a:ln>
            <a:noFill/>
          </a:ln>
        </p:spPr>
        <p:txBody>
          <a:bodyPr anchorCtr="0" anchor="t" bIns="45700" lIns="91425" spcFirstLastPara="1" rIns="91425" wrap="square" tIns="45700">
            <a:noAutofit/>
          </a:bodyPr>
          <a:lstStyle>
            <a:lvl1pPr indent="-297180" lvl="0" marL="457200" rtl="1" algn="r">
              <a:lnSpc>
                <a:spcPct val="100000"/>
              </a:lnSpc>
              <a:spcBef>
                <a:spcPts val="700"/>
              </a:spcBef>
              <a:spcAft>
                <a:spcPts val="0"/>
              </a:spcAft>
              <a:buSzPts val="1080"/>
              <a:buChar char="◻"/>
              <a:defRPr/>
            </a:lvl1pPr>
            <a:lvl2pPr indent="-308610" lvl="1" marL="914400" rtl="1" algn="r">
              <a:lnSpc>
                <a:spcPct val="100000"/>
              </a:lnSpc>
              <a:spcBef>
                <a:spcPts val="550"/>
              </a:spcBef>
              <a:spcAft>
                <a:spcPts val="0"/>
              </a:spcAft>
              <a:buSzPts val="1260"/>
              <a:buChar char="?"/>
              <a:defRPr/>
            </a:lvl2pPr>
            <a:lvl3pPr indent="-314325" lvl="2" marL="1371600" rtl="1" algn="r">
              <a:lnSpc>
                <a:spcPct val="100000"/>
              </a:lnSpc>
              <a:spcBef>
                <a:spcPts val="500"/>
              </a:spcBef>
              <a:spcAft>
                <a:spcPts val="0"/>
              </a:spcAft>
              <a:buSzPts val="1350"/>
              <a:buChar char="■"/>
              <a:defRPr/>
            </a:lvl3pPr>
            <a:lvl4pPr indent="-314325" lvl="3" marL="1828800" rtl="1" algn="r">
              <a:lnSpc>
                <a:spcPct val="100000"/>
              </a:lnSpc>
              <a:spcBef>
                <a:spcPts val="400"/>
              </a:spcBef>
              <a:spcAft>
                <a:spcPts val="0"/>
              </a:spcAft>
              <a:buSzPts val="1350"/>
              <a:buChar char="■"/>
              <a:defRPr/>
            </a:lvl4pPr>
            <a:lvl5pPr indent="-302895" lvl="4" marL="2286000" rtl="1" algn="r">
              <a:lnSpc>
                <a:spcPct val="100000"/>
              </a:lnSpc>
              <a:spcBef>
                <a:spcPts val="400"/>
              </a:spcBef>
              <a:spcAft>
                <a:spcPts val="0"/>
              </a:spcAft>
              <a:buSzPts val="1170"/>
              <a:buChar char="■"/>
              <a:defRPr/>
            </a:lvl5pPr>
            <a:lvl6pPr indent="-342900" lvl="5" marL="2743200" rtl="1" algn="r">
              <a:lnSpc>
                <a:spcPct val="100000"/>
              </a:lnSpc>
              <a:spcBef>
                <a:spcPts val="360"/>
              </a:spcBef>
              <a:spcAft>
                <a:spcPts val="0"/>
              </a:spcAft>
              <a:buSzPts val="1800"/>
              <a:buChar char="▪"/>
              <a:defRPr/>
            </a:lvl6pPr>
            <a:lvl7pPr indent="-342900" lvl="6" marL="3200400" rtl="1" algn="r">
              <a:lnSpc>
                <a:spcPct val="100000"/>
              </a:lnSpc>
              <a:spcBef>
                <a:spcPts val="360"/>
              </a:spcBef>
              <a:spcAft>
                <a:spcPts val="0"/>
              </a:spcAft>
              <a:buSzPts val="1800"/>
              <a:buChar char="▪"/>
              <a:defRPr/>
            </a:lvl7pPr>
            <a:lvl8pPr indent="-342900" lvl="7" marL="3657600" rtl="1" algn="r">
              <a:lnSpc>
                <a:spcPct val="100000"/>
              </a:lnSpc>
              <a:spcBef>
                <a:spcPts val="360"/>
              </a:spcBef>
              <a:spcAft>
                <a:spcPts val="0"/>
              </a:spcAft>
              <a:buSzPts val="1800"/>
              <a:buChar char="▪"/>
              <a:defRPr/>
            </a:lvl8pPr>
            <a:lvl9pPr indent="-342900" lvl="8" marL="4114800" rtl="1" algn="r">
              <a:lnSpc>
                <a:spcPct val="100000"/>
              </a:lnSpc>
              <a:spcBef>
                <a:spcPts val="360"/>
              </a:spcBef>
              <a:spcAft>
                <a:spcPts val="0"/>
              </a:spcAft>
              <a:buSzPts val="1800"/>
              <a:buChar char="▪"/>
              <a:defRPr/>
            </a:lvl9pPr>
          </a:lstStyle>
          <a:p/>
        </p:txBody>
      </p:sp>
      <p:sp>
        <p:nvSpPr>
          <p:cNvPr id="47" name="Google Shape;47;p4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1"/>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1"/>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42"/>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Clr>
                <a:schemeClr val="dk2"/>
              </a:buClr>
              <a:buSzPts val="4400"/>
              <a:buFont typeface="Twentieth Century"/>
              <a:buNone/>
              <a:defRPr b="0" sz="4400"/>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52" name="Google Shape;52;p42"/>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Autofit/>
          </a:bodyPr>
          <a:lstStyle>
            <a:lvl1pPr indent="-228600" lvl="0" marL="457200" rtl="1" algn="r">
              <a:lnSpc>
                <a:spcPct val="100000"/>
              </a:lnSpc>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rtl="1" algn="r">
              <a:lnSpc>
                <a:spcPct val="100000"/>
              </a:lnSpc>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rtl="1" algn="r">
              <a:lnSpc>
                <a:spcPct val="100000"/>
              </a:lnSpc>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rtl="1" algn="r">
              <a:lnSpc>
                <a:spcPct val="100000"/>
              </a:lnSpc>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rtl="1" algn="r">
              <a:lnSpc>
                <a:spcPct val="100000"/>
              </a:lnSpc>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rtl="1" algn="r">
              <a:lnSpc>
                <a:spcPct val="100000"/>
              </a:lnSpc>
              <a:spcBef>
                <a:spcPts val="360"/>
              </a:spcBef>
              <a:spcAft>
                <a:spcPts val="0"/>
              </a:spcAft>
              <a:buSzPts val="1800"/>
              <a:buChar char="▪"/>
              <a:defRPr/>
            </a:lvl6pPr>
            <a:lvl7pPr indent="-342900" lvl="6" marL="3200400" rtl="1" algn="r">
              <a:lnSpc>
                <a:spcPct val="100000"/>
              </a:lnSpc>
              <a:spcBef>
                <a:spcPts val="360"/>
              </a:spcBef>
              <a:spcAft>
                <a:spcPts val="0"/>
              </a:spcAft>
              <a:buSzPts val="1800"/>
              <a:buChar char="▪"/>
              <a:defRPr/>
            </a:lvl7pPr>
            <a:lvl8pPr indent="-342900" lvl="7" marL="3657600" rtl="1" algn="r">
              <a:lnSpc>
                <a:spcPct val="100000"/>
              </a:lnSpc>
              <a:spcBef>
                <a:spcPts val="360"/>
              </a:spcBef>
              <a:spcAft>
                <a:spcPts val="0"/>
              </a:spcAft>
              <a:buSzPts val="1800"/>
              <a:buChar char="▪"/>
              <a:defRPr/>
            </a:lvl8pPr>
            <a:lvl9pPr indent="-342900" lvl="8" marL="4114800" rtl="1" algn="r">
              <a:lnSpc>
                <a:spcPct val="100000"/>
              </a:lnSpc>
              <a:spcBef>
                <a:spcPts val="360"/>
              </a:spcBef>
              <a:spcAft>
                <a:spcPts val="0"/>
              </a:spcAft>
              <a:buSzPts val="1800"/>
              <a:buChar char="▪"/>
              <a:defRPr/>
            </a:lvl9pPr>
          </a:lstStyle>
          <a:p/>
        </p:txBody>
      </p:sp>
      <p:sp>
        <p:nvSpPr>
          <p:cNvPr id="53" name="Google Shape;53;p42"/>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Autofit/>
          </a:bodyPr>
          <a:lstStyle>
            <a:lvl1pPr indent="-297180" lvl="0" marL="457200" rtl="1" algn="r">
              <a:lnSpc>
                <a:spcPct val="100000"/>
              </a:lnSpc>
              <a:spcBef>
                <a:spcPts val="700"/>
              </a:spcBef>
              <a:spcAft>
                <a:spcPts val="0"/>
              </a:spcAft>
              <a:buSzPts val="1080"/>
              <a:buChar char="◻"/>
              <a:defRPr/>
            </a:lvl1pPr>
            <a:lvl2pPr indent="-308610" lvl="1" marL="914400" rtl="1" algn="r">
              <a:lnSpc>
                <a:spcPct val="100000"/>
              </a:lnSpc>
              <a:spcBef>
                <a:spcPts val="550"/>
              </a:spcBef>
              <a:spcAft>
                <a:spcPts val="0"/>
              </a:spcAft>
              <a:buSzPts val="1260"/>
              <a:buChar char="?"/>
              <a:defRPr/>
            </a:lvl2pPr>
            <a:lvl3pPr indent="-314325" lvl="2" marL="1371600" rtl="1" algn="r">
              <a:lnSpc>
                <a:spcPct val="100000"/>
              </a:lnSpc>
              <a:spcBef>
                <a:spcPts val="500"/>
              </a:spcBef>
              <a:spcAft>
                <a:spcPts val="0"/>
              </a:spcAft>
              <a:buSzPts val="1350"/>
              <a:buChar char="■"/>
              <a:defRPr/>
            </a:lvl3pPr>
            <a:lvl4pPr indent="-314325" lvl="3" marL="1828800" rtl="1" algn="r">
              <a:lnSpc>
                <a:spcPct val="100000"/>
              </a:lnSpc>
              <a:spcBef>
                <a:spcPts val="400"/>
              </a:spcBef>
              <a:spcAft>
                <a:spcPts val="0"/>
              </a:spcAft>
              <a:buSzPts val="1350"/>
              <a:buChar char="■"/>
              <a:defRPr/>
            </a:lvl4pPr>
            <a:lvl5pPr indent="-302895" lvl="4" marL="2286000" rtl="1" algn="r">
              <a:lnSpc>
                <a:spcPct val="100000"/>
              </a:lnSpc>
              <a:spcBef>
                <a:spcPts val="400"/>
              </a:spcBef>
              <a:spcAft>
                <a:spcPts val="0"/>
              </a:spcAft>
              <a:buSzPts val="1170"/>
              <a:buChar char="■"/>
              <a:defRPr/>
            </a:lvl5pPr>
            <a:lvl6pPr indent="-342900" lvl="5" marL="2743200" rtl="1" algn="r">
              <a:lnSpc>
                <a:spcPct val="100000"/>
              </a:lnSpc>
              <a:spcBef>
                <a:spcPts val="360"/>
              </a:spcBef>
              <a:spcAft>
                <a:spcPts val="0"/>
              </a:spcAft>
              <a:buSzPts val="1800"/>
              <a:buChar char="▪"/>
              <a:defRPr/>
            </a:lvl6pPr>
            <a:lvl7pPr indent="-342900" lvl="6" marL="3200400" rtl="1" algn="r">
              <a:lnSpc>
                <a:spcPct val="100000"/>
              </a:lnSpc>
              <a:spcBef>
                <a:spcPts val="360"/>
              </a:spcBef>
              <a:spcAft>
                <a:spcPts val="0"/>
              </a:spcAft>
              <a:buSzPts val="1800"/>
              <a:buChar char="▪"/>
              <a:defRPr/>
            </a:lvl7pPr>
            <a:lvl8pPr indent="-342900" lvl="7" marL="3657600" rtl="1" algn="r">
              <a:lnSpc>
                <a:spcPct val="100000"/>
              </a:lnSpc>
              <a:spcBef>
                <a:spcPts val="360"/>
              </a:spcBef>
              <a:spcAft>
                <a:spcPts val="0"/>
              </a:spcAft>
              <a:buSzPts val="1800"/>
              <a:buChar char="▪"/>
              <a:defRPr/>
            </a:lvl8pPr>
            <a:lvl9pPr indent="-342900" lvl="8" marL="4114800" rtl="1" algn="r">
              <a:lnSpc>
                <a:spcPct val="100000"/>
              </a:lnSpc>
              <a:spcBef>
                <a:spcPts val="360"/>
              </a:spcBef>
              <a:spcAft>
                <a:spcPts val="0"/>
              </a:spcAft>
              <a:buSzPts val="1800"/>
              <a:buChar char="▪"/>
              <a:defRPr/>
            </a:lvl9pPr>
          </a:lstStyle>
          <a:p/>
        </p:txBody>
      </p:sp>
      <p:sp>
        <p:nvSpPr>
          <p:cNvPr id="54" name="Google Shape;54;p4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2"/>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2"/>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6" name="Shape 66"/>
        <p:cNvGrpSpPr/>
        <p:nvPr/>
      </p:nvGrpSpPr>
      <p:grpSpPr>
        <a:xfrm>
          <a:off x="0" y="0"/>
          <a:ext cx="0" cy="0"/>
          <a:chOff x="0" y="0"/>
          <a:chExt cx="0" cy="0"/>
        </a:xfrm>
      </p:grpSpPr>
      <p:sp>
        <p:nvSpPr>
          <p:cNvPr id="67" name="Google Shape;67;p44"/>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Autofit/>
          </a:bodyPr>
          <a:lstStyle>
            <a:lvl1pPr indent="-228600" lvl="0" marL="457200" rtl="1" algn="r">
              <a:lnSpc>
                <a:spcPct val="100000"/>
              </a:lnSpc>
              <a:spcBef>
                <a:spcPts val="700"/>
              </a:spcBef>
              <a:spcAft>
                <a:spcPts val="0"/>
              </a:spcAft>
              <a:buSzPts val="1680"/>
              <a:buNone/>
              <a:defRPr sz="2800">
                <a:solidFill>
                  <a:schemeClr val="dk2"/>
                </a:solidFill>
              </a:defRPr>
            </a:lvl1pPr>
            <a:lvl2pPr indent="-228600" lvl="1" marL="914400" rtl="1" algn="r">
              <a:lnSpc>
                <a:spcPct val="100000"/>
              </a:lnSpc>
              <a:spcBef>
                <a:spcPts val="550"/>
              </a:spcBef>
              <a:spcAft>
                <a:spcPts val="0"/>
              </a:spcAft>
              <a:buSzPts val="1260"/>
              <a:buNone/>
              <a:defRPr sz="1800">
                <a:solidFill>
                  <a:srgbClr val="888888"/>
                </a:solidFill>
              </a:defRPr>
            </a:lvl2pPr>
            <a:lvl3pPr indent="-228600" lvl="2" marL="1371600" rtl="1" algn="r">
              <a:lnSpc>
                <a:spcPct val="100000"/>
              </a:lnSpc>
              <a:spcBef>
                <a:spcPts val="500"/>
              </a:spcBef>
              <a:spcAft>
                <a:spcPts val="0"/>
              </a:spcAft>
              <a:buSzPts val="1200"/>
              <a:buNone/>
              <a:defRPr sz="1600">
                <a:solidFill>
                  <a:srgbClr val="888888"/>
                </a:solidFill>
              </a:defRPr>
            </a:lvl3pPr>
            <a:lvl4pPr indent="-228600" lvl="3" marL="1828800" rtl="1" algn="r">
              <a:lnSpc>
                <a:spcPct val="100000"/>
              </a:lnSpc>
              <a:spcBef>
                <a:spcPts val="400"/>
              </a:spcBef>
              <a:spcAft>
                <a:spcPts val="0"/>
              </a:spcAft>
              <a:buSzPts val="1050"/>
              <a:buNone/>
              <a:defRPr sz="1400">
                <a:solidFill>
                  <a:srgbClr val="888888"/>
                </a:solidFill>
              </a:defRPr>
            </a:lvl4pPr>
            <a:lvl5pPr indent="-228600" lvl="4" marL="2286000" rtl="1" algn="r">
              <a:lnSpc>
                <a:spcPct val="100000"/>
              </a:lnSpc>
              <a:spcBef>
                <a:spcPts val="400"/>
              </a:spcBef>
              <a:spcAft>
                <a:spcPts val="0"/>
              </a:spcAft>
              <a:buSzPts val="910"/>
              <a:buNone/>
              <a:defRPr sz="1400">
                <a:solidFill>
                  <a:srgbClr val="888888"/>
                </a:solidFill>
              </a:defRPr>
            </a:lvl5pPr>
            <a:lvl6pPr indent="-342900" lvl="5" marL="2743200" rtl="1" algn="r">
              <a:lnSpc>
                <a:spcPct val="100000"/>
              </a:lnSpc>
              <a:spcBef>
                <a:spcPts val="360"/>
              </a:spcBef>
              <a:spcAft>
                <a:spcPts val="0"/>
              </a:spcAft>
              <a:buSzPts val="1800"/>
              <a:buChar char="▪"/>
              <a:defRPr/>
            </a:lvl6pPr>
            <a:lvl7pPr indent="-342900" lvl="6" marL="3200400" rtl="1" algn="r">
              <a:lnSpc>
                <a:spcPct val="100000"/>
              </a:lnSpc>
              <a:spcBef>
                <a:spcPts val="360"/>
              </a:spcBef>
              <a:spcAft>
                <a:spcPts val="0"/>
              </a:spcAft>
              <a:buSzPts val="1800"/>
              <a:buChar char="▪"/>
              <a:defRPr/>
            </a:lvl7pPr>
            <a:lvl8pPr indent="-342900" lvl="7" marL="3657600" rtl="1" algn="r">
              <a:lnSpc>
                <a:spcPct val="100000"/>
              </a:lnSpc>
              <a:spcBef>
                <a:spcPts val="360"/>
              </a:spcBef>
              <a:spcAft>
                <a:spcPts val="0"/>
              </a:spcAft>
              <a:buSzPts val="1800"/>
              <a:buChar char="▪"/>
              <a:defRPr/>
            </a:lvl8pPr>
            <a:lvl9pPr indent="-342900" lvl="8" marL="4114800" rtl="1" algn="r">
              <a:lnSpc>
                <a:spcPct val="100000"/>
              </a:lnSpc>
              <a:spcBef>
                <a:spcPts val="360"/>
              </a:spcBef>
              <a:spcAft>
                <a:spcPts val="0"/>
              </a:spcAft>
              <a:buSzPts val="1800"/>
              <a:buChar char="▪"/>
              <a:defRPr/>
            </a:lvl9pPr>
          </a:lstStyle>
          <a:p/>
        </p:txBody>
      </p:sp>
      <p:sp>
        <p:nvSpPr>
          <p:cNvPr id="68" name="Google Shape;68;p44"/>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Clr>
                <a:srgbClr val="FFFFFF"/>
              </a:buClr>
              <a:buSzPts val="4400"/>
              <a:buFont typeface="Twentieth Century"/>
              <a:buNone/>
              <a:defRPr b="0" sz="4400" cap="none">
                <a:solidFill>
                  <a:srgbClr val="FFFFFF"/>
                </a:solidFill>
              </a:defRPr>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69" name="Google Shape;69;p4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4"/>
          <p:cNvSpPr txBox="1"/>
          <p:nvPr>
            <p:ph idx="12" type="sldNum"/>
          </p:nvPr>
        </p:nvSpPr>
        <p:spPr>
          <a:xfrm>
            <a:off x="0" y="1752600"/>
            <a:ext cx="1295400" cy="70167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71" name="Google Shape;71;p44"/>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4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SzPts val="1400"/>
              <a:buNone/>
              <a:defRPr/>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83" name="Google Shape;83;p46"/>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lvl1pPr indent="-297180" lvl="0" marL="457200" rtl="1" algn="r">
              <a:lnSpc>
                <a:spcPct val="100000"/>
              </a:lnSpc>
              <a:spcBef>
                <a:spcPts val="700"/>
              </a:spcBef>
              <a:spcAft>
                <a:spcPts val="0"/>
              </a:spcAft>
              <a:buSzPts val="1080"/>
              <a:buChar char="◻"/>
              <a:defRPr/>
            </a:lvl1pPr>
            <a:lvl2pPr indent="-308610" lvl="1" marL="914400" rtl="1" algn="r">
              <a:lnSpc>
                <a:spcPct val="100000"/>
              </a:lnSpc>
              <a:spcBef>
                <a:spcPts val="550"/>
              </a:spcBef>
              <a:spcAft>
                <a:spcPts val="0"/>
              </a:spcAft>
              <a:buSzPts val="1260"/>
              <a:buChar char="?"/>
              <a:defRPr/>
            </a:lvl2pPr>
            <a:lvl3pPr indent="-314325" lvl="2" marL="1371600" rtl="1" algn="r">
              <a:lnSpc>
                <a:spcPct val="100000"/>
              </a:lnSpc>
              <a:spcBef>
                <a:spcPts val="500"/>
              </a:spcBef>
              <a:spcAft>
                <a:spcPts val="0"/>
              </a:spcAft>
              <a:buSzPts val="1350"/>
              <a:buChar char="■"/>
              <a:defRPr/>
            </a:lvl3pPr>
            <a:lvl4pPr indent="-314325" lvl="3" marL="1828800" rtl="1" algn="r">
              <a:lnSpc>
                <a:spcPct val="100000"/>
              </a:lnSpc>
              <a:spcBef>
                <a:spcPts val="400"/>
              </a:spcBef>
              <a:spcAft>
                <a:spcPts val="0"/>
              </a:spcAft>
              <a:buSzPts val="1350"/>
              <a:buChar char="■"/>
              <a:defRPr/>
            </a:lvl4pPr>
            <a:lvl5pPr indent="-302895" lvl="4" marL="2286000" rtl="1" algn="r">
              <a:lnSpc>
                <a:spcPct val="100000"/>
              </a:lnSpc>
              <a:spcBef>
                <a:spcPts val="400"/>
              </a:spcBef>
              <a:spcAft>
                <a:spcPts val="0"/>
              </a:spcAft>
              <a:buSzPts val="1170"/>
              <a:buChar char="■"/>
              <a:defRPr/>
            </a:lvl5pPr>
            <a:lvl6pPr indent="-342900" lvl="5" marL="2743200" rtl="1" algn="r">
              <a:lnSpc>
                <a:spcPct val="100000"/>
              </a:lnSpc>
              <a:spcBef>
                <a:spcPts val="360"/>
              </a:spcBef>
              <a:spcAft>
                <a:spcPts val="0"/>
              </a:spcAft>
              <a:buSzPts val="1800"/>
              <a:buChar char="▪"/>
              <a:defRPr/>
            </a:lvl6pPr>
            <a:lvl7pPr indent="-342900" lvl="6" marL="3200400" rtl="1" algn="r">
              <a:lnSpc>
                <a:spcPct val="100000"/>
              </a:lnSpc>
              <a:spcBef>
                <a:spcPts val="360"/>
              </a:spcBef>
              <a:spcAft>
                <a:spcPts val="0"/>
              </a:spcAft>
              <a:buSzPts val="1800"/>
              <a:buChar char="▪"/>
              <a:defRPr/>
            </a:lvl7pPr>
            <a:lvl8pPr indent="-342900" lvl="7" marL="3657600" rtl="1" algn="r">
              <a:lnSpc>
                <a:spcPct val="100000"/>
              </a:lnSpc>
              <a:spcBef>
                <a:spcPts val="360"/>
              </a:spcBef>
              <a:spcAft>
                <a:spcPts val="0"/>
              </a:spcAft>
              <a:buSzPts val="1800"/>
              <a:buChar char="▪"/>
              <a:defRPr/>
            </a:lvl8pPr>
            <a:lvl9pPr indent="-342900" lvl="8" marL="4114800" rtl="1" algn="r">
              <a:lnSpc>
                <a:spcPct val="100000"/>
              </a:lnSpc>
              <a:spcBef>
                <a:spcPts val="360"/>
              </a:spcBef>
              <a:spcAft>
                <a:spcPts val="0"/>
              </a:spcAft>
              <a:buSzPts val="1800"/>
              <a:buChar char="▪"/>
              <a:defRPr/>
            </a:lvl9pPr>
          </a:lstStyle>
          <a:p/>
        </p:txBody>
      </p:sp>
      <p:sp>
        <p:nvSpPr>
          <p:cNvPr id="84" name="Google Shape;84;p46"/>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Autofit/>
          </a:bodyPr>
          <a:lstStyle>
            <a:lvl1pPr indent="-297180" lvl="0" marL="457200" rtl="1" algn="r">
              <a:lnSpc>
                <a:spcPct val="100000"/>
              </a:lnSpc>
              <a:spcBef>
                <a:spcPts val="700"/>
              </a:spcBef>
              <a:spcAft>
                <a:spcPts val="0"/>
              </a:spcAft>
              <a:buSzPts val="1080"/>
              <a:buChar char="◻"/>
              <a:defRPr/>
            </a:lvl1pPr>
            <a:lvl2pPr indent="-308610" lvl="1" marL="914400" rtl="1" algn="r">
              <a:lnSpc>
                <a:spcPct val="100000"/>
              </a:lnSpc>
              <a:spcBef>
                <a:spcPts val="550"/>
              </a:spcBef>
              <a:spcAft>
                <a:spcPts val="0"/>
              </a:spcAft>
              <a:buSzPts val="1260"/>
              <a:buChar char="?"/>
              <a:defRPr/>
            </a:lvl2pPr>
            <a:lvl3pPr indent="-314325" lvl="2" marL="1371600" rtl="1" algn="r">
              <a:lnSpc>
                <a:spcPct val="100000"/>
              </a:lnSpc>
              <a:spcBef>
                <a:spcPts val="500"/>
              </a:spcBef>
              <a:spcAft>
                <a:spcPts val="0"/>
              </a:spcAft>
              <a:buSzPts val="1350"/>
              <a:buChar char="■"/>
              <a:defRPr/>
            </a:lvl3pPr>
            <a:lvl4pPr indent="-314325" lvl="3" marL="1828800" rtl="1" algn="r">
              <a:lnSpc>
                <a:spcPct val="100000"/>
              </a:lnSpc>
              <a:spcBef>
                <a:spcPts val="400"/>
              </a:spcBef>
              <a:spcAft>
                <a:spcPts val="0"/>
              </a:spcAft>
              <a:buSzPts val="1350"/>
              <a:buChar char="■"/>
              <a:defRPr/>
            </a:lvl4pPr>
            <a:lvl5pPr indent="-302895" lvl="4" marL="2286000" rtl="1" algn="r">
              <a:lnSpc>
                <a:spcPct val="100000"/>
              </a:lnSpc>
              <a:spcBef>
                <a:spcPts val="400"/>
              </a:spcBef>
              <a:spcAft>
                <a:spcPts val="0"/>
              </a:spcAft>
              <a:buSzPts val="1170"/>
              <a:buChar char="■"/>
              <a:defRPr/>
            </a:lvl5pPr>
            <a:lvl6pPr indent="-342900" lvl="5" marL="2743200" rtl="1" algn="r">
              <a:lnSpc>
                <a:spcPct val="100000"/>
              </a:lnSpc>
              <a:spcBef>
                <a:spcPts val="360"/>
              </a:spcBef>
              <a:spcAft>
                <a:spcPts val="0"/>
              </a:spcAft>
              <a:buSzPts val="1800"/>
              <a:buChar char="▪"/>
              <a:defRPr/>
            </a:lvl6pPr>
            <a:lvl7pPr indent="-342900" lvl="6" marL="3200400" rtl="1" algn="r">
              <a:lnSpc>
                <a:spcPct val="100000"/>
              </a:lnSpc>
              <a:spcBef>
                <a:spcPts val="360"/>
              </a:spcBef>
              <a:spcAft>
                <a:spcPts val="0"/>
              </a:spcAft>
              <a:buSzPts val="1800"/>
              <a:buChar char="▪"/>
              <a:defRPr/>
            </a:lvl7pPr>
            <a:lvl8pPr indent="-342900" lvl="7" marL="3657600" rtl="1" algn="r">
              <a:lnSpc>
                <a:spcPct val="100000"/>
              </a:lnSpc>
              <a:spcBef>
                <a:spcPts val="360"/>
              </a:spcBef>
              <a:spcAft>
                <a:spcPts val="0"/>
              </a:spcAft>
              <a:buSzPts val="1800"/>
              <a:buChar char="▪"/>
              <a:defRPr/>
            </a:lvl8pPr>
            <a:lvl9pPr indent="-342900" lvl="8" marL="4114800" rtl="1" algn="r">
              <a:lnSpc>
                <a:spcPct val="100000"/>
              </a:lnSpc>
              <a:spcBef>
                <a:spcPts val="360"/>
              </a:spcBef>
              <a:spcAft>
                <a:spcPts val="0"/>
              </a:spcAft>
              <a:buSzPts val="1800"/>
              <a:buChar char="▪"/>
              <a:defRPr/>
            </a:lvl9pPr>
          </a:lstStyle>
          <a:p/>
        </p:txBody>
      </p:sp>
      <p:sp>
        <p:nvSpPr>
          <p:cNvPr id="85" name="Google Shape;85;p4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6"/>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87" name="Google Shape;87;p46"/>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7" name="Shape 97"/>
        <p:cNvGrpSpPr/>
        <p:nvPr/>
      </p:nvGrpSpPr>
      <p:grpSpPr>
        <a:xfrm>
          <a:off x="0" y="0"/>
          <a:ext cx="0" cy="0"/>
          <a:chOff x="0" y="0"/>
          <a:chExt cx="0" cy="0"/>
        </a:xfrm>
      </p:grpSpPr>
      <p:sp>
        <p:nvSpPr>
          <p:cNvPr id="98" name="Google Shape;98;p48"/>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SzPts val="1400"/>
              <a:buNone/>
              <a:defRPr/>
            </a:lvl1pPr>
            <a:lvl2pPr lvl="1" rtl="1" algn="l">
              <a:lnSpc>
                <a:spcPct val="100000"/>
              </a:lnSpc>
              <a:spcBef>
                <a:spcPts val="0"/>
              </a:spcBef>
              <a:spcAft>
                <a:spcPts val="0"/>
              </a:spcAft>
              <a:buSzPts val="1400"/>
              <a:buNone/>
              <a:defRPr/>
            </a:lvl2pPr>
            <a:lvl3pPr lvl="2" rtl="1" algn="l">
              <a:lnSpc>
                <a:spcPct val="100000"/>
              </a:lnSpc>
              <a:spcBef>
                <a:spcPts val="0"/>
              </a:spcBef>
              <a:spcAft>
                <a:spcPts val="0"/>
              </a:spcAft>
              <a:buSzPts val="1400"/>
              <a:buNone/>
              <a:defRPr/>
            </a:lvl3pPr>
            <a:lvl4pPr lvl="3" rtl="1" algn="l">
              <a:lnSpc>
                <a:spcPct val="100000"/>
              </a:lnSpc>
              <a:spcBef>
                <a:spcPts val="0"/>
              </a:spcBef>
              <a:spcAft>
                <a:spcPts val="0"/>
              </a:spcAft>
              <a:buSzPts val="1400"/>
              <a:buNone/>
              <a:defRPr/>
            </a:lvl4pPr>
            <a:lvl5pPr lvl="4" rtl="1" algn="l">
              <a:lnSpc>
                <a:spcPct val="100000"/>
              </a:lnSpc>
              <a:spcBef>
                <a:spcPts val="0"/>
              </a:spcBef>
              <a:spcAft>
                <a:spcPts val="0"/>
              </a:spcAft>
              <a:buSzPts val="1400"/>
              <a:buNone/>
              <a:defRPr/>
            </a:lvl5pPr>
            <a:lvl6pPr lvl="5" rtl="1" algn="l">
              <a:lnSpc>
                <a:spcPct val="100000"/>
              </a:lnSpc>
              <a:spcBef>
                <a:spcPts val="0"/>
              </a:spcBef>
              <a:spcAft>
                <a:spcPts val="0"/>
              </a:spcAft>
              <a:buSzPts val="1400"/>
              <a:buNone/>
              <a:defRPr/>
            </a:lvl6pPr>
            <a:lvl7pPr lvl="6" rtl="1" algn="l">
              <a:lnSpc>
                <a:spcPct val="100000"/>
              </a:lnSpc>
              <a:spcBef>
                <a:spcPts val="0"/>
              </a:spcBef>
              <a:spcAft>
                <a:spcPts val="0"/>
              </a:spcAft>
              <a:buSzPts val="1400"/>
              <a:buNone/>
              <a:defRPr/>
            </a:lvl7pPr>
            <a:lvl8pPr lvl="7" rtl="1" algn="l">
              <a:lnSpc>
                <a:spcPct val="100000"/>
              </a:lnSpc>
              <a:spcBef>
                <a:spcPts val="0"/>
              </a:spcBef>
              <a:spcAft>
                <a:spcPts val="0"/>
              </a:spcAft>
              <a:buSzPts val="1400"/>
              <a:buNone/>
              <a:defRPr/>
            </a:lvl8pPr>
            <a:lvl9pPr lvl="8" rtl="1" algn="l">
              <a:lnSpc>
                <a:spcPct val="100000"/>
              </a:lnSpc>
              <a:spcBef>
                <a:spcPts val="0"/>
              </a:spcBef>
              <a:spcAft>
                <a:spcPts val="0"/>
              </a:spcAft>
              <a:buSzPts val="1400"/>
              <a:buNone/>
              <a:defRPr/>
            </a:lvl9pPr>
          </a:lstStyle>
          <a:p/>
        </p:txBody>
      </p:sp>
      <p:sp>
        <p:nvSpPr>
          <p:cNvPr id="99" name="Google Shape;99;p48"/>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rtl="1" algn="r">
              <a:lnSpc>
                <a:spcPct val="100000"/>
              </a:lnSpc>
              <a:spcBef>
                <a:spcPts val="700"/>
              </a:spcBef>
              <a:spcAft>
                <a:spcPts val="0"/>
              </a:spcAft>
              <a:buSzPts val="1080"/>
              <a:buChar char="◻"/>
              <a:defRPr/>
            </a:lvl1pPr>
            <a:lvl2pPr indent="-308610" lvl="1" marL="914400" rtl="1" algn="r">
              <a:lnSpc>
                <a:spcPct val="100000"/>
              </a:lnSpc>
              <a:spcBef>
                <a:spcPts val="550"/>
              </a:spcBef>
              <a:spcAft>
                <a:spcPts val="0"/>
              </a:spcAft>
              <a:buSzPts val="1260"/>
              <a:buChar char="?"/>
              <a:defRPr/>
            </a:lvl2pPr>
            <a:lvl3pPr indent="-314325" lvl="2" marL="1371600" rtl="1" algn="r">
              <a:lnSpc>
                <a:spcPct val="100000"/>
              </a:lnSpc>
              <a:spcBef>
                <a:spcPts val="500"/>
              </a:spcBef>
              <a:spcAft>
                <a:spcPts val="0"/>
              </a:spcAft>
              <a:buSzPts val="1350"/>
              <a:buChar char="■"/>
              <a:defRPr/>
            </a:lvl3pPr>
            <a:lvl4pPr indent="-314325" lvl="3" marL="1828800" rtl="1" algn="r">
              <a:lnSpc>
                <a:spcPct val="100000"/>
              </a:lnSpc>
              <a:spcBef>
                <a:spcPts val="400"/>
              </a:spcBef>
              <a:spcAft>
                <a:spcPts val="0"/>
              </a:spcAft>
              <a:buSzPts val="1350"/>
              <a:buChar char="■"/>
              <a:defRPr/>
            </a:lvl4pPr>
            <a:lvl5pPr indent="-302895" lvl="4" marL="2286000" rtl="1" algn="r">
              <a:lnSpc>
                <a:spcPct val="100000"/>
              </a:lnSpc>
              <a:spcBef>
                <a:spcPts val="400"/>
              </a:spcBef>
              <a:spcAft>
                <a:spcPts val="0"/>
              </a:spcAft>
              <a:buSzPts val="1170"/>
              <a:buChar char="■"/>
              <a:defRPr/>
            </a:lvl5pPr>
            <a:lvl6pPr indent="-342900" lvl="5" marL="2743200" rtl="1" algn="r">
              <a:lnSpc>
                <a:spcPct val="100000"/>
              </a:lnSpc>
              <a:spcBef>
                <a:spcPts val="360"/>
              </a:spcBef>
              <a:spcAft>
                <a:spcPts val="0"/>
              </a:spcAft>
              <a:buSzPts val="1800"/>
              <a:buChar char="▪"/>
              <a:defRPr/>
            </a:lvl6pPr>
            <a:lvl7pPr indent="-342900" lvl="6" marL="3200400" rtl="1" algn="r">
              <a:lnSpc>
                <a:spcPct val="100000"/>
              </a:lnSpc>
              <a:spcBef>
                <a:spcPts val="360"/>
              </a:spcBef>
              <a:spcAft>
                <a:spcPts val="0"/>
              </a:spcAft>
              <a:buSzPts val="1800"/>
              <a:buChar char="▪"/>
              <a:defRPr/>
            </a:lvl7pPr>
            <a:lvl8pPr indent="-342900" lvl="7" marL="3657600" rtl="1" algn="r">
              <a:lnSpc>
                <a:spcPct val="100000"/>
              </a:lnSpc>
              <a:spcBef>
                <a:spcPts val="360"/>
              </a:spcBef>
              <a:spcAft>
                <a:spcPts val="0"/>
              </a:spcAft>
              <a:buSzPts val="1800"/>
              <a:buChar char="▪"/>
              <a:defRPr/>
            </a:lvl8pPr>
            <a:lvl9pPr indent="-342900" lvl="8" marL="4114800" rtl="1" algn="r">
              <a:lnSpc>
                <a:spcPct val="100000"/>
              </a:lnSpc>
              <a:spcBef>
                <a:spcPts val="360"/>
              </a:spcBef>
              <a:spcAft>
                <a:spcPts val="0"/>
              </a:spcAft>
              <a:buSzPts val="1800"/>
              <a:buChar char="▪"/>
              <a:defRPr/>
            </a:lvl9pPr>
          </a:lstStyle>
          <a:p/>
        </p:txBody>
      </p:sp>
      <p:sp>
        <p:nvSpPr>
          <p:cNvPr id="100" name="Google Shape;100;p48"/>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rtl="1" algn="r">
              <a:lnSpc>
                <a:spcPct val="100000"/>
              </a:lnSpc>
              <a:spcBef>
                <a:spcPts val="700"/>
              </a:spcBef>
              <a:spcAft>
                <a:spcPts val="0"/>
              </a:spcAft>
              <a:buSzPts val="1080"/>
              <a:buChar char="◻"/>
              <a:defRPr/>
            </a:lvl1pPr>
            <a:lvl2pPr indent="-308610" lvl="1" marL="914400" rtl="1" algn="r">
              <a:lnSpc>
                <a:spcPct val="100000"/>
              </a:lnSpc>
              <a:spcBef>
                <a:spcPts val="550"/>
              </a:spcBef>
              <a:spcAft>
                <a:spcPts val="0"/>
              </a:spcAft>
              <a:buSzPts val="1260"/>
              <a:buChar char="?"/>
              <a:defRPr/>
            </a:lvl2pPr>
            <a:lvl3pPr indent="-314325" lvl="2" marL="1371600" rtl="1" algn="r">
              <a:lnSpc>
                <a:spcPct val="100000"/>
              </a:lnSpc>
              <a:spcBef>
                <a:spcPts val="500"/>
              </a:spcBef>
              <a:spcAft>
                <a:spcPts val="0"/>
              </a:spcAft>
              <a:buSzPts val="1350"/>
              <a:buChar char="■"/>
              <a:defRPr/>
            </a:lvl3pPr>
            <a:lvl4pPr indent="-314325" lvl="3" marL="1828800" rtl="1" algn="r">
              <a:lnSpc>
                <a:spcPct val="100000"/>
              </a:lnSpc>
              <a:spcBef>
                <a:spcPts val="400"/>
              </a:spcBef>
              <a:spcAft>
                <a:spcPts val="0"/>
              </a:spcAft>
              <a:buSzPts val="1350"/>
              <a:buChar char="■"/>
              <a:defRPr/>
            </a:lvl4pPr>
            <a:lvl5pPr indent="-302895" lvl="4" marL="2286000" rtl="1" algn="r">
              <a:lnSpc>
                <a:spcPct val="100000"/>
              </a:lnSpc>
              <a:spcBef>
                <a:spcPts val="400"/>
              </a:spcBef>
              <a:spcAft>
                <a:spcPts val="0"/>
              </a:spcAft>
              <a:buSzPts val="1170"/>
              <a:buChar char="■"/>
              <a:defRPr/>
            </a:lvl5pPr>
            <a:lvl6pPr indent="-342900" lvl="5" marL="2743200" rtl="1" algn="r">
              <a:lnSpc>
                <a:spcPct val="100000"/>
              </a:lnSpc>
              <a:spcBef>
                <a:spcPts val="360"/>
              </a:spcBef>
              <a:spcAft>
                <a:spcPts val="0"/>
              </a:spcAft>
              <a:buSzPts val="1800"/>
              <a:buChar char="▪"/>
              <a:defRPr/>
            </a:lvl6pPr>
            <a:lvl7pPr indent="-342900" lvl="6" marL="3200400" rtl="1" algn="r">
              <a:lnSpc>
                <a:spcPct val="100000"/>
              </a:lnSpc>
              <a:spcBef>
                <a:spcPts val="360"/>
              </a:spcBef>
              <a:spcAft>
                <a:spcPts val="0"/>
              </a:spcAft>
              <a:buSzPts val="1800"/>
              <a:buChar char="▪"/>
              <a:defRPr/>
            </a:lvl7pPr>
            <a:lvl8pPr indent="-342900" lvl="7" marL="3657600" rtl="1" algn="r">
              <a:lnSpc>
                <a:spcPct val="100000"/>
              </a:lnSpc>
              <a:spcBef>
                <a:spcPts val="360"/>
              </a:spcBef>
              <a:spcAft>
                <a:spcPts val="0"/>
              </a:spcAft>
              <a:buSzPts val="1800"/>
              <a:buChar char="▪"/>
              <a:defRPr/>
            </a:lvl8pPr>
            <a:lvl9pPr indent="-342900" lvl="8" marL="4114800" rtl="1" algn="r">
              <a:lnSpc>
                <a:spcPct val="100000"/>
              </a:lnSpc>
              <a:spcBef>
                <a:spcPts val="360"/>
              </a:spcBef>
              <a:spcAft>
                <a:spcPts val="0"/>
              </a:spcAft>
              <a:buSzPts val="1800"/>
              <a:buChar char="▪"/>
              <a:defRPr/>
            </a:lvl9pPr>
          </a:lstStyle>
          <a:p/>
        </p:txBody>
      </p:sp>
      <p:sp>
        <p:nvSpPr>
          <p:cNvPr id="101" name="Google Shape;101;p48"/>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Autofit/>
          </a:bodyPr>
          <a:lstStyle>
            <a:lvl1pPr indent="-228600" lvl="0" marL="457200" rtl="1" algn="r">
              <a:lnSpc>
                <a:spcPct val="100000"/>
              </a:lnSpc>
              <a:spcBef>
                <a:spcPts val="700"/>
              </a:spcBef>
              <a:spcAft>
                <a:spcPts val="0"/>
              </a:spcAft>
              <a:buSzPts val="1200"/>
              <a:buFont typeface="Twentieth Century"/>
              <a:buNone/>
              <a:defRPr b="1" sz="2000">
                <a:solidFill>
                  <a:srgbClr val="FFFFFF"/>
                </a:solidFill>
              </a:defRPr>
            </a:lvl1pPr>
            <a:lvl2pPr indent="-308610" lvl="1" marL="914400" rtl="1" algn="r">
              <a:lnSpc>
                <a:spcPct val="100000"/>
              </a:lnSpc>
              <a:spcBef>
                <a:spcPts val="550"/>
              </a:spcBef>
              <a:spcAft>
                <a:spcPts val="0"/>
              </a:spcAft>
              <a:buSzPts val="1260"/>
              <a:buChar char="?"/>
              <a:defRPr/>
            </a:lvl2pPr>
            <a:lvl3pPr indent="-314325" lvl="2" marL="1371600" rtl="1" algn="r">
              <a:lnSpc>
                <a:spcPct val="100000"/>
              </a:lnSpc>
              <a:spcBef>
                <a:spcPts val="500"/>
              </a:spcBef>
              <a:spcAft>
                <a:spcPts val="0"/>
              </a:spcAft>
              <a:buSzPts val="1350"/>
              <a:buChar char="■"/>
              <a:defRPr/>
            </a:lvl3pPr>
            <a:lvl4pPr indent="-314325" lvl="3" marL="1828800" rtl="1" algn="r">
              <a:lnSpc>
                <a:spcPct val="100000"/>
              </a:lnSpc>
              <a:spcBef>
                <a:spcPts val="400"/>
              </a:spcBef>
              <a:spcAft>
                <a:spcPts val="0"/>
              </a:spcAft>
              <a:buSzPts val="1350"/>
              <a:buChar char="■"/>
              <a:defRPr/>
            </a:lvl4pPr>
            <a:lvl5pPr indent="-302895" lvl="4" marL="2286000" rtl="1" algn="r">
              <a:lnSpc>
                <a:spcPct val="100000"/>
              </a:lnSpc>
              <a:spcBef>
                <a:spcPts val="400"/>
              </a:spcBef>
              <a:spcAft>
                <a:spcPts val="0"/>
              </a:spcAft>
              <a:buSzPts val="1170"/>
              <a:buChar char="■"/>
              <a:defRPr/>
            </a:lvl5pPr>
            <a:lvl6pPr indent="-342900" lvl="5" marL="2743200" rtl="1" algn="r">
              <a:lnSpc>
                <a:spcPct val="100000"/>
              </a:lnSpc>
              <a:spcBef>
                <a:spcPts val="360"/>
              </a:spcBef>
              <a:spcAft>
                <a:spcPts val="0"/>
              </a:spcAft>
              <a:buSzPts val="1800"/>
              <a:buChar char="▪"/>
              <a:defRPr/>
            </a:lvl6pPr>
            <a:lvl7pPr indent="-342900" lvl="6" marL="3200400" rtl="1" algn="r">
              <a:lnSpc>
                <a:spcPct val="100000"/>
              </a:lnSpc>
              <a:spcBef>
                <a:spcPts val="360"/>
              </a:spcBef>
              <a:spcAft>
                <a:spcPts val="0"/>
              </a:spcAft>
              <a:buSzPts val="1800"/>
              <a:buChar char="▪"/>
              <a:defRPr/>
            </a:lvl7pPr>
            <a:lvl8pPr indent="-342900" lvl="7" marL="3657600" rtl="1" algn="r">
              <a:lnSpc>
                <a:spcPct val="100000"/>
              </a:lnSpc>
              <a:spcBef>
                <a:spcPts val="360"/>
              </a:spcBef>
              <a:spcAft>
                <a:spcPts val="0"/>
              </a:spcAft>
              <a:buSzPts val="1800"/>
              <a:buChar char="▪"/>
              <a:defRPr/>
            </a:lvl8pPr>
            <a:lvl9pPr indent="-342900" lvl="8" marL="4114800" rtl="1" algn="r">
              <a:lnSpc>
                <a:spcPct val="100000"/>
              </a:lnSpc>
              <a:spcBef>
                <a:spcPts val="360"/>
              </a:spcBef>
              <a:spcAft>
                <a:spcPts val="0"/>
              </a:spcAft>
              <a:buSzPts val="1800"/>
              <a:buChar char="▪"/>
              <a:defRPr/>
            </a:lvl9pPr>
          </a:lstStyle>
          <a:p/>
        </p:txBody>
      </p:sp>
      <p:sp>
        <p:nvSpPr>
          <p:cNvPr id="102" name="Google Shape;102;p48"/>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Autofit/>
          </a:bodyPr>
          <a:lstStyle>
            <a:lvl1pPr indent="-228600" lvl="0" marL="457200" rtl="1" algn="r">
              <a:lnSpc>
                <a:spcPct val="100000"/>
              </a:lnSpc>
              <a:spcBef>
                <a:spcPts val="700"/>
              </a:spcBef>
              <a:spcAft>
                <a:spcPts val="0"/>
              </a:spcAft>
              <a:buSzPts val="1200"/>
              <a:buFont typeface="Twentieth Century"/>
              <a:buNone/>
              <a:defRPr b="1" sz="2000">
                <a:solidFill>
                  <a:srgbClr val="FFFFFF"/>
                </a:solidFill>
              </a:defRPr>
            </a:lvl1pPr>
            <a:lvl2pPr indent="-308610" lvl="1" marL="914400" rtl="1" algn="r">
              <a:lnSpc>
                <a:spcPct val="100000"/>
              </a:lnSpc>
              <a:spcBef>
                <a:spcPts val="550"/>
              </a:spcBef>
              <a:spcAft>
                <a:spcPts val="0"/>
              </a:spcAft>
              <a:buSzPts val="1260"/>
              <a:buChar char="?"/>
              <a:defRPr/>
            </a:lvl2pPr>
            <a:lvl3pPr indent="-314325" lvl="2" marL="1371600" rtl="1" algn="r">
              <a:lnSpc>
                <a:spcPct val="100000"/>
              </a:lnSpc>
              <a:spcBef>
                <a:spcPts val="500"/>
              </a:spcBef>
              <a:spcAft>
                <a:spcPts val="0"/>
              </a:spcAft>
              <a:buSzPts val="1350"/>
              <a:buChar char="■"/>
              <a:defRPr/>
            </a:lvl3pPr>
            <a:lvl4pPr indent="-314325" lvl="3" marL="1828800" rtl="1" algn="r">
              <a:lnSpc>
                <a:spcPct val="100000"/>
              </a:lnSpc>
              <a:spcBef>
                <a:spcPts val="400"/>
              </a:spcBef>
              <a:spcAft>
                <a:spcPts val="0"/>
              </a:spcAft>
              <a:buSzPts val="1350"/>
              <a:buChar char="■"/>
              <a:defRPr/>
            </a:lvl4pPr>
            <a:lvl5pPr indent="-302895" lvl="4" marL="2286000" rtl="1" algn="r">
              <a:lnSpc>
                <a:spcPct val="100000"/>
              </a:lnSpc>
              <a:spcBef>
                <a:spcPts val="400"/>
              </a:spcBef>
              <a:spcAft>
                <a:spcPts val="0"/>
              </a:spcAft>
              <a:buSzPts val="1170"/>
              <a:buChar char="■"/>
              <a:defRPr/>
            </a:lvl5pPr>
            <a:lvl6pPr indent="-342900" lvl="5" marL="2743200" rtl="1" algn="r">
              <a:lnSpc>
                <a:spcPct val="100000"/>
              </a:lnSpc>
              <a:spcBef>
                <a:spcPts val="360"/>
              </a:spcBef>
              <a:spcAft>
                <a:spcPts val="0"/>
              </a:spcAft>
              <a:buSzPts val="1800"/>
              <a:buChar char="▪"/>
              <a:defRPr/>
            </a:lvl6pPr>
            <a:lvl7pPr indent="-342900" lvl="6" marL="3200400" rtl="1" algn="r">
              <a:lnSpc>
                <a:spcPct val="100000"/>
              </a:lnSpc>
              <a:spcBef>
                <a:spcPts val="360"/>
              </a:spcBef>
              <a:spcAft>
                <a:spcPts val="0"/>
              </a:spcAft>
              <a:buSzPts val="1800"/>
              <a:buChar char="▪"/>
              <a:defRPr/>
            </a:lvl7pPr>
            <a:lvl8pPr indent="-342900" lvl="7" marL="3657600" rtl="1" algn="r">
              <a:lnSpc>
                <a:spcPct val="100000"/>
              </a:lnSpc>
              <a:spcBef>
                <a:spcPts val="360"/>
              </a:spcBef>
              <a:spcAft>
                <a:spcPts val="0"/>
              </a:spcAft>
              <a:buSzPts val="1800"/>
              <a:buChar char="▪"/>
              <a:defRPr/>
            </a:lvl8pPr>
            <a:lvl9pPr indent="-342900" lvl="8" marL="4114800" rtl="1" algn="r">
              <a:lnSpc>
                <a:spcPct val="100000"/>
              </a:lnSpc>
              <a:spcBef>
                <a:spcPts val="360"/>
              </a:spcBef>
              <a:spcAft>
                <a:spcPts val="0"/>
              </a:spcAft>
              <a:buSzPts val="1800"/>
              <a:buChar char="▪"/>
              <a:defRPr/>
            </a:lvl9pPr>
          </a:lstStyle>
          <a:p/>
        </p:txBody>
      </p:sp>
      <p:sp>
        <p:nvSpPr>
          <p:cNvPr id="103" name="Google Shape;103;p4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8"/>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05" name="Google Shape;105;p48"/>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12" name="Shape 112"/>
        <p:cNvGrpSpPr/>
        <p:nvPr/>
      </p:nvGrpSpPr>
      <p:grpSpPr>
        <a:xfrm>
          <a:off x="0" y="0"/>
          <a:ext cx="0" cy="0"/>
          <a:chOff x="0" y="0"/>
          <a:chExt cx="0" cy="0"/>
        </a:xfrm>
      </p:grpSpPr>
      <p:sp>
        <p:nvSpPr>
          <p:cNvPr id="113" name="Google Shape;113;p5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50"/>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50"/>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chemeClr val="dk2"/>
              </a:buClr>
              <a:buSzPts val="1400"/>
              <a:buFont typeface="Arial"/>
              <a:buNone/>
              <a:defRPr b="1" i="0" sz="14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chemeClr val="dk2"/>
              </a:buClr>
              <a:buSzPts val="1400"/>
              <a:buFont typeface="Arial"/>
              <a:buNone/>
              <a:defRPr b="1" i="0" sz="14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chemeClr val="dk2"/>
              </a:buClr>
              <a:buSzPts val="1400"/>
              <a:buFont typeface="Arial"/>
              <a:buNone/>
              <a:defRPr b="1" i="0" sz="14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chemeClr val="dk2"/>
              </a:buClr>
              <a:buSzPts val="1400"/>
              <a:buFont typeface="Arial"/>
              <a:buNone/>
              <a:defRPr b="1" i="0" sz="14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chemeClr val="dk2"/>
              </a:buClr>
              <a:buSzPts val="1400"/>
              <a:buFont typeface="Arial"/>
              <a:buNone/>
              <a:defRPr b="1" i="0" sz="14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chemeClr val="dk2"/>
              </a:buClr>
              <a:buSzPts val="1400"/>
              <a:buFont typeface="Arial"/>
              <a:buNone/>
              <a:defRPr b="1" i="0" sz="14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chemeClr val="dk2"/>
              </a:buClr>
              <a:buSzPts val="1400"/>
              <a:buFont typeface="Arial"/>
              <a:buNone/>
              <a:defRPr b="1" i="0" sz="14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chemeClr val="dk2"/>
              </a:buClr>
              <a:buSzPts val="1400"/>
              <a:buFont typeface="Arial"/>
              <a:buNone/>
              <a:defRPr b="1" i="0" sz="14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chemeClr val="dk2"/>
              </a:buClr>
              <a:buSzPts val="1400"/>
              <a:buFont typeface="Arial"/>
              <a:buNone/>
              <a:defRPr b="1" i="0" sz="14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6.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6.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3.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7.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0.xml"/><Relationship Id="rId3" Type="http://schemas.openxmlformats.org/officeDocument/2006/relationships/theme" Target="../theme/theme2.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36"/>
          <p:cNvSpPr txBox="1"/>
          <p:nvPr/>
        </p:nvSpPr>
        <p:spPr>
          <a:xfrm>
            <a:off x="0" y="5970587"/>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p36"/>
          <p:cNvSpPr txBox="1"/>
          <p:nvPr/>
        </p:nvSpPr>
        <p:spPr>
          <a:xfrm>
            <a:off x="-9525" y="6053137"/>
            <a:ext cx="2249487"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 name="Google Shape;12;p36"/>
          <p:cNvSpPr txBox="1"/>
          <p:nvPr/>
        </p:nvSpPr>
        <p:spPr>
          <a:xfrm>
            <a:off x="2359025" y="6043612"/>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 name="Google Shape;13;p3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1" algn="l">
              <a:lnSpc>
                <a:spcPct val="100000"/>
              </a:lnSpc>
              <a:spcBef>
                <a:spcPts val="0"/>
              </a:spcBef>
              <a:spcAft>
                <a:spcPts val="0"/>
              </a:spcAft>
              <a:buClr>
                <a:srgbClr val="000000"/>
              </a:buClr>
              <a:buSzPts val="1400"/>
              <a:buFont typeface="Arial"/>
              <a:buNone/>
              <a:defRPr b="0" i="0" sz="4400" u="none" cap="none" strike="noStrike">
                <a:solidFill>
                  <a:schemeClr val="lt2"/>
                </a:solidFill>
                <a:latin typeface="Twentieth Century"/>
                <a:ea typeface="Twentieth Century"/>
                <a:cs typeface="Twentieth Century"/>
                <a:sym typeface="Twentieth Century"/>
              </a:defRPr>
            </a:lvl1pPr>
            <a:lvl2pPr lvl="1" marR="0" rtl="1" algn="l">
              <a:lnSpc>
                <a:spcPct val="100000"/>
              </a:lnSpc>
              <a:spcBef>
                <a:spcPts val="0"/>
              </a:spcBef>
              <a:spcAft>
                <a:spcPts val="0"/>
              </a:spcAft>
              <a:buClr>
                <a:srgbClr val="000000"/>
              </a:buClr>
              <a:buSzPts val="1400"/>
              <a:buFont typeface="Arial"/>
              <a:buNone/>
              <a:defRPr b="0" i="0" sz="4400" u="none" cap="none" strike="noStrike">
                <a:solidFill>
                  <a:schemeClr val="lt2"/>
                </a:solidFill>
                <a:latin typeface="Twentieth Century"/>
                <a:ea typeface="Twentieth Century"/>
                <a:cs typeface="Twentieth Century"/>
                <a:sym typeface="Twentieth Century"/>
              </a:defRPr>
            </a:lvl2pPr>
            <a:lvl3pPr lvl="2" marR="0" rtl="1" algn="l">
              <a:lnSpc>
                <a:spcPct val="100000"/>
              </a:lnSpc>
              <a:spcBef>
                <a:spcPts val="0"/>
              </a:spcBef>
              <a:spcAft>
                <a:spcPts val="0"/>
              </a:spcAft>
              <a:buClr>
                <a:srgbClr val="000000"/>
              </a:buClr>
              <a:buSzPts val="1400"/>
              <a:buFont typeface="Arial"/>
              <a:buNone/>
              <a:defRPr b="0" i="0" sz="4400" u="none" cap="none" strike="noStrike">
                <a:solidFill>
                  <a:schemeClr val="lt2"/>
                </a:solidFill>
                <a:latin typeface="Twentieth Century"/>
                <a:ea typeface="Twentieth Century"/>
                <a:cs typeface="Twentieth Century"/>
                <a:sym typeface="Twentieth Century"/>
              </a:defRPr>
            </a:lvl3pPr>
            <a:lvl4pPr lvl="3" marR="0" rtl="1" algn="l">
              <a:lnSpc>
                <a:spcPct val="100000"/>
              </a:lnSpc>
              <a:spcBef>
                <a:spcPts val="0"/>
              </a:spcBef>
              <a:spcAft>
                <a:spcPts val="0"/>
              </a:spcAft>
              <a:buClr>
                <a:srgbClr val="000000"/>
              </a:buClr>
              <a:buSzPts val="1400"/>
              <a:buFont typeface="Arial"/>
              <a:buNone/>
              <a:defRPr b="0" i="0" sz="4400" u="none" cap="none" strike="noStrike">
                <a:solidFill>
                  <a:schemeClr val="lt2"/>
                </a:solidFill>
                <a:latin typeface="Twentieth Century"/>
                <a:ea typeface="Twentieth Century"/>
                <a:cs typeface="Twentieth Century"/>
                <a:sym typeface="Twentieth Century"/>
              </a:defRPr>
            </a:lvl4pPr>
            <a:lvl5pPr lvl="4" marR="0" rtl="1" algn="l">
              <a:lnSpc>
                <a:spcPct val="100000"/>
              </a:lnSpc>
              <a:spcBef>
                <a:spcPts val="0"/>
              </a:spcBef>
              <a:spcAft>
                <a:spcPts val="0"/>
              </a:spcAft>
              <a:buClr>
                <a:srgbClr val="000000"/>
              </a:buClr>
              <a:buSzPts val="1400"/>
              <a:buFont typeface="Arial"/>
              <a:buNone/>
              <a:defRPr b="0" i="0" sz="4400" u="none" cap="none" strike="noStrike">
                <a:solidFill>
                  <a:schemeClr val="lt2"/>
                </a:solidFill>
                <a:latin typeface="Twentieth Century"/>
                <a:ea typeface="Twentieth Century"/>
                <a:cs typeface="Twentieth Century"/>
                <a:sym typeface="Twentieth Century"/>
              </a:defRPr>
            </a:lvl5pPr>
            <a:lvl6pPr lvl="5" marR="0" rtl="1" algn="l">
              <a:lnSpc>
                <a:spcPct val="100000"/>
              </a:lnSpc>
              <a:spcBef>
                <a:spcPts val="0"/>
              </a:spcBef>
              <a:spcAft>
                <a:spcPts val="0"/>
              </a:spcAft>
              <a:buClr>
                <a:srgbClr val="000000"/>
              </a:buClr>
              <a:buSzPts val="1400"/>
              <a:buFont typeface="Arial"/>
              <a:buNone/>
              <a:defRPr b="0" i="0" sz="4400" u="none" cap="none" strike="noStrike">
                <a:solidFill>
                  <a:schemeClr val="lt2"/>
                </a:solidFill>
                <a:latin typeface="Twentieth Century"/>
                <a:ea typeface="Twentieth Century"/>
                <a:cs typeface="Twentieth Century"/>
                <a:sym typeface="Twentieth Century"/>
              </a:defRPr>
            </a:lvl6pPr>
            <a:lvl7pPr lvl="6" marR="0" rtl="1" algn="l">
              <a:lnSpc>
                <a:spcPct val="100000"/>
              </a:lnSpc>
              <a:spcBef>
                <a:spcPts val="0"/>
              </a:spcBef>
              <a:spcAft>
                <a:spcPts val="0"/>
              </a:spcAft>
              <a:buClr>
                <a:srgbClr val="000000"/>
              </a:buClr>
              <a:buSzPts val="1400"/>
              <a:buFont typeface="Arial"/>
              <a:buNone/>
              <a:defRPr b="0" i="0" sz="4400" u="none" cap="none" strike="noStrike">
                <a:solidFill>
                  <a:schemeClr val="lt2"/>
                </a:solidFill>
                <a:latin typeface="Twentieth Century"/>
                <a:ea typeface="Twentieth Century"/>
                <a:cs typeface="Twentieth Century"/>
                <a:sym typeface="Twentieth Century"/>
              </a:defRPr>
            </a:lvl7pPr>
            <a:lvl8pPr lvl="7" marR="0" rtl="1" algn="l">
              <a:lnSpc>
                <a:spcPct val="100000"/>
              </a:lnSpc>
              <a:spcBef>
                <a:spcPts val="0"/>
              </a:spcBef>
              <a:spcAft>
                <a:spcPts val="0"/>
              </a:spcAft>
              <a:buClr>
                <a:srgbClr val="000000"/>
              </a:buClr>
              <a:buSzPts val="1400"/>
              <a:buFont typeface="Arial"/>
              <a:buNone/>
              <a:defRPr b="0" i="0" sz="4400" u="none" cap="none" strike="noStrike">
                <a:solidFill>
                  <a:schemeClr val="lt2"/>
                </a:solidFill>
                <a:latin typeface="Twentieth Century"/>
                <a:ea typeface="Twentieth Century"/>
                <a:cs typeface="Twentieth Century"/>
                <a:sym typeface="Twentieth Century"/>
              </a:defRPr>
            </a:lvl8pPr>
            <a:lvl9pPr lvl="8" marR="0" rtl="1" algn="l">
              <a:lnSpc>
                <a:spcPct val="100000"/>
              </a:lnSpc>
              <a:spcBef>
                <a:spcPts val="0"/>
              </a:spcBef>
              <a:spcAft>
                <a:spcPts val="0"/>
              </a:spcAft>
              <a:buClr>
                <a:srgbClr val="000000"/>
              </a:buClr>
              <a:buSzPts val="1400"/>
              <a:buFont typeface="Arial"/>
              <a:buNone/>
              <a:defRPr b="0" i="0" sz="4400" u="none" cap="none" strike="noStrike">
                <a:solidFill>
                  <a:schemeClr val="lt2"/>
                </a:solidFill>
                <a:latin typeface="Twentieth Century"/>
                <a:ea typeface="Twentieth Century"/>
                <a:cs typeface="Twentieth Century"/>
                <a:sym typeface="Twentieth Century"/>
              </a:defRPr>
            </a:lvl9pPr>
          </a:lstStyle>
          <a:p/>
        </p:txBody>
      </p:sp>
      <p:sp>
        <p:nvSpPr>
          <p:cNvPr id="14" name="Google Shape;14;p36"/>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1" algn="r">
              <a:lnSpc>
                <a:spcPct val="100000"/>
              </a:lnSpc>
              <a:spcBef>
                <a:spcPts val="700"/>
              </a:spcBef>
              <a:spcAft>
                <a:spcPts val="0"/>
              </a:spcAft>
              <a:buClr>
                <a:schemeClr val="accent2"/>
              </a:buClr>
              <a:buSzPts val="1740"/>
              <a:buFont typeface="Noto San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1" algn="r">
              <a:lnSpc>
                <a:spcPct val="100000"/>
              </a:lnSpc>
              <a:spcBef>
                <a:spcPts val="550"/>
              </a:spcBef>
              <a:spcAft>
                <a:spcPts val="0"/>
              </a:spcAft>
              <a:buClr>
                <a:schemeClr val="accent1"/>
              </a:buClr>
              <a:buSzPts val="1820"/>
              <a:buFont typeface="Noto San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1" algn="r">
              <a:lnSpc>
                <a:spcPct val="100000"/>
              </a:lnSpc>
              <a:spcBef>
                <a:spcPts val="500"/>
              </a:spcBef>
              <a:spcAft>
                <a:spcPts val="0"/>
              </a:spcAft>
              <a:buClr>
                <a:schemeClr val="accent2"/>
              </a:buClr>
              <a:buSzPts val="1725"/>
              <a:buFont typeface="Noto San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1" algn="r">
              <a:lnSpc>
                <a:spcPct val="100000"/>
              </a:lnSpc>
              <a:spcBef>
                <a:spcPts val="400"/>
              </a:spcBef>
              <a:spcAft>
                <a:spcPts val="0"/>
              </a:spcAft>
              <a:buClr>
                <a:srgbClr val="D2DA7A"/>
              </a:buClr>
              <a:buSzPts val="1500"/>
              <a:buFont typeface="Noto San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1" algn="r">
              <a:lnSpc>
                <a:spcPct val="100000"/>
              </a:lnSpc>
              <a:spcBef>
                <a:spcPts val="400"/>
              </a:spcBef>
              <a:spcAft>
                <a:spcPts val="0"/>
              </a:spcAft>
              <a:buClr>
                <a:srgbClr val="FADA7A"/>
              </a:buClr>
              <a:buSzPts val="1300"/>
              <a:buFont typeface="Noto San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1" algn="r">
              <a:lnSpc>
                <a:spcPct val="100000"/>
              </a:lnSpc>
              <a:spcBef>
                <a:spcPts val="360"/>
              </a:spcBef>
              <a:spcAft>
                <a:spcPts val="0"/>
              </a:spcAft>
              <a:buClr>
                <a:schemeClr val="accent1"/>
              </a:buClr>
              <a:buSzPts val="1800"/>
              <a:buFont typeface="Noto San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1" algn="r">
              <a:lnSpc>
                <a:spcPct val="100000"/>
              </a:lnSpc>
              <a:spcBef>
                <a:spcPts val="360"/>
              </a:spcBef>
              <a:spcAft>
                <a:spcPts val="0"/>
              </a:spcAft>
              <a:buClr>
                <a:schemeClr val="accent2"/>
              </a:buClr>
              <a:buSzPts val="1800"/>
              <a:buFont typeface="Noto San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1" algn="r">
              <a:lnSpc>
                <a:spcPct val="100000"/>
              </a:lnSpc>
              <a:spcBef>
                <a:spcPts val="360"/>
              </a:spcBef>
              <a:spcAft>
                <a:spcPts val="0"/>
              </a:spcAft>
              <a:buClr>
                <a:schemeClr val="accent3"/>
              </a:buClr>
              <a:buSzPts val="1800"/>
              <a:buFont typeface="Noto San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1" algn="r">
              <a:lnSpc>
                <a:spcPct val="100000"/>
              </a:lnSpc>
              <a:spcBef>
                <a:spcPts val="360"/>
              </a:spcBef>
              <a:spcAft>
                <a:spcPts val="0"/>
              </a:spcAft>
              <a:buClr>
                <a:schemeClr val="accent4"/>
              </a:buClr>
              <a:buSzPts val="1800"/>
              <a:buFont typeface="Noto San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15" name="Google Shape;15;p36"/>
          <p:cNvSpPr txBox="1"/>
          <p:nvPr>
            <p:ph idx="10" type="dt"/>
          </p:nvPr>
        </p:nvSpPr>
        <p:spPr>
          <a:xfrm>
            <a:off x="76200" y="6069012"/>
            <a:ext cx="2057400" cy="685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6" name="Google Shape;16;p36"/>
          <p:cNvSpPr txBox="1"/>
          <p:nvPr>
            <p:ph idx="11" type="ftr"/>
          </p:nvPr>
        </p:nvSpPr>
        <p:spPr>
          <a:xfrm>
            <a:off x="2085975" y="236537"/>
            <a:ext cx="586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7" name="Google Shape;17;p36"/>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chemeClr val="lt2"/>
              </a:buClr>
              <a:buSzPts val="1400"/>
              <a:buFont typeface="Arial"/>
              <a:buNone/>
              <a:defRPr b="1" i="0" sz="14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chemeClr val="lt2"/>
              </a:buClr>
              <a:buSzPts val="1400"/>
              <a:buFont typeface="Arial"/>
              <a:buNone/>
              <a:defRPr b="1" i="0" sz="14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chemeClr val="lt2"/>
              </a:buClr>
              <a:buSzPts val="1400"/>
              <a:buFont typeface="Arial"/>
              <a:buNone/>
              <a:defRPr b="1" i="0" sz="14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chemeClr val="lt2"/>
              </a:buClr>
              <a:buSzPts val="1400"/>
              <a:buFont typeface="Arial"/>
              <a:buNone/>
              <a:defRPr b="1" i="0" sz="14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chemeClr val="lt2"/>
              </a:buClr>
              <a:buSzPts val="1400"/>
              <a:buFont typeface="Arial"/>
              <a:buNone/>
              <a:defRPr b="1" i="0" sz="14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chemeClr val="lt2"/>
              </a:buClr>
              <a:buSzPts val="1400"/>
              <a:buFont typeface="Arial"/>
              <a:buNone/>
              <a:defRPr b="1" i="0" sz="14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chemeClr val="lt2"/>
              </a:buClr>
              <a:buSzPts val="1400"/>
              <a:buFont typeface="Arial"/>
              <a:buNone/>
              <a:defRPr b="1" i="0" sz="14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chemeClr val="lt2"/>
              </a:buClr>
              <a:buSzPts val="1400"/>
              <a:buFont typeface="Arial"/>
              <a:buNone/>
              <a:defRPr b="1" i="0" sz="14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chemeClr val="lt2"/>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3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1pPr>
            <a:lvl2pPr lvl="1"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2pPr>
            <a:lvl3pPr lvl="2"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3pPr>
            <a:lvl4pPr lvl="3"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4pPr>
            <a:lvl5pPr lvl="4"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5pPr>
            <a:lvl6pPr lvl="5"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6pPr>
            <a:lvl7pPr lvl="6"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7pPr>
            <a:lvl8pPr lvl="7"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8pPr>
            <a:lvl9pPr lvl="8"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26" name="Google Shape;26;p38"/>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1" algn="r">
              <a:lnSpc>
                <a:spcPct val="100000"/>
              </a:lnSpc>
              <a:spcBef>
                <a:spcPts val="700"/>
              </a:spcBef>
              <a:spcAft>
                <a:spcPts val="0"/>
              </a:spcAft>
              <a:buClr>
                <a:schemeClr val="accent2"/>
              </a:buClr>
              <a:buSzPts val="1740"/>
              <a:buFont typeface="Noto San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1" algn="r">
              <a:lnSpc>
                <a:spcPct val="100000"/>
              </a:lnSpc>
              <a:spcBef>
                <a:spcPts val="550"/>
              </a:spcBef>
              <a:spcAft>
                <a:spcPts val="0"/>
              </a:spcAft>
              <a:buClr>
                <a:schemeClr val="accent1"/>
              </a:buClr>
              <a:buSzPts val="1820"/>
              <a:buFont typeface="Noto San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1" algn="r">
              <a:lnSpc>
                <a:spcPct val="100000"/>
              </a:lnSpc>
              <a:spcBef>
                <a:spcPts val="500"/>
              </a:spcBef>
              <a:spcAft>
                <a:spcPts val="0"/>
              </a:spcAft>
              <a:buClr>
                <a:schemeClr val="accent2"/>
              </a:buClr>
              <a:buSzPts val="1725"/>
              <a:buFont typeface="Noto San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1" algn="r">
              <a:lnSpc>
                <a:spcPct val="100000"/>
              </a:lnSpc>
              <a:spcBef>
                <a:spcPts val="400"/>
              </a:spcBef>
              <a:spcAft>
                <a:spcPts val="0"/>
              </a:spcAft>
              <a:buClr>
                <a:srgbClr val="D2DA7A"/>
              </a:buClr>
              <a:buSzPts val="1500"/>
              <a:buFont typeface="Noto San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1" algn="r">
              <a:lnSpc>
                <a:spcPct val="100000"/>
              </a:lnSpc>
              <a:spcBef>
                <a:spcPts val="400"/>
              </a:spcBef>
              <a:spcAft>
                <a:spcPts val="0"/>
              </a:spcAft>
              <a:buClr>
                <a:srgbClr val="FADA7A"/>
              </a:buClr>
              <a:buSzPts val="1300"/>
              <a:buFont typeface="Noto San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1" algn="r">
              <a:lnSpc>
                <a:spcPct val="100000"/>
              </a:lnSpc>
              <a:spcBef>
                <a:spcPts val="360"/>
              </a:spcBef>
              <a:spcAft>
                <a:spcPts val="0"/>
              </a:spcAft>
              <a:buClr>
                <a:schemeClr val="accent1"/>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1" algn="r">
              <a:lnSpc>
                <a:spcPct val="100000"/>
              </a:lnSpc>
              <a:spcBef>
                <a:spcPts val="360"/>
              </a:spcBef>
              <a:spcAft>
                <a:spcPts val="0"/>
              </a:spcAft>
              <a:buClr>
                <a:schemeClr val="accent2"/>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1" algn="r">
              <a:lnSpc>
                <a:spcPct val="100000"/>
              </a:lnSpc>
              <a:spcBef>
                <a:spcPts val="360"/>
              </a:spcBef>
              <a:spcAft>
                <a:spcPts val="0"/>
              </a:spcAft>
              <a:buClr>
                <a:schemeClr val="accent3"/>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1" algn="r">
              <a:lnSpc>
                <a:spcPct val="100000"/>
              </a:lnSpc>
              <a:spcBef>
                <a:spcPts val="360"/>
              </a:spcBef>
              <a:spcAft>
                <a:spcPts val="0"/>
              </a:spcAft>
              <a:buClr>
                <a:schemeClr val="accent4"/>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27" name="Google Shape;27;p3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8" name="Google Shape;28;p38"/>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9" name="Google Shape;29;p38"/>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 name="Google Shape;30;p38"/>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 name="Google Shape;31;p38"/>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 name="Google Shape;32;p38"/>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7" name="Shape 57"/>
        <p:cNvGrpSpPr/>
        <p:nvPr/>
      </p:nvGrpSpPr>
      <p:grpSpPr>
        <a:xfrm>
          <a:off x="0" y="0"/>
          <a:ext cx="0" cy="0"/>
          <a:chOff x="0" y="0"/>
          <a:chExt cx="0" cy="0"/>
        </a:xfrm>
      </p:grpSpPr>
      <p:sp>
        <p:nvSpPr>
          <p:cNvPr id="58" name="Google Shape;58;p43"/>
          <p:cNvSpPr txBox="1"/>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43"/>
          <p:cNvSpPr txBox="1"/>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43"/>
          <p:cNvSpPr txBox="1"/>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 name="Google Shape;61;p4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1pPr>
            <a:lvl2pPr lvl="1"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2pPr>
            <a:lvl3pPr lvl="2"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3pPr>
            <a:lvl4pPr lvl="3"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4pPr>
            <a:lvl5pPr lvl="4"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5pPr>
            <a:lvl6pPr lvl="5"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6pPr>
            <a:lvl7pPr lvl="6"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7pPr>
            <a:lvl8pPr lvl="7"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8pPr>
            <a:lvl9pPr lvl="8"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62" name="Google Shape;62;p43"/>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1" algn="r">
              <a:lnSpc>
                <a:spcPct val="100000"/>
              </a:lnSpc>
              <a:spcBef>
                <a:spcPts val="700"/>
              </a:spcBef>
              <a:spcAft>
                <a:spcPts val="0"/>
              </a:spcAft>
              <a:buClr>
                <a:schemeClr val="accent2"/>
              </a:buClr>
              <a:buSzPts val="1740"/>
              <a:buFont typeface="Noto San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1" algn="r">
              <a:lnSpc>
                <a:spcPct val="100000"/>
              </a:lnSpc>
              <a:spcBef>
                <a:spcPts val="550"/>
              </a:spcBef>
              <a:spcAft>
                <a:spcPts val="0"/>
              </a:spcAft>
              <a:buClr>
                <a:schemeClr val="accent1"/>
              </a:buClr>
              <a:buSzPts val="1820"/>
              <a:buFont typeface="Noto San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1" algn="r">
              <a:lnSpc>
                <a:spcPct val="100000"/>
              </a:lnSpc>
              <a:spcBef>
                <a:spcPts val="500"/>
              </a:spcBef>
              <a:spcAft>
                <a:spcPts val="0"/>
              </a:spcAft>
              <a:buClr>
                <a:schemeClr val="accent2"/>
              </a:buClr>
              <a:buSzPts val="1725"/>
              <a:buFont typeface="Noto San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1" algn="r">
              <a:lnSpc>
                <a:spcPct val="100000"/>
              </a:lnSpc>
              <a:spcBef>
                <a:spcPts val="400"/>
              </a:spcBef>
              <a:spcAft>
                <a:spcPts val="0"/>
              </a:spcAft>
              <a:buClr>
                <a:srgbClr val="D2DA7A"/>
              </a:buClr>
              <a:buSzPts val="1500"/>
              <a:buFont typeface="Noto San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1" algn="r">
              <a:lnSpc>
                <a:spcPct val="100000"/>
              </a:lnSpc>
              <a:spcBef>
                <a:spcPts val="400"/>
              </a:spcBef>
              <a:spcAft>
                <a:spcPts val="0"/>
              </a:spcAft>
              <a:buClr>
                <a:srgbClr val="FADA7A"/>
              </a:buClr>
              <a:buSzPts val="1300"/>
              <a:buFont typeface="Noto San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1" algn="r">
              <a:lnSpc>
                <a:spcPct val="100000"/>
              </a:lnSpc>
              <a:spcBef>
                <a:spcPts val="360"/>
              </a:spcBef>
              <a:spcAft>
                <a:spcPts val="0"/>
              </a:spcAft>
              <a:buClr>
                <a:schemeClr val="accent1"/>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1" algn="r">
              <a:lnSpc>
                <a:spcPct val="100000"/>
              </a:lnSpc>
              <a:spcBef>
                <a:spcPts val="360"/>
              </a:spcBef>
              <a:spcAft>
                <a:spcPts val="0"/>
              </a:spcAft>
              <a:buClr>
                <a:schemeClr val="accent2"/>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1" algn="r">
              <a:lnSpc>
                <a:spcPct val="100000"/>
              </a:lnSpc>
              <a:spcBef>
                <a:spcPts val="360"/>
              </a:spcBef>
              <a:spcAft>
                <a:spcPts val="0"/>
              </a:spcAft>
              <a:buClr>
                <a:schemeClr val="accent3"/>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1" algn="r">
              <a:lnSpc>
                <a:spcPct val="100000"/>
              </a:lnSpc>
              <a:spcBef>
                <a:spcPts val="360"/>
              </a:spcBef>
              <a:spcAft>
                <a:spcPts val="0"/>
              </a:spcAft>
              <a:buClr>
                <a:schemeClr val="accent4"/>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63" name="Google Shape;63;p4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4" name="Google Shape;64;p43"/>
          <p:cNvSpPr txBox="1"/>
          <p:nvPr>
            <p:ph idx="12" type="sldNum"/>
          </p:nvPr>
        </p:nvSpPr>
        <p:spPr>
          <a:xfrm>
            <a:off x="0" y="1752600"/>
            <a:ext cx="1295400" cy="70167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2400"/>
              <a:buFont typeface="Arial"/>
              <a:buNone/>
              <a:defRPr b="1" i="0" sz="2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
        <p:nvSpPr>
          <p:cNvPr id="65" name="Google Shape;65;p43"/>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6"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sp>
        <p:nvSpPr>
          <p:cNvPr id="73" name="Google Shape;73;p45"/>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 name="Google Shape;74;p45"/>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 name="Google Shape;75;p45"/>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 name="Google Shape;76;p4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1pPr>
            <a:lvl2pPr lvl="1"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2pPr>
            <a:lvl3pPr lvl="2"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3pPr>
            <a:lvl4pPr lvl="3"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4pPr>
            <a:lvl5pPr lvl="4"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5pPr>
            <a:lvl6pPr lvl="5"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6pPr>
            <a:lvl7pPr lvl="6"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7pPr>
            <a:lvl8pPr lvl="7"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8pPr>
            <a:lvl9pPr lvl="8"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77" name="Google Shape;77;p45"/>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1" algn="r">
              <a:lnSpc>
                <a:spcPct val="100000"/>
              </a:lnSpc>
              <a:spcBef>
                <a:spcPts val="700"/>
              </a:spcBef>
              <a:spcAft>
                <a:spcPts val="0"/>
              </a:spcAft>
              <a:buClr>
                <a:schemeClr val="accent2"/>
              </a:buClr>
              <a:buSzPts val="1740"/>
              <a:buFont typeface="Noto San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1" algn="r">
              <a:lnSpc>
                <a:spcPct val="100000"/>
              </a:lnSpc>
              <a:spcBef>
                <a:spcPts val="550"/>
              </a:spcBef>
              <a:spcAft>
                <a:spcPts val="0"/>
              </a:spcAft>
              <a:buClr>
                <a:schemeClr val="accent1"/>
              </a:buClr>
              <a:buSzPts val="1820"/>
              <a:buFont typeface="Noto San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1" algn="r">
              <a:lnSpc>
                <a:spcPct val="100000"/>
              </a:lnSpc>
              <a:spcBef>
                <a:spcPts val="500"/>
              </a:spcBef>
              <a:spcAft>
                <a:spcPts val="0"/>
              </a:spcAft>
              <a:buClr>
                <a:schemeClr val="accent2"/>
              </a:buClr>
              <a:buSzPts val="1725"/>
              <a:buFont typeface="Noto San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1" algn="r">
              <a:lnSpc>
                <a:spcPct val="100000"/>
              </a:lnSpc>
              <a:spcBef>
                <a:spcPts val="400"/>
              </a:spcBef>
              <a:spcAft>
                <a:spcPts val="0"/>
              </a:spcAft>
              <a:buClr>
                <a:srgbClr val="D2DA7A"/>
              </a:buClr>
              <a:buSzPts val="1500"/>
              <a:buFont typeface="Noto San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1" algn="r">
              <a:lnSpc>
                <a:spcPct val="100000"/>
              </a:lnSpc>
              <a:spcBef>
                <a:spcPts val="400"/>
              </a:spcBef>
              <a:spcAft>
                <a:spcPts val="0"/>
              </a:spcAft>
              <a:buClr>
                <a:srgbClr val="FADA7A"/>
              </a:buClr>
              <a:buSzPts val="1300"/>
              <a:buFont typeface="Noto San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1" algn="r">
              <a:lnSpc>
                <a:spcPct val="100000"/>
              </a:lnSpc>
              <a:spcBef>
                <a:spcPts val="360"/>
              </a:spcBef>
              <a:spcAft>
                <a:spcPts val="0"/>
              </a:spcAft>
              <a:buClr>
                <a:schemeClr val="accent1"/>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1" algn="r">
              <a:lnSpc>
                <a:spcPct val="100000"/>
              </a:lnSpc>
              <a:spcBef>
                <a:spcPts val="360"/>
              </a:spcBef>
              <a:spcAft>
                <a:spcPts val="0"/>
              </a:spcAft>
              <a:buClr>
                <a:schemeClr val="accent2"/>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1" algn="r">
              <a:lnSpc>
                <a:spcPct val="100000"/>
              </a:lnSpc>
              <a:spcBef>
                <a:spcPts val="360"/>
              </a:spcBef>
              <a:spcAft>
                <a:spcPts val="0"/>
              </a:spcAft>
              <a:buClr>
                <a:schemeClr val="accent3"/>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1" algn="r">
              <a:lnSpc>
                <a:spcPct val="100000"/>
              </a:lnSpc>
              <a:spcBef>
                <a:spcPts val="360"/>
              </a:spcBef>
              <a:spcAft>
                <a:spcPts val="0"/>
              </a:spcAft>
              <a:buClr>
                <a:schemeClr val="accent4"/>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78" name="Google Shape;78;p45"/>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9" name="Google Shape;79;p45"/>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
        <p:nvSpPr>
          <p:cNvPr id="80" name="Google Shape;80;p45"/>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47"/>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 name="Google Shape;90;p47"/>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 name="Google Shape;91;p47"/>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 name="Google Shape;92;p4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1pPr>
            <a:lvl2pPr lvl="1"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2pPr>
            <a:lvl3pPr lvl="2"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3pPr>
            <a:lvl4pPr lvl="3"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4pPr>
            <a:lvl5pPr lvl="4"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5pPr>
            <a:lvl6pPr lvl="5"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6pPr>
            <a:lvl7pPr lvl="6"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7pPr>
            <a:lvl8pPr lvl="7"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8pPr>
            <a:lvl9pPr lvl="8"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93" name="Google Shape;93;p47"/>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1" algn="r">
              <a:lnSpc>
                <a:spcPct val="100000"/>
              </a:lnSpc>
              <a:spcBef>
                <a:spcPts val="700"/>
              </a:spcBef>
              <a:spcAft>
                <a:spcPts val="0"/>
              </a:spcAft>
              <a:buClr>
                <a:schemeClr val="accent2"/>
              </a:buClr>
              <a:buSzPts val="1740"/>
              <a:buFont typeface="Noto San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1" algn="r">
              <a:lnSpc>
                <a:spcPct val="100000"/>
              </a:lnSpc>
              <a:spcBef>
                <a:spcPts val="550"/>
              </a:spcBef>
              <a:spcAft>
                <a:spcPts val="0"/>
              </a:spcAft>
              <a:buClr>
                <a:schemeClr val="accent1"/>
              </a:buClr>
              <a:buSzPts val="1820"/>
              <a:buFont typeface="Noto San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1" algn="r">
              <a:lnSpc>
                <a:spcPct val="100000"/>
              </a:lnSpc>
              <a:spcBef>
                <a:spcPts val="500"/>
              </a:spcBef>
              <a:spcAft>
                <a:spcPts val="0"/>
              </a:spcAft>
              <a:buClr>
                <a:schemeClr val="accent2"/>
              </a:buClr>
              <a:buSzPts val="1725"/>
              <a:buFont typeface="Noto San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1" algn="r">
              <a:lnSpc>
                <a:spcPct val="100000"/>
              </a:lnSpc>
              <a:spcBef>
                <a:spcPts val="400"/>
              </a:spcBef>
              <a:spcAft>
                <a:spcPts val="0"/>
              </a:spcAft>
              <a:buClr>
                <a:srgbClr val="D2DA7A"/>
              </a:buClr>
              <a:buSzPts val="1500"/>
              <a:buFont typeface="Noto San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1" algn="r">
              <a:lnSpc>
                <a:spcPct val="100000"/>
              </a:lnSpc>
              <a:spcBef>
                <a:spcPts val="400"/>
              </a:spcBef>
              <a:spcAft>
                <a:spcPts val="0"/>
              </a:spcAft>
              <a:buClr>
                <a:srgbClr val="FADA7A"/>
              </a:buClr>
              <a:buSzPts val="1300"/>
              <a:buFont typeface="Noto San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1" algn="r">
              <a:lnSpc>
                <a:spcPct val="100000"/>
              </a:lnSpc>
              <a:spcBef>
                <a:spcPts val="360"/>
              </a:spcBef>
              <a:spcAft>
                <a:spcPts val="0"/>
              </a:spcAft>
              <a:buClr>
                <a:schemeClr val="accent1"/>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1" algn="r">
              <a:lnSpc>
                <a:spcPct val="100000"/>
              </a:lnSpc>
              <a:spcBef>
                <a:spcPts val="360"/>
              </a:spcBef>
              <a:spcAft>
                <a:spcPts val="0"/>
              </a:spcAft>
              <a:buClr>
                <a:schemeClr val="accent2"/>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1" algn="r">
              <a:lnSpc>
                <a:spcPct val="100000"/>
              </a:lnSpc>
              <a:spcBef>
                <a:spcPts val="360"/>
              </a:spcBef>
              <a:spcAft>
                <a:spcPts val="0"/>
              </a:spcAft>
              <a:buClr>
                <a:schemeClr val="accent3"/>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1" algn="r">
              <a:lnSpc>
                <a:spcPct val="100000"/>
              </a:lnSpc>
              <a:spcBef>
                <a:spcPts val="360"/>
              </a:spcBef>
              <a:spcAft>
                <a:spcPts val="0"/>
              </a:spcAft>
              <a:buClr>
                <a:schemeClr val="accent4"/>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94" name="Google Shape;94;p4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5" name="Google Shape;95;p47"/>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
        <p:nvSpPr>
          <p:cNvPr id="96" name="Google Shape;96;p47"/>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4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1pPr>
            <a:lvl2pPr lvl="1"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2pPr>
            <a:lvl3pPr lvl="2"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3pPr>
            <a:lvl4pPr lvl="3"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4pPr>
            <a:lvl5pPr lvl="4"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5pPr>
            <a:lvl6pPr lvl="5"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6pPr>
            <a:lvl7pPr lvl="6"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7pPr>
            <a:lvl8pPr lvl="7"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8pPr>
            <a:lvl9pPr lvl="8"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108" name="Google Shape;108;p49"/>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1" algn="r">
              <a:lnSpc>
                <a:spcPct val="100000"/>
              </a:lnSpc>
              <a:spcBef>
                <a:spcPts val="700"/>
              </a:spcBef>
              <a:spcAft>
                <a:spcPts val="0"/>
              </a:spcAft>
              <a:buClr>
                <a:schemeClr val="accent2"/>
              </a:buClr>
              <a:buSzPts val="1740"/>
              <a:buFont typeface="Noto San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1" algn="r">
              <a:lnSpc>
                <a:spcPct val="100000"/>
              </a:lnSpc>
              <a:spcBef>
                <a:spcPts val="550"/>
              </a:spcBef>
              <a:spcAft>
                <a:spcPts val="0"/>
              </a:spcAft>
              <a:buClr>
                <a:schemeClr val="accent1"/>
              </a:buClr>
              <a:buSzPts val="1820"/>
              <a:buFont typeface="Noto San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1" algn="r">
              <a:lnSpc>
                <a:spcPct val="100000"/>
              </a:lnSpc>
              <a:spcBef>
                <a:spcPts val="500"/>
              </a:spcBef>
              <a:spcAft>
                <a:spcPts val="0"/>
              </a:spcAft>
              <a:buClr>
                <a:schemeClr val="accent2"/>
              </a:buClr>
              <a:buSzPts val="1725"/>
              <a:buFont typeface="Noto San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1" algn="r">
              <a:lnSpc>
                <a:spcPct val="100000"/>
              </a:lnSpc>
              <a:spcBef>
                <a:spcPts val="400"/>
              </a:spcBef>
              <a:spcAft>
                <a:spcPts val="0"/>
              </a:spcAft>
              <a:buClr>
                <a:srgbClr val="D2DA7A"/>
              </a:buClr>
              <a:buSzPts val="1500"/>
              <a:buFont typeface="Noto San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1" algn="r">
              <a:lnSpc>
                <a:spcPct val="100000"/>
              </a:lnSpc>
              <a:spcBef>
                <a:spcPts val="400"/>
              </a:spcBef>
              <a:spcAft>
                <a:spcPts val="0"/>
              </a:spcAft>
              <a:buClr>
                <a:srgbClr val="FADA7A"/>
              </a:buClr>
              <a:buSzPts val="1300"/>
              <a:buFont typeface="Noto San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1" algn="r">
              <a:lnSpc>
                <a:spcPct val="100000"/>
              </a:lnSpc>
              <a:spcBef>
                <a:spcPts val="360"/>
              </a:spcBef>
              <a:spcAft>
                <a:spcPts val="0"/>
              </a:spcAft>
              <a:buClr>
                <a:schemeClr val="accent1"/>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1" algn="r">
              <a:lnSpc>
                <a:spcPct val="100000"/>
              </a:lnSpc>
              <a:spcBef>
                <a:spcPts val="360"/>
              </a:spcBef>
              <a:spcAft>
                <a:spcPts val="0"/>
              </a:spcAft>
              <a:buClr>
                <a:schemeClr val="accent2"/>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1" algn="r">
              <a:lnSpc>
                <a:spcPct val="100000"/>
              </a:lnSpc>
              <a:spcBef>
                <a:spcPts val="360"/>
              </a:spcBef>
              <a:spcAft>
                <a:spcPts val="0"/>
              </a:spcAft>
              <a:buClr>
                <a:schemeClr val="accent3"/>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1" algn="r">
              <a:lnSpc>
                <a:spcPct val="100000"/>
              </a:lnSpc>
              <a:spcBef>
                <a:spcPts val="360"/>
              </a:spcBef>
              <a:spcAft>
                <a:spcPts val="0"/>
              </a:spcAft>
              <a:buClr>
                <a:schemeClr val="accent4"/>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9" name="Google Shape;109;p4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0" name="Google Shape;110;p49"/>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1" name="Google Shape;111;p49"/>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chemeClr val="dk2"/>
              </a:buClr>
              <a:buSzPts val="1400"/>
              <a:buFont typeface="Arial"/>
              <a:buNone/>
              <a:defRPr b="1" i="0" sz="14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chemeClr val="dk2"/>
              </a:buClr>
              <a:buSzPts val="1400"/>
              <a:buFont typeface="Arial"/>
              <a:buNone/>
              <a:defRPr b="1" i="0" sz="14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chemeClr val="dk2"/>
              </a:buClr>
              <a:buSzPts val="1400"/>
              <a:buFont typeface="Arial"/>
              <a:buNone/>
              <a:defRPr b="1" i="0" sz="14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chemeClr val="dk2"/>
              </a:buClr>
              <a:buSzPts val="1400"/>
              <a:buFont typeface="Arial"/>
              <a:buNone/>
              <a:defRPr b="1" i="0" sz="14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chemeClr val="dk2"/>
              </a:buClr>
              <a:buSzPts val="1400"/>
              <a:buFont typeface="Arial"/>
              <a:buNone/>
              <a:defRPr b="1" i="0" sz="14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chemeClr val="dk2"/>
              </a:buClr>
              <a:buSzPts val="1400"/>
              <a:buFont typeface="Arial"/>
              <a:buNone/>
              <a:defRPr b="1" i="0" sz="14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chemeClr val="dk2"/>
              </a:buClr>
              <a:buSzPts val="1400"/>
              <a:buFont typeface="Arial"/>
              <a:buNone/>
              <a:defRPr b="1" i="0" sz="14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chemeClr val="dk2"/>
              </a:buClr>
              <a:buSzPts val="1400"/>
              <a:buFont typeface="Arial"/>
              <a:buNone/>
              <a:defRPr b="1" i="0" sz="14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chemeClr val="dk2"/>
              </a:buClr>
              <a:buSzPts val="1400"/>
              <a:buFont typeface="Arial"/>
              <a:buNone/>
              <a:defRPr b="1" i="0" sz="14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6" name="Shape 116"/>
        <p:cNvGrpSpPr/>
        <p:nvPr/>
      </p:nvGrpSpPr>
      <p:grpSpPr>
        <a:xfrm>
          <a:off x="0" y="0"/>
          <a:ext cx="0" cy="0"/>
          <a:chOff x="0" y="0"/>
          <a:chExt cx="0" cy="0"/>
        </a:xfrm>
      </p:grpSpPr>
      <p:sp>
        <p:nvSpPr>
          <p:cNvPr id="117" name="Google Shape;117;p51"/>
          <p:cNvSpPr txBox="1"/>
          <p:nvPr/>
        </p:nvSpPr>
        <p:spPr>
          <a:xfrm>
            <a:off x="-9525" y="4572000"/>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 name="Google Shape;118;p51"/>
          <p:cNvSpPr txBox="1"/>
          <p:nvPr/>
        </p:nvSpPr>
        <p:spPr>
          <a:xfrm>
            <a:off x="-9525" y="4664075"/>
            <a:ext cx="1463675"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 name="Google Shape;119;p51"/>
          <p:cNvSpPr txBox="1"/>
          <p:nvPr/>
        </p:nvSpPr>
        <p:spPr>
          <a:xfrm>
            <a:off x="1544637" y="4654550"/>
            <a:ext cx="7599362" cy="7127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 name="Google Shape;120;p51"/>
          <p:cNvSpPr txBox="1"/>
          <p:nvPr/>
        </p:nvSpPr>
        <p:spPr>
          <a:xfrm>
            <a:off x="1447800" y="0"/>
            <a:ext cx="100012" cy="68675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 name="Google Shape;121;p5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1pPr>
            <a:lvl2pPr lvl="1"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2pPr>
            <a:lvl3pPr lvl="2"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3pPr>
            <a:lvl4pPr lvl="3"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4pPr>
            <a:lvl5pPr lvl="4"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5pPr>
            <a:lvl6pPr lvl="5"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6pPr>
            <a:lvl7pPr lvl="6"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7pPr>
            <a:lvl8pPr lvl="7"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8pPr>
            <a:lvl9pPr lvl="8"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122" name="Google Shape;122;p51"/>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1" algn="r">
              <a:lnSpc>
                <a:spcPct val="100000"/>
              </a:lnSpc>
              <a:spcBef>
                <a:spcPts val="700"/>
              </a:spcBef>
              <a:spcAft>
                <a:spcPts val="0"/>
              </a:spcAft>
              <a:buClr>
                <a:schemeClr val="accent2"/>
              </a:buClr>
              <a:buSzPts val="1740"/>
              <a:buFont typeface="Noto San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1" algn="r">
              <a:lnSpc>
                <a:spcPct val="100000"/>
              </a:lnSpc>
              <a:spcBef>
                <a:spcPts val="550"/>
              </a:spcBef>
              <a:spcAft>
                <a:spcPts val="0"/>
              </a:spcAft>
              <a:buClr>
                <a:schemeClr val="accent1"/>
              </a:buClr>
              <a:buSzPts val="1820"/>
              <a:buFont typeface="Noto San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1" algn="r">
              <a:lnSpc>
                <a:spcPct val="100000"/>
              </a:lnSpc>
              <a:spcBef>
                <a:spcPts val="500"/>
              </a:spcBef>
              <a:spcAft>
                <a:spcPts val="0"/>
              </a:spcAft>
              <a:buClr>
                <a:schemeClr val="accent2"/>
              </a:buClr>
              <a:buSzPts val="1725"/>
              <a:buFont typeface="Noto San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1" algn="r">
              <a:lnSpc>
                <a:spcPct val="100000"/>
              </a:lnSpc>
              <a:spcBef>
                <a:spcPts val="400"/>
              </a:spcBef>
              <a:spcAft>
                <a:spcPts val="0"/>
              </a:spcAft>
              <a:buClr>
                <a:srgbClr val="D2DA7A"/>
              </a:buClr>
              <a:buSzPts val="1500"/>
              <a:buFont typeface="Noto San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1" algn="r">
              <a:lnSpc>
                <a:spcPct val="100000"/>
              </a:lnSpc>
              <a:spcBef>
                <a:spcPts val="400"/>
              </a:spcBef>
              <a:spcAft>
                <a:spcPts val="0"/>
              </a:spcAft>
              <a:buClr>
                <a:srgbClr val="FADA7A"/>
              </a:buClr>
              <a:buSzPts val="1300"/>
              <a:buFont typeface="Noto San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1" algn="r">
              <a:lnSpc>
                <a:spcPct val="100000"/>
              </a:lnSpc>
              <a:spcBef>
                <a:spcPts val="360"/>
              </a:spcBef>
              <a:spcAft>
                <a:spcPts val="0"/>
              </a:spcAft>
              <a:buClr>
                <a:schemeClr val="accent1"/>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1" algn="r">
              <a:lnSpc>
                <a:spcPct val="100000"/>
              </a:lnSpc>
              <a:spcBef>
                <a:spcPts val="360"/>
              </a:spcBef>
              <a:spcAft>
                <a:spcPts val="0"/>
              </a:spcAft>
              <a:buClr>
                <a:schemeClr val="accent2"/>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1" algn="r">
              <a:lnSpc>
                <a:spcPct val="100000"/>
              </a:lnSpc>
              <a:spcBef>
                <a:spcPts val="360"/>
              </a:spcBef>
              <a:spcAft>
                <a:spcPts val="0"/>
              </a:spcAft>
              <a:buClr>
                <a:schemeClr val="accent3"/>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1" algn="r">
              <a:lnSpc>
                <a:spcPct val="100000"/>
              </a:lnSpc>
              <a:spcBef>
                <a:spcPts val="360"/>
              </a:spcBef>
              <a:spcAft>
                <a:spcPts val="0"/>
              </a:spcAft>
              <a:buClr>
                <a:schemeClr val="accent4"/>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23" name="Google Shape;123;p51"/>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4" name="Google Shape;124;p51"/>
          <p:cNvSpPr txBox="1"/>
          <p:nvPr>
            <p:ph idx="12" type="sldNum"/>
          </p:nvPr>
        </p:nvSpPr>
        <p:spPr>
          <a:xfrm>
            <a:off x="0" y="4667250"/>
            <a:ext cx="1447800" cy="6635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2800"/>
              <a:buFont typeface="Arial"/>
              <a:buNone/>
              <a:defRPr b="1" i="0" sz="28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2800"/>
              <a:buFont typeface="Arial"/>
              <a:buNone/>
              <a:defRPr b="1" i="0" sz="28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2800"/>
              <a:buFont typeface="Arial"/>
              <a:buNone/>
              <a:defRPr b="1" i="0" sz="28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2800"/>
              <a:buFont typeface="Arial"/>
              <a:buNone/>
              <a:defRPr b="1" i="0" sz="28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2800"/>
              <a:buFont typeface="Arial"/>
              <a:buNone/>
              <a:defRPr b="1" i="0" sz="28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2800"/>
              <a:buFont typeface="Arial"/>
              <a:buNone/>
              <a:defRPr b="1" i="0" sz="28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2800"/>
              <a:buFont typeface="Arial"/>
              <a:buNone/>
              <a:defRPr b="1" i="0" sz="28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2800"/>
              <a:buFont typeface="Arial"/>
              <a:buNone/>
              <a:defRPr b="1" i="0" sz="28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2800"/>
              <a:buFont typeface="Arial"/>
              <a:buNone/>
              <a:defRPr b="1" i="0" sz="28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
        <p:nvSpPr>
          <p:cNvPr id="125" name="Google Shape;125;p51"/>
          <p:cNvSpPr txBox="1"/>
          <p:nvPr>
            <p:ph idx="11" type="ftr"/>
          </p:nvPr>
        </p:nvSpPr>
        <p:spPr>
          <a:xfrm>
            <a:off x="1600200" y="6248400"/>
            <a:ext cx="4572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3"/>
          <p:cNvSpPr txBox="1"/>
          <p:nvPr/>
        </p:nvSpPr>
        <p:spPr>
          <a:xfrm>
            <a:off x="6096000" y="0"/>
            <a:ext cx="32067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 name="Google Shape;135;p53"/>
          <p:cNvSpPr txBox="1"/>
          <p:nvPr/>
        </p:nvSpPr>
        <p:spPr>
          <a:xfrm>
            <a:off x="6142037"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 name="Google Shape;136;p53"/>
          <p:cNvSpPr txBox="1"/>
          <p:nvPr/>
        </p:nvSpPr>
        <p:spPr>
          <a:xfrm>
            <a:off x="6142037"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 name="Google Shape;137;p5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1pPr>
            <a:lvl2pPr lvl="1"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2pPr>
            <a:lvl3pPr lvl="2"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3pPr>
            <a:lvl4pPr lvl="3"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4pPr>
            <a:lvl5pPr lvl="4"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5pPr>
            <a:lvl6pPr lvl="5"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6pPr>
            <a:lvl7pPr lvl="6"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7pPr>
            <a:lvl8pPr lvl="7"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8pPr>
            <a:lvl9pPr lvl="8" marR="0" rtl="1"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138" name="Google Shape;138;p53"/>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1" algn="r">
              <a:lnSpc>
                <a:spcPct val="100000"/>
              </a:lnSpc>
              <a:spcBef>
                <a:spcPts val="700"/>
              </a:spcBef>
              <a:spcAft>
                <a:spcPts val="0"/>
              </a:spcAft>
              <a:buClr>
                <a:schemeClr val="accent2"/>
              </a:buClr>
              <a:buSzPts val="1740"/>
              <a:buFont typeface="Noto San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1" algn="r">
              <a:lnSpc>
                <a:spcPct val="100000"/>
              </a:lnSpc>
              <a:spcBef>
                <a:spcPts val="550"/>
              </a:spcBef>
              <a:spcAft>
                <a:spcPts val="0"/>
              </a:spcAft>
              <a:buClr>
                <a:schemeClr val="accent1"/>
              </a:buClr>
              <a:buSzPts val="1820"/>
              <a:buFont typeface="Noto San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1" algn="r">
              <a:lnSpc>
                <a:spcPct val="100000"/>
              </a:lnSpc>
              <a:spcBef>
                <a:spcPts val="500"/>
              </a:spcBef>
              <a:spcAft>
                <a:spcPts val="0"/>
              </a:spcAft>
              <a:buClr>
                <a:schemeClr val="accent2"/>
              </a:buClr>
              <a:buSzPts val="1725"/>
              <a:buFont typeface="Noto San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1" algn="r">
              <a:lnSpc>
                <a:spcPct val="100000"/>
              </a:lnSpc>
              <a:spcBef>
                <a:spcPts val="400"/>
              </a:spcBef>
              <a:spcAft>
                <a:spcPts val="0"/>
              </a:spcAft>
              <a:buClr>
                <a:srgbClr val="D2DA7A"/>
              </a:buClr>
              <a:buSzPts val="1500"/>
              <a:buFont typeface="Noto San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1" algn="r">
              <a:lnSpc>
                <a:spcPct val="100000"/>
              </a:lnSpc>
              <a:spcBef>
                <a:spcPts val="400"/>
              </a:spcBef>
              <a:spcAft>
                <a:spcPts val="0"/>
              </a:spcAft>
              <a:buClr>
                <a:srgbClr val="FADA7A"/>
              </a:buClr>
              <a:buSzPts val="1300"/>
              <a:buFont typeface="Noto San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1" algn="r">
              <a:lnSpc>
                <a:spcPct val="100000"/>
              </a:lnSpc>
              <a:spcBef>
                <a:spcPts val="360"/>
              </a:spcBef>
              <a:spcAft>
                <a:spcPts val="0"/>
              </a:spcAft>
              <a:buClr>
                <a:schemeClr val="accent1"/>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1" algn="r">
              <a:lnSpc>
                <a:spcPct val="100000"/>
              </a:lnSpc>
              <a:spcBef>
                <a:spcPts val="360"/>
              </a:spcBef>
              <a:spcAft>
                <a:spcPts val="0"/>
              </a:spcAft>
              <a:buClr>
                <a:schemeClr val="accent2"/>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1" algn="r">
              <a:lnSpc>
                <a:spcPct val="100000"/>
              </a:lnSpc>
              <a:spcBef>
                <a:spcPts val="360"/>
              </a:spcBef>
              <a:spcAft>
                <a:spcPts val="0"/>
              </a:spcAft>
              <a:buClr>
                <a:schemeClr val="accent3"/>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1" algn="r">
              <a:lnSpc>
                <a:spcPct val="100000"/>
              </a:lnSpc>
              <a:spcBef>
                <a:spcPts val="360"/>
              </a:spcBef>
              <a:spcAft>
                <a:spcPts val="0"/>
              </a:spcAft>
              <a:buClr>
                <a:schemeClr val="accent4"/>
              </a:buClr>
              <a:buSzPts val="1800"/>
              <a:buFont typeface="Noto San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9" name="Google Shape;139;p53"/>
          <p:cNvSpPr txBox="1"/>
          <p:nvPr>
            <p:ph idx="10" type="dt"/>
          </p:nvPr>
        </p:nvSpPr>
        <p:spPr>
          <a:xfrm>
            <a:off x="6553200" y="6248400"/>
            <a:ext cx="2209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0" name="Google Shape;140;p53"/>
          <p:cNvSpPr txBox="1"/>
          <p:nvPr>
            <p:ph idx="11" type="ftr"/>
          </p:nvPr>
        </p:nvSpPr>
        <p:spPr>
          <a:xfrm>
            <a:off x="457200" y="6248400"/>
            <a:ext cx="55737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1" name="Google Shape;141;p53"/>
          <p:cNvSpPr txBox="1"/>
          <p:nvPr>
            <p:ph idx="12" type="sldNum"/>
          </p:nvPr>
        </p:nvSpPr>
        <p:spPr>
          <a:xfrm rot="5400000">
            <a:off x="5989637" y="144462"/>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6.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7.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
          <p:cNvSpPr txBox="1"/>
          <p:nvPr>
            <p:ph type="ctrTitle"/>
          </p:nvPr>
        </p:nvSpPr>
        <p:spPr>
          <a:xfrm>
            <a:off x="1219200" y="1905000"/>
            <a:ext cx="6477000" cy="1828800"/>
          </a:xfrm>
          <a:prstGeom prst="rect">
            <a:avLst/>
          </a:prstGeom>
          <a:noFill/>
          <a:ln>
            <a:noFill/>
          </a:ln>
        </p:spPr>
        <p:txBody>
          <a:bodyPr anchorCtr="0" anchor="b" bIns="45700" lIns="91425" spcFirstLastPara="1" rIns="91425" wrap="square" tIns="45700">
            <a:normAutofit fontScale="90000"/>
          </a:bodyPr>
          <a:lstStyle/>
          <a:p>
            <a:pPr indent="0" lvl="0" marL="484187" rtl="1" algn="ctr">
              <a:lnSpc>
                <a:spcPct val="100000"/>
              </a:lnSpc>
              <a:spcBef>
                <a:spcPts val="0"/>
              </a:spcBef>
              <a:spcAft>
                <a:spcPts val="0"/>
              </a:spcAft>
              <a:buClr>
                <a:srgbClr val="8F98BF"/>
              </a:buClr>
              <a:buSzPct val="111111"/>
              <a:buFont typeface="Twentieth Century"/>
              <a:buNone/>
            </a:pPr>
            <a:r>
              <a:rPr b="0" i="0" lang="en-US" sz="6600" u="none">
                <a:solidFill>
                  <a:srgbClr val="8F98BF"/>
                </a:solidFill>
                <a:latin typeface="Twentieth Century"/>
                <a:ea typeface="Twentieth Century"/>
                <a:cs typeface="Twentieth Century"/>
                <a:sym typeface="Twentieth Century"/>
              </a:rPr>
              <a:t>WEB BUILDING</a:t>
            </a:r>
            <a:endParaRPr/>
          </a:p>
        </p:txBody>
      </p:sp>
      <p:sp>
        <p:nvSpPr>
          <p:cNvPr id="153" name="Google Shape;153;p1"/>
          <p:cNvSpPr txBox="1"/>
          <p:nvPr>
            <p:ph idx="1" type="subTitle"/>
          </p:nvPr>
        </p:nvSpPr>
        <p:spPr>
          <a:xfrm>
            <a:off x="457200" y="1905000"/>
            <a:ext cx="8062800" cy="1752600"/>
          </a:xfrm>
          <a:prstGeom prst="rect">
            <a:avLst/>
          </a:prstGeom>
          <a:noFill/>
          <a:ln>
            <a:noFill/>
          </a:ln>
        </p:spPr>
        <p:txBody>
          <a:bodyPr anchorCtr="0" anchor="ctr" bIns="45700" lIns="91425" spcFirstLastPara="1" rIns="91425" wrap="square" tIns="45700">
            <a:noAutofit/>
          </a:bodyPr>
          <a:lstStyle/>
          <a:p>
            <a:pPr indent="0" lvl="0" marL="0" rtl="1" algn="l">
              <a:lnSpc>
                <a:spcPct val="100000"/>
              </a:lnSpc>
              <a:spcBef>
                <a:spcPts val="0"/>
              </a:spcBef>
              <a:spcAft>
                <a:spcPts val="0"/>
              </a:spcAft>
              <a:buSzPts val="1560"/>
              <a:buNone/>
            </a:pPr>
            <a:r>
              <a:t/>
            </a:r>
            <a:endParaRPr b="1" i="0" sz="2600" u="none">
              <a:solidFill>
                <a:schemeClr val="lt1"/>
              </a:solidFill>
              <a:latin typeface="Arial Black"/>
              <a:ea typeface="Arial Black"/>
              <a:cs typeface="Arial Black"/>
              <a:sym typeface="Arial Black"/>
            </a:endParaRPr>
          </a:p>
          <a:p>
            <a:pPr indent="0" lvl="0" marL="0" rtl="1" algn="l">
              <a:lnSpc>
                <a:spcPct val="100000"/>
              </a:lnSpc>
              <a:spcBef>
                <a:spcPts val="700"/>
              </a:spcBef>
              <a:spcAft>
                <a:spcPts val="0"/>
              </a:spcAft>
              <a:buSzPts val="1560"/>
              <a:buNone/>
            </a:pPr>
            <a:r>
              <a:t/>
            </a:r>
            <a:endParaRPr b="1" i="0" sz="2600" u="none">
              <a:solidFill>
                <a:schemeClr val="lt1"/>
              </a:solidFill>
              <a:latin typeface="Arial Black"/>
              <a:ea typeface="Arial Black"/>
              <a:cs typeface="Arial Black"/>
              <a:sym typeface="Arial Black"/>
            </a:endParaRPr>
          </a:p>
        </p:txBody>
      </p:sp>
      <p:sp>
        <p:nvSpPr>
          <p:cNvPr id="154" name="Google Shape;154;p1"/>
          <p:cNvSpPr txBox="1"/>
          <p:nvPr/>
        </p:nvSpPr>
        <p:spPr>
          <a:xfrm>
            <a:off x="457200" y="381000"/>
            <a:ext cx="4495800" cy="92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Cairo University</a:t>
            </a:r>
            <a:br>
              <a:rPr b="0" i="0" lang="en-US" sz="1800" u="none" cap="none" strike="noStrike">
                <a:solidFill>
                  <a:schemeClr val="lt1"/>
                </a:solidFill>
                <a:latin typeface="Arial"/>
                <a:ea typeface="Arial"/>
                <a:cs typeface="Arial"/>
                <a:sym typeface="Arial"/>
              </a:rPr>
            </a:br>
            <a:r>
              <a:rPr b="0" i="0" lang="en-US" sz="1800" u="none" cap="none" strike="noStrike">
                <a:solidFill>
                  <a:schemeClr val="lt1"/>
                </a:solidFill>
                <a:latin typeface="Arial"/>
                <a:ea typeface="Arial"/>
                <a:cs typeface="Arial"/>
                <a:sym typeface="Arial"/>
              </a:rPr>
              <a:t>Faculty of Engineering </a:t>
            </a:r>
            <a:br>
              <a:rPr b="0" i="0" lang="en-US" sz="1800" u="none" cap="none" strike="noStrike">
                <a:solidFill>
                  <a:schemeClr val="lt1"/>
                </a:solidFill>
                <a:latin typeface="Arial"/>
                <a:ea typeface="Arial"/>
                <a:cs typeface="Arial"/>
                <a:sym typeface="Arial"/>
              </a:rPr>
            </a:br>
            <a:r>
              <a:rPr b="0" i="0" lang="en-US" sz="1800" u="none" cap="none" strike="noStrike">
                <a:solidFill>
                  <a:schemeClr val="lt1"/>
                </a:solidFill>
                <a:latin typeface="Arial"/>
                <a:ea typeface="Arial"/>
                <a:cs typeface="Arial"/>
                <a:sym typeface="Arial"/>
              </a:rPr>
              <a:t>Computer Engineering Department</a:t>
            </a:r>
            <a:endParaRPr b="0" i="0" sz="1400" u="none" cap="none" strike="noStrike">
              <a:solidFill>
                <a:srgbClr val="000000"/>
              </a:solidFill>
              <a:latin typeface="Arial"/>
              <a:ea typeface="Arial"/>
              <a:cs typeface="Arial"/>
              <a:sym typeface="Arial"/>
            </a:endParaRPr>
          </a:p>
        </p:txBody>
      </p:sp>
      <p:pic>
        <p:nvPicPr>
          <p:cNvPr descr="http://www.marefa.org/images/0/05/Cairo_University_Logo.png" id="155" name="Google Shape;155;p1"/>
          <p:cNvPicPr preferRelativeResize="0"/>
          <p:nvPr/>
        </p:nvPicPr>
        <p:blipFill rotWithShape="1">
          <a:blip r:embed="rId3">
            <a:alphaModFix/>
          </a:blip>
          <a:srcRect b="0" l="0" r="0" t="0"/>
          <a:stretch/>
        </p:blipFill>
        <p:spPr>
          <a:xfrm>
            <a:off x="7620000" y="228600"/>
            <a:ext cx="914400" cy="1154112"/>
          </a:xfrm>
          <a:prstGeom prst="rect">
            <a:avLst/>
          </a:prstGeom>
          <a:noFill/>
          <a:ln>
            <a:noFill/>
          </a:ln>
        </p:spPr>
      </p:pic>
      <p:sp>
        <p:nvSpPr>
          <p:cNvPr id="156" name="Google Shape;156;p1"/>
          <p:cNvSpPr txBox="1"/>
          <p:nvPr/>
        </p:nvSpPr>
        <p:spPr>
          <a:xfrm>
            <a:off x="8001000" y="228600"/>
            <a:ext cx="838200" cy="381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fld id="{00000000-1234-1234-1234-123412341234}" type="slidenum">
              <a:rPr b="1" i="0" lang="en-US" sz="1400" u="none" cap="none" strike="noStrike">
                <a:solidFill>
                  <a:schemeClr val="lt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7" name="Google Shape;157;p1"/>
          <p:cNvSpPr txBox="1"/>
          <p:nvPr/>
        </p:nvSpPr>
        <p:spPr>
          <a:xfrm>
            <a:off x="152400" y="6248400"/>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73D54"/>
              </a:buClr>
              <a:buSzPts val="1400"/>
              <a:buFont typeface="Arial"/>
              <a:buNone/>
            </a:pPr>
            <a:r>
              <a:rPr b="0" i="0" lang="en-US" sz="1400" u="none" cap="none" strike="noStrike">
                <a:solidFill>
                  <a:srgbClr val="373D54"/>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Create a Database with SQL</a:t>
            </a:r>
            <a:endParaRPr/>
          </a:p>
        </p:txBody>
      </p:sp>
      <p:sp>
        <p:nvSpPr>
          <p:cNvPr id="239" name="Google Shape;239;p10"/>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ctr">
              <a:lnSpc>
                <a:spcPct val="100000"/>
              </a:lnSpc>
              <a:spcBef>
                <a:spcPts val="0"/>
              </a:spcBef>
              <a:spcAft>
                <a:spcPts val="0"/>
              </a:spcAft>
              <a:buClr>
                <a:schemeClr val="accent2"/>
              </a:buClr>
              <a:buSzPts val="1440"/>
              <a:buFont typeface="Noto Sans"/>
              <a:buNone/>
            </a:pPr>
            <a:r>
              <a:rPr b="0" i="1" lang="en-US" sz="2400" u="none">
                <a:solidFill>
                  <a:schemeClr val="dk1"/>
                </a:solidFill>
                <a:latin typeface="Twentieth Century"/>
                <a:ea typeface="Twentieth Century"/>
                <a:cs typeface="Twentieth Century"/>
                <a:sym typeface="Twentieth Century"/>
              </a:rPr>
              <a:t> </a:t>
            </a:r>
            <a:r>
              <a:rPr b="1" i="1" lang="en-US" sz="2400" u="none">
                <a:solidFill>
                  <a:srgbClr val="638CAE"/>
                </a:solidFill>
                <a:latin typeface="Twentieth Century"/>
                <a:ea typeface="Twentieth Century"/>
                <a:cs typeface="Twentieth Century"/>
                <a:sym typeface="Twentieth Century"/>
              </a:rPr>
              <a:t>CREATE DATABASE database_name</a:t>
            </a:r>
            <a:endParaRPr/>
          </a:p>
          <a:p>
            <a:pPr indent="-319087" lvl="0" marL="319087" marR="0" rtl="0" algn="l">
              <a:lnSpc>
                <a:spcPct val="100000"/>
              </a:lnSpc>
              <a:spcBef>
                <a:spcPts val="700"/>
              </a:spcBef>
              <a:spcAft>
                <a:spcPts val="0"/>
              </a:spcAft>
              <a:buClr>
                <a:schemeClr val="accent2"/>
              </a:buClr>
              <a:buSzPts val="1440"/>
              <a:buFont typeface="Noto Sans"/>
              <a:buChar char="◻"/>
            </a:pPr>
            <a:r>
              <a:rPr b="0" i="0" lang="en-US" sz="2400" u="none">
                <a:solidFill>
                  <a:schemeClr val="dk1"/>
                </a:solidFill>
                <a:latin typeface="Twentieth Century"/>
                <a:ea typeface="Twentieth Century"/>
                <a:cs typeface="Twentieth Century"/>
                <a:sym typeface="Twentieth Century"/>
              </a:rPr>
              <a:t>to execute the statement above we must use the </a:t>
            </a:r>
            <a:r>
              <a:rPr b="1" i="0" lang="en-US" sz="2400" u="none">
                <a:solidFill>
                  <a:schemeClr val="dk1"/>
                </a:solidFill>
                <a:latin typeface="Twentieth Century"/>
                <a:ea typeface="Twentieth Century"/>
                <a:cs typeface="Twentieth Century"/>
                <a:sym typeface="Twentieth Century"/>
              </a:rPr>
              <a:t>mysql_query() </a:t>
            </a:r>
            <a:r>
              <a:rPr b="0" i="0" lang="en-US" sz="2400" u="none">
                <a:solidFill>
                  <a:schemeClr val="dk1"/>
                </a:solidFill>
                <a:latin typeface="Twentieth Century"/>
                <a:ea typeface="Twentieth Century"/>
                <a:cs typeface="Twentieth Century"/>
                <a:sym typeface="Twentieth Century"/>
              </a:rPr>
              <a:t>function. This function is used to send a query or command to a MySQL connection.</a:t>
            </a:r>
            <a:endParaRPr/>
          </a:p>
        </p:txBody>
      </p:sp>
      <p:sp>
        <p:nvSpPr>
          <p:cNvPr id="240" name="Google Shape;240;p10"/>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41" name="Google Shape;241;p10"/>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
        <p:nvSpPr>
          <p:cNvPr id="242" name="Google Shape;242;p10"/>
          <p:cNvSpPr txBox="1"/>
          <p:nvPr/>
        </p:nvSpPr>
        <p:spPr>
          <a:xfrm>
            <a:off x="1600200" y="3352800"/>
            <a:ext cx="6553200" cy="2667000"/>
          </a:xfrm>
          <a:prstGeom prst="rect">
            <a:avLst/>
          </a:prstGeom>
          <a:solidFill>
            <a:schemeClr val="lt1"/>
          </a:solid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338137" lvl="0" marL="338137" marR="0" rtl="0" algn="l">
              <a:lnSpc>
                <a:spcPct val="100000"/>
              </a:lnSpc>
              <a:spcBef>
                <a:spcPts val="0"/>
              </a:spcBef>
              <a:spcAft>
                <a:spcPts val="0"/>
              </a:spcAft>
              <a:buClr>
                <a:srgbClr val="FF0000"/>
              </a:buClr>
              <a:buSzPts val="1600"/>
              <a:buFont typeface="Twentieth Century"/>
              <a:buNone/>
            </a:pPr>
            <a:r>
              <a:rPr b="0" i="0" lang="en-US" sz="1600" u="none" cap="none" strike="noStrike">
                <a:solidFill>
                  <a:srgbClr val="FF0000"/>
                </a:solidFill>
                <a:latin typeface="Twentieth Century"/>
                <a:ea typeface="Twentieth Century"/>
                <a:cs typeface="Twentieth Century"/>
                <a:sym typeface="Twentieth Century"/>
              </a:rPr>
              <a:t>&lt;?php</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$con = mysql_connect("localhost",“Admin",“pass123");</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if (!$con)</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die('Could not connect: ' . mysql_error());</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if (mysql_query("CREATE DATABASE my_db",$con))</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echo "Database created";</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else</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echo "Error creating database: " . mysql_error();</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mysql_close($con); </a:t>
            </a:r>
            <a:r>
              <a:rPr b="0" i="0" lang="en-US" sz="1600" u="none" cap="none" strike="noStrike">
                <a:solidFill>
                  <a:srgbClr val="FF0000"/>
                </a:solidFill>
                <a:latin typeface="Twentieth Century"/>
                <a:ea typeface="Twentieth Century"/>
                <a:cs typeface="Twentieth Century"/>
                <a:sym typeface="Twentieth Century"/>
              </a:rPr>
              <a:t>?&gt;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Create a Table with SQL</a:t>
            </a:r>
            <a:endParaRPr/>
          </a:p>
        </p:txBody>
      </p:sp>
      <p:sp>
        <p:nvSpPr>
          <p:cNvPr id="249" name="Google Shape;249;p11"/>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a:buNone/>
            </a:pPr>
            <a:r>
              <a:rPr b="1" i="1" lang="en-US" sz="2400" u="none">
                <a:solidFill>
                  <a:srgbClr val="638CAE"/>
                </a:solidFill>
                <a:latin typeface="Twentieth Century"/>
                <a:ea typeface="Twentieth Century"/>
                <a:cs typeface="Twentieth Century"/>
                <a:sym typeface="Twentieth Century"/>
              </a:rPr>
              <a:t>CREATE TABLE table_name</a:t>
            </a:r>
            <a:br>
              <a:rPr b="1" i="1" lang="en-US" sz="2400" u="none">
                <a:solidFill>
                  <a:srgbClr val="638CAE"/>
                </a:solidFill>
                <a:latin typeface="Twentieth Century"/>
                <a:ea typeface="Twentieth Century"/>
                <a:cs typeface="Twentieth Century"/>
                <a:sym typeface="Twentieth Century"/>
              </a:rPr>
            </a:br>
            <a:r>
              <a:rPr b="1" i="1" lang="en-US" sz="2400" u="none">
                <a:solidFill>
                  <a:srgbClr val="638CAE"/>
                </a:solidFill>
                <a:latin typeface="Twentieth Century"/>
                <a:ea typeface="Twentieth Century"/>
                <a:cs typeface="Twentieth Century"/>
                <a:sym typeface="Twentieth Century"/>
              </a:rPr>
              <a:t>(</a:t>
            </a:r>
            <a:br>
              <a:rPr b="1" i="1" lang="en-US" sz="2400" u="none">
                <a:solidFill>
                  <a:srgbClr val="638CAE"/>
                </a:solidFill>
                <a:latin typeface="Twentieth Century"/>
                <a:ea typeface="Twentieth Century"/>
                <a:cs typeface="Twentieth Century"/>
                <a:sym typeface="Twentieth Century"/>
              </a:rPr>
            </a:br>
            <a:r>
              <a:rPr b="1" i="1" lang="en-US" sz="2400" u="none">
                <a:solidFill>
                  <a:srgbClr val="638CAE"/>
                </a:solidFill>
                <a:latin typeface="Twentieth Century"/>
                <a:ea typeface="Twentieth Century"/>
                <a:cs typeface="Twentieth Century"/>
                <a:sym typeface="Twentieth Century"/>
              </a:rPr>
              <a:t>column_name1 data_type,</a:t>
            </a:r>
            <a:br>
              <a:rPr b="1" i="1" lang="en-US" sz="2400" u="none">
                <a:solidFill>
                  <a:srgbClr val="638CAE"/>
                </a:solidFill>
                <a:latin typeface="Twentieth Century"/>
                <a:ea typeface="Twentieth Century"/>
                <a:cs typeface="Twentieth Century"/>
                <a:sym typeface="Twentieth Century"/>
              </a:rPr>
            </a:br>
            <a:r>
              <a:rPr b="1" i="1" lang="en-US" sz="2400" u="none">
                <a:solidFill>
                  <a:srgbClr val="638CAE"/>
                </a:solidFill>
                <a:latin typeface="Twentieth Century"/>
                <a:ea typeface="Twentieth Century"/>
                <a:cs typeface="Twentieth Century"/>
                <a:sym typeface="Twentieth Century"/>
              </a:rPr>
              <a:t>column_name2 data_type,</a:t>
            </a:r>
            <a:br>
              <a:rPr b="1" i="1" lang="en-US" sz="2400" u="none">
                <a:solidFill>
                  <a:srgbClr val="638CAE"/>
                </a:solidFill>
                <a:latin typeface="Twentieth Century"/>
                <a:ea typeface="Twentieth Century"/>
                <a:cs typeface="Twentieth Century"/>
                <a:sym typeface="Twentieth Century"/>
              </a:rPr>
            </a:br>
            <a:r>
              <a:rPr b="1" i="1" lang="en-US" sz="2400" u="none">
                <a:solidFill>
                  <a:srgbClr val="638CAE"/>
                </a:solidFill>
                <a:latin typeface="Twentieth Century"/>
                <a:ea typeface="Twentieth Century"/>
                <a:cs typeface="Twentieth Century"/>
                <a:sym typeface="Twentieth Century"/>
              </a:rPr>
              <a:t>column_name3 data_type,</a:t>
            </a:r>
            <a:br>
              <a:rPr b="1" i="1" lang="en-US" sz="2400" u="none">
                <a:solidFill>
                  <a:srgbClr val="638CAE"/>
                </a:solidFill>
                <a:latin typeface="Twentieth Century"/>
                <a:ea typeface="Twentieth Century"/>
                <a:cs typeface="Twentieth Century"/>
                <a:sym typeface="Twentieth Century"/>
              </a:rPr>
            </a:br>
            <a:r>
              <a:rPr b="1" i="1" lang="en-US" sz="2400" u="none">
                <a:solidFill>
                  <a:srgbClr val="638CAE"/>
                </a:solidFill>
                <a:latin typeface="Twentieth Century"/>
                <a:ea typeface="Twentieth Century"/>
                <a:cs typeface="Twentieth Century"/>
                <a:sym typeface="Twentieth Century"/>
              </a:rPr>
              <a:t>....</a:t>
            </a:r>
            <a:br>
              <a:rPr b="1" i="1" lang="en-US" sz="2400" u="none">
                <a:solidFill>
                  <a:srgbClr val="638CAE"/>
                </a:solidFill>
                <a:latin typeface="Twentieth Century"/>
                <a:ea typeface="Twentieth Century"/>
                <a:cs typeface="Twentieth Century"/>
                <a:sym typeface="Twentieth Century"/>
              </a:rPr>
            </a:br>
            <a:r>
              <a:rPr b="1" i="1" lang="en-US" sz="2400" u="none">
                <a:solidFill>
                  <a:srgbClr val="638CAE"/>
                </a:solidFill>
                <a:latin typeface="Twentieth Century"/>
                <a:ea typeface="Twentieth Century"/>
                <a:cs typeface="Twentieth Century"/>
                <a:sym typeface="Twentieth Century"/>
              </a:rPr>
              <a:t>) </a:t>
            </a:r>
            <a:endParaRPr/>
          </a:p>
          <a:p>
            <a:pPr indent="-319087" lvl="0" marL="319087" marR="0" rtl="0" algn="l">
              <a:lnSpc>
                <a:spcPct val="100000"/>
              </a:lnSpc>
              <a:spcBef>
                <a:spcPts val="700"/>
              </a:spcBef>
              <a:spcAft>
                <a:spcPts val="0"/>
              </a:spcAft>
              <a:buClr>
                <a:schemeClr val="accent2"/>
              </a:buClr>
              <a:buSzPts val="1440"/>
              <a:buFont typeface="Noto Sans"/>
              <a:buNone/>
            </a:pPr>
            <a:r>
              <a:t/>
            </a:r>
            <a:endParaRPr b="0" i="1"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rPr b="0" i="0" lang="en-US" sz="2400" u="none">
                <a:solidFill>
                  <a:schemeClr val="dk1"/>
                </a:solidFill>
                <a:latin typeface="Twentieth Century"/>
                <a:ea typeface="Twentieth Century"/>
                <a:cs typeface="Twentieth Century"/>
                <a:sym typeface="Twentieth Century"/>
              </a:rPr>
              <a:t>The following example creates a table named "Persons", with three columns. The column names will be "FirstName", "LastName" and "Age":</a:t>
            </a:r>
            <a:endParaRPr/>
          </a:p>
        </p:txBody>
      </p:sp>
      <p:sp>
        <p:nvSpPr>
          <p:cNvPr id="250" name="Google Shape;250;p11"/>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51" name="Google Shape;251;p11"/>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Create a Table with SQL- Example</a:t>
            </a:r>
            <a:endParaRPr/>
          </a:p>
        </p:txBody>
      </p:sp>
      <p:sp>
        <p:nvSpPr>
          <p:cNvPr id="258" name="Google Shape;258;p12"/>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rPr b="0" i="0" lang="en-US" sz="2400" u="none">
                <a:solidFill>
                  <a:schemeClr val="dk1"/>
                </a:solidFill>
                <a:latin typeface="Twentieth Century"/>
                <a:ea typeface="Twentieth Century"/>
                <a:cs typeface="Twentieth Century"/>
                <a:sym typeface="Twentieth Century"/>
              </a:rPr>
              <a:t>A database must be selected before a table can be created. The database is selected with the </a:t>
            </a:r>
            <a:r>
              <a:rPr b="1" i="0" lang="en-US" sz="2400" u="none">
                <a:solidFill>
                  <a:schemeClr val="dk1"/>
                </a:solidFill>
                <a:latin typeface="Twentieth Century"/>
                <a:ea typeface="Twentieth Century"/>
                <a:cs typeface="Twentieth Century"/>
                <a:sym typeface="Twentieth Century"/>
              </a:rPr>
              <a:t>mysql_select_db()</a:t>
            </a:r>
            <a:r>
              <a:rPr b="0" i="0" lang="en-US" sz="2400" u="none">
                <a:solidFill>
                  <a:schemeClr val="dk1"/>
                </a:solidFill>
                <a:latin typeface="Twentieth Century"/>
                <a:ea typeface="Twentieth Century"/>
                <a:cs typeface="Twentieth Century"/>
                <a:sym typeface="Twentieth Century"/>
              </a:rPr>
              <a:t> function.</a:t>
            </a:r>
            <a:endParaRPr b="0" i="1" sz="2400" u="none">
              <a:solidFill>
                <a:schemeClr val="dk1"/>
              </a:solidFill>
              <a:latin typeface="Twentieth Century"/>
              <a:ea typeface="Twentieth Century"/>
              <a:cs typeface="Twentieth Century"/>
              <a:sym typeface="Twentieth Century"/>
            </a:endParaRPr>
          </a:p>
          <a:p>
            <a:pPr indent="-227647" lvl="0" marL="319087" marR="0" rtl="1" algn="r">
              <a:lnSpc>
                <a:spcPct val="100000"/>
              </a:lnSpc>
              <a:spcBef>
                <a:spcPts val="700"/>
              </a:spcBef>
              <a:spcAft>
                <a:spcPts val="0"/>
              </a:spcAft>
              <a:buClr>
                <a:schemeClr val="accent2"/>
              </a:buClr>
              <a:buSzPts val="1440"/>
              <a:buFont typeface="Noto Sans"/>
              <a:buNone/>
            </a:pPr>
            <a:r>
              <a:t/>
            </a:r>
            <a:endParaRPr b="0" i="1" sz="2400" u="none">
              <a:solidFill>
                <a:schemeClr val="dk1"/>
              </a:solidFill>
              <a:latin typeface="Twentieth Century"/>
              <a:ea typeface="Twentieth Century"/>
              <a:cs typeface="Twentieth Century"/>
              <a:sym typeface="Twentieth Century"/>
            </a:endParaRPr>
          </a:p>
        </p:txBody>
      </p:sp>
      <p:sp>
        <p:nvSpPr>
          <p:cNvPr id="259" name="Google Shape;259;p12"/>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60" name="Google Shape;260;p12"/>
          <p:cNvSpPr txBox="1"/>
          <p:nvPr/>
        </p:nvSpPr>
        <p:spPr>
          <a:xfrm>
            <a:off x="7379855" y="6492900"/>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
        <p:nvSpPr>
          <p:cNvPr id="261" name="Google Shape;261;p12"/>
          <p:cNvSpPr txBox="1"/>
          <p:nvPr/>
        </p:nvSpPr>
        <p:spPr>
          <a:xfrm>
            <a:off x="152400" y="1676400"/>
            <a:ext cx="5638800" cy="3962400"/>
          </a:xfrm>
          <a:prstGeom prst="rect">
            <a:avLst/>
          </a:prstGeom>
          <a:solidFill>
            <a:schemeClr val="lt1"/>
          </a:solid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338137" lvl="0" marL="338137" marR="0" rtl="0" algn="l">
              <a:lnSpc>
                <a:spcPct val="100000"/>
              </a:lnSpc>
              <a:spcBef>
                <a:spcPts val="0"/>
              </a:spcBef>
              <a:spcAft>
                <a:spcPts val="0"/>
              </a:spcAft>
              <a:buClr>
                <a:srgbClr val="000000"/>
              </a:buClr>
              <a:buSzPts val="1600"/>
              <a:buFont typeface="Twentieth Century"/>
              <a:buNone/>
            </a:pPr>
            <a:r>
              <a:rPr b="0" i="0" lang="en-US" sz="1600" u="none" cap="none" strike="noStrike">
                <a:solidFill>
                  <a:srgbClr val="000000"/>
                </a:solidFill>
                <a:latin typeface="Twentieth Century"/>
                <a:ea typeface="Twentieth Century"/>
                <a:cs typeface="Twentieth Century"/>
                <a:sym typeface="Twentieth Century"/>
              </a:rPr>
              <a:t>&lt;?php</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$con = mysql_connect("localhost",“admin",“pass123");</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if (!$con)</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die('Could not connect: ' . mysql_error());</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Create database</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if (mysql_query("CREATE DATABASE my_db",$con))</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echo "Database created";</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else</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echo "Error creating database: " . mysql_error();</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endParaRPr b="0" i="0" sz="1400" u="none" cap="none" strike="noStrike">
              <a:solidFill>
                <a:srgbClr val="000000"/>
              </a:solidFill>
              <a:latin typeface="Arial"/>
              <a:ea typeface="Arial"/>
              <a:cs typeface="Arial"/>
              <a:sym typeface="Arial"/>
            </a:endParaRPr>
          </a:p>
        </p:txBody>
      </p:sp>
      <p:sp>
        <p:nvSpPr>
          <p:cNvPr id="262" name="Google Shape;262;p12"/>
          <p:cNvSpPr txBox="1"/>
          <p:nvPr/>
        </p:nvSpPr>
        <p:spPr>
          <a:xfrm>
            <a:off x="5410200" y="1676400"/>
            <a:ext cx="3657600" cy="3962400"/>
          </a:xfrm>
          <a:prstGeom prst="rect">
            <a:avLst/>
          </a:prstGeom>
          <a:solidFill>
            <a:schemeClr val="lt1"/>
          </a:solid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338137" lvl="0" marL="338137" marR="0" rtl="0" algn="l">
              <a:lnSpc>
                <a:spcPct val="100000"/>
              </a:lnSpc>
              <a:spcBef>
                <a:spcPts val="0"/>
              </a:spcBef>
              <a:spcAft>
                <a:spcPts val="0"/>
              </a:spcAft>
              <a:buClr>
                <a:srgbClr val="000000"/>
              </a:buClr>
              <a:buSzPts val="1600"/>
              <a:buFont typeface="Twentieth Century"/>
              <a:buNone/>
            </a:pP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Create table</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mysql_select_db("my_db", $con);</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$sql = "CREATE TABLE Persons</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FirstName varchar(15),</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LastName varchar(15),</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Age int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Execute query</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mysql_query($sql,$con);</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mysql_close($con);</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Specifying Field Data Types</a:t>
            </a:r>
            <a:endParaRPr/>
          </a:p>
        </p:txBody>
      </p:sp>
      <p:sp>
        <p:nvSpPr>
          <p:cNvPr id="269" name="Google Shape;269;p13"/>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a:buChar char="◻"/>
            </a:pPr>
            <a:r>
              <a:rPr b="1" i="0" lang="en-US" sz="2400" u="none">
                <a:solidFill>
                  <a:schemeClr val="dk1"/>
                </a:solidFill>
                <a:latin typeface="Twentieth Century"/>
                <a:ea typeface="Twentieth Century"/>
                <a:cs typeface="Twentieth Century"/>
                <a:sym typeface="Twentieth Century"/>
              </a:rPr>
              <a:t>Table 8-3 Common MySQL data types</a:t>
            </a:r>
            <a:endParaRPr/>
          </a:p>
        </p:txBody>
      </p:sp>
      <p:sp>
        <p:nvSpPr>
          <p:cNvPr id="270" name="Google Shape;270;p13"/>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71" name="Google Shape;271;p13"/>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pic>
        <p:nvPicPr>
          <p:cNvPr id="272" name="Google Shape;272;p13"/>
          <p:cNvPicPr preferRelativeResize="0"/>
          <p:nvPr/>
        </p:nvPicPr>
        <p:blipFill rotWithShape="1">
          <a:blip r:embed="rId3">
            <a:alphaModFix/>
          </a:blip>
          <a:srcRect b="0" l="0" r="0" t="0"/>
          <a:stretch/>
        </p:blipFill>
        <p:spPr>
          <a:xfrm>
            <a:off x="649287" y="2516187"/>
            <a:ext cx="7843836" cy="27416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Specifying Field Data Types (continued)</a:t>
            </a:r>
            <a:endParaRPr/>
          </a:p>
        </p:txBody>
      </p:sp>
      <p:sp>
        <p:nvSpPr>
          <p:cNvPr id="279" name="Google Shape;279;p14"/>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a:buChar char="◻"/>
            </a:pPr>
            <a:r>
              <a:rPr b="1" i="0" lang="en-US" sz="2400" u="none">
                <a:solidFill>
                  <a:schemeClr val="dk1"/>
                </a:solidFill>
                <a:latin typeface="Twentieth Century"/>
                <a:ea typeface="Twentieth Century"/>
                <a:cs typeface="Twentieth Century"/>
                <a:sym typeface="Twentieth Century"/>
              </a:rPr>
              <a:t>Table 8-3 Common MySQL data types (continued)</a:t>
            </a:r>
            <a:endParaRPr/>
          </a:p>
        </p:txBody>
      </p:sp>
      <p:sp>
        <p:nvSpPr>
          <p:cNvPr id="280" name="Google Shape;280;p14"/>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81" name="Google Shape;281;p14"/>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pic>
        <p:nvPicPr>
          <p:cNvPr id="282" name="Google Shape;282;p14"/>
          <p:cNvPicPr preferRelativeResize="0"/>
          <p:nvPr/>
        </p:nvPicPr>
        <p:blipFill rotWithShape="1">
          <a:blip r:embed="rId3">
            <a:alphaModFix/>
          </a:blip>
          <a:srcRect b="0" l="0" r="0" t="0"/>
          <a:stretch/>
        </p:blipFill>
        <p:spPr>
          <a:xfrm>
            <a:off x="654050" y="2397125"/>
            <a:ext cx="7834313" cy="2936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Primary Keys and Auto Increment Fields</a:t>
            </a:r>
            <a:endParaRPr/>
          </a:p>
        </p:txBody>
      </p:sp>
      <p:sp>
        <p:nvSpPr>
          <p:cNvPr id="289" name="Google Shape;289;p15"/>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a:buChar char="⮚"/>
            </a:pPr>
            <a:r>
              <a:rPr b="0" i="0" lang="en-US" sz="2000" u="none">
                <a:solidFill>
                  <a:schemeClr val="dk1"/>
                </a:solidFill>
                <a:latin typeface="Twentieth Century"/>
                <a:ea typeface="Twentieth Century"/>
                <a:cs typeface="Twentieth Century"/>
                <a:sym typeface="Twentieth Century"/>
              </a:rPr>
              <a:t>Each table should have a </a:t>
            </a:r>
            <a:r>
              <a:rPr b="0" i="0" lang="en-US" sz="2000" u="sng">
                <a:solidFill>
                  <a:schemeClr val="dk1"/>
                </a:solidFill>
                <a:latin typeface="Twentieth Century"/>
                <a:ea typeface="Twentieth Century"/>
                <a:cs typeface="Twentieth Century"/>
                <a:sym typeface="Twentieth Century"/>
              </a:rPr>
              <a:t>primary key </a:t>
            </a:r>
            <a:r>
              <a:rPr b="0" i="0" lang="en-US" sz="2000" u="none">
                <a:solidFill>
                  <a:schemeClr val="dk1"/>
                </a:solidFill>
                <a:latin typeface="Twentieth Century"/>
                <a:ea typeface="Twentieth Century"/>
                <a:cs typeface="Twentieth Century"/>
                <a:sym typeface="Twentieth Century"/>
              </a:rPr>
              <a:t>field.</a:t>
            </a:r>
            <a:endParaRPr/>
          </a:p>
          <a:p>
            <a:pPr indent="-319087" lvl="0" marL="319087" marR="0" rtl="0" algn="l">
              <a:lnSpc>
                <a:spcPct val="100000"/>
              </a:lnSpc>
              <a:spcBef>
                <a:spcPts val="700"/>
              </a:spcBef>
              <a:spcAft>
                <a:spcPts val="0"/>
              </a:spcAft>
              <a:buClr>
                <a:schemeClr val="accent2"/>
              </a:buClr>
              <a:buSzPts val="1200"/>
              <a:buFont typeface="Noto Sans"/>
              <a:buChar char="⮚"/>
            </a:pPr>
            <a:r>
              <a:rPr b="0" i="0" lang="en-US" sz="2000" u="none">
                <a:solidFill>
                  <a:schemeClr val="dk1"/>
                </a:solidFill>
                <a:latin typeface="Twentieth Century"/>
                <a:ea typeface="Twentieth Century"/>
                <a:cs typeface="Twentieth Century"/>
                <a:sym typeface="Twentieth Century"/>
              </a:rPr>
              <a:t>A primary key is used to </a:t>
            </a:r>
            <a:r>
              <a:rPr b="0" i="0" lang="en-US" sz="2000" u="sng">
                <a:solidFill>
                  <a:schemeClr val="dk1"/>
                </a:solidFill>
                <a:latin typeface="Twentieth Century"/>
                <a:ea typeface="Twentieth Century"/>
                <a:cs typeface="Twentieth Century"/>
                <a:sym typeface="Twentieth Century"/>
              </a:rPr>
              <a:t>uniquely identify </a:t>
            </a:r>
            <a:r>
              <a:rPr b="0" i="0" lang="en-US" sz="2000" u="none">
                <a:solidFill>
                  <a:schemeClr val="dk1"/>
                </a:solidFill>
                <a:latin typeface="Twentieth Century"/>
                <a:ea typeface="Twentieth Century"/>
                <a:cs typeface="Twentieth Century"/>
                <a:sym typeface="Twentieth Century"/>
              </a:rPr>
              <a:t>the rows in a table.</a:t>
            </a:r>
            <a:endParaRPr/>
          </a:p>
          <a:p>
            <a:pPr indent="-319087" lvl="0" marL="319087" marR="0" rtl="0" algn="l">
              <a:lnSpc>
                <a:spcPct val="100000"/>
              </a:lnSpc>
              <a:spcBef>
                <a:spcPts val="700"/>
              </a:spcBef>
              <a:spcAft>
                <a:spcPts val="0"/>
              </a:spcAft>
              <a:buClr>
                <a:schemeClr val="accent2"/>
              </a:buClr>
              <a:buSzPts val="1200"/>
              <a:buFont typeface="Noto Sans"/>
              <a:buChar char="⮚"/>
            </a:pPr>
            <a:r>
              <a:rPr b="0" i="0" lang="en-US" sz="2000" u="none">
                <a:solidFill>
                  <a:schemeClr val="dk1"/>
                </a:solidFill>
                <a:latin typeface="Twentieth Century"/>
                <a:ea typeface="Twentieth Century"/>
                <a:cs typeface="Twentieth Century"/>
                <a:sym typeface="Twentieth Century"/>
              </a:rPr>
              <a:t>Each primary key value </a:t>
            </a:r>
            <a:r>
              <a:rPr b="0" i="0" lang="en-US" sz="2000" u="sng">
                <a:solidFill>
                  <a:schemeClr val="dk1"/>
                </a:solidFill>
                <a:latin typeface="Twentieth Century"/>
                <a:ea typeface="Twentieth Century"/>
                <a:cs typeface="Twentieth Century"/>
                <a:sym typeface="Twentieth Century"/>
              </a:rPr>
              <a:t>must be unique </a:t>
            </a:r>
            <a:r>
              <a:rPr b="0" i="0" lang="en-US" sz="2000" u="none">
                <a:solidFill>
                  <a:schemeClr val="dk1"/>
                </a:solidFill>
                <a:latin typeface="Twentieth Century"/>
                <a:ea typeface="Twentieth Century"/>
                <a:cs typeface="Twentieth Century"/>
                <a:sym typeface="Twentieth Century"/>
              </a:rPr>
              <a:t>within the table.</a:t>
            </a:r>
            <a:endParaRPr/>
          </a:p>
          <a:p>
            <a:pPr indent="-319087" lvl="0" marL="319087" marR="0" rtl="0" algn="l">
              <a:lnSpc>
                <a:spcPct val="100000"/>
              </a:lnSpc>
              <a:spcBef>
                <a:spcPts val="700"/>
              </a:spcBef>
              <a:spcAft>
                <a:spcPts val="0"/>
              </a:spcAft>
              <a:buClr>
                <a:schemeClr val="accent2"/>
              </a:buClr>
              <a:buSzPts val="1200"/>
              <a:buFont typeface="Noto Sans"/>
              <a:buChar char="⮚"/>
            </a:pPr>
            <a:r>
              <a:rPr b="0" i="0" lang="en-US" sz="2000" u="none">
                <a:solidFill>
                  <a:schemeClr val="dk1"/>
                </a:solidFill>
                <a:latin typeface="Twentieth Century"/>
                <a:ea typeface="Twentieth Century"/>
                <a:cs typeface="Twentieth Century"/>
                <a:sym typeface="Twentieth Century"/>
              </a:rPr>
              <a:t>The primary key field </a:t>
            </a:r>
            <a:r>
              <a:rPr b="0" i="0" lang="en-US" sz="2000" u="sng">
                <a:solidFill>
                  <a:schemeClr val="dk1"/>
                </a:solidFill>
                <a:latin typeface="Twentieth Century"/>
                <a:ea typeface="Twentieth Century"/>
                <a:cs typeface="Twentieth Century"/>
                <a:sym typeface="Twentieth Century"/>
              </a:rPr>
              <a:t>cannot be null </a:t>
            </a:r>
            <a:r>
              <a:rPr b="0" i="0" lang="en-US" sz="2000" u="none">
                <a:solidFill>
                  <a:schemeClr val="dk1"/>
                </a:solidFill>
                <a:latin typeface="Twentieth Century"/>
                <a:ea typeface="Twentieth Century"/>
                <a:cs typeface="Twentieth Century"/>
                <a:sym typeface="Twentieth Century"/>
              </a:rPr>
              <a:t>because the database engine requires a value to locate the record.</a:t>
            </a:r>
            <a:endParaRPr/>
          </a:p>
          <a:p>
            <a:pPr indent="-242886" lvl="0" marL="319087" marR="0" rtl="0" algn="l">
              <a:lnSpc>
                <a:spcPct val="100000"/>
              </a:lnSpc>
              <a:spcBef>
                <a:spcPts val="700"/>
              </a:spcBef>
              <a:spcAft>
                <a:spcPts val="0"/>
              </a:spcAft>
              <a:buClr>
                <a:schemeClr val="accent2"/>
              </a:buClr>
              <a:buSzPts val="1200"/>
              <a:buFont typeface="Noto Sans"/>
              <a:buNone/>
            </a:pPr>
            <a:r>
              <a:t/>
            </a:r>
            <a:endParaRPr b="0" i="0" sz="20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200"/>
              <a:buFont typeface="Noto Sans"/>
              <a:buChar char="⮚"/>
            </a:pPr>
            <a:r>
              <a:rPr b="0" i="0" lang="en-US" sz="2000" u="none">
                <a:solidFill>
                  <a:schemeClr val="dk1"/>
                </a:solidFill>
                <a:latin typeface="Twentieth Century"/>
                <a:ea typeface="Twentieth Century"/>
                <a:cs typeface="Twentieth Century"/>
                <a:sym typeface="Twentieth Century"/>
              </a:rPr>
              <a:t>The following example sets the personID field as the primary key field. The primary key field is often an ID number, and is often used with the AUTO_INCREMENT setting.</a:t>
            </a:r>
            <a:endParaRPr/>
          </a:p>
          <a:p>
            <a:pPr indent="-319087" lvl="0" marL="319087" marR="0" rtl="0" algn="l">
              <a:lnSpc>
                <a:spcPct val="100000"/>
              </a:lnSpc>
              <a:spcBef>
                <a:spcPts val="700"/>
              </a:spcBef>
              <a:spcAft>
                <a:spcPts val="0"/>
              </a:spcAft>
              <a:buClr>
                <a:schemeClr val="accent2"/>
              </a:buClr>
              <a:buSzPts val="1200"/>
              <a:buFont typeface="Noto Sans"/>
              <a:buChar char="⮚"/>
            </a:pPr>
            <a:r>
              <a:rPr b="0" i="0" lang="en-US" sz="2000" u="none">
                <a:solidFill>
                  <a:schemeClr val="dk1"/>
                </a:solidFill>
                <a:latin typeface="Twentieth Century"/>
                <a:ea typeface="Twentieth Century"/>
                <a:cs typeface="Twentieth Century"/>
                <a:sym typeface="Twentieth Century"/>
              </a:rPr>
              <a:t>AUTO_INCREMENT automatically increases the value of the field by 1 each time a new record is added. To ensure that the primary key field cannot be null, we must add the NOT NULL setting to the field.</a:t>
            </a:r>
            <a:endParaRPr/>
          </a:p>
        </p:txBody>
      </p:sp>
      <p:sp>
        <p:nvSpPr>
          <p:cNvPr id="290" name="Google Shape;290;p15"/>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91" name="Google Shape;291;p15"/>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Primary Keys and Auto Increment Fields</a:t>
            </a:r>
            <a:endParaRPr/>
          </a:p>
        </p:txBody>
      </p:sp>
      <p:sp>
        <p:nvSpPr>
          <p:cNvPr id="298" name="Google Shape;298;p16"/>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a:buNone/>
            </a:pPr>
            <a:r>
              <a:rPr b="0" i="0" lang="en-US" sz="2400" u="none">
                <a:solidFill>
                  <a:srgbClr val="638CAE"/>
                </a:solidFill>
                <a:latin typeface="Twentieth Century"/>
                <a:ea typeface="Twentieth Century"/>
                <a:cs typeface="Twentieth Century"/>
                <a:sym typeface="Twentieth Century"/>
              </a:rPr>
              <a:t>   $sql = "CREATE TABLE Persons </a:t>
            </a:r>
            <a:br>
              <a:rPr b="0" i="0" lang="en-US" sz="2400" u="none">
                <a:solidFill>
                  <a:srgbClr val="638CAE"/>
                </a:solidFill>
                <a:latin typeface="Twentieth Century"/>
                <a:ea typeface="Twentieth Century"/>
                <a:cs typeface="Twentieth Century"/>
                <a:sym typeface="Twentieth Century"/>
              </a:rPr>
            </a:br>
            <a:r>
              <a:rPr b="0" i="0" lang="en-US" sz="2400" u="none">
                <a:solidFill>
                  <a:srgbClr val="638CAE"/>
                </a:solidFill>
                <a:latin typeface="Twentieth Century"/>
                <a:ea typeface="Twentieth Century"/>
                <a:cs typeface="Twentieth Century"/>
                <a:sym typeface="Twentieth Century"/>
              </a:rPr>
              <a:t>(</a:t>
            </a:r>
            <a:br>
              <a:rPr b="0" i="0" lang="en-US" sz="2400" u="none">
                <a:solidFill>
                  <a:srgbClr val="638CAE"/>
                </a:solidFill>
                <a:latin typeface="Twentieth Century"/>
                <a:ea typeface="Twentieth Century"/>
                <a:cs typeface="Twentieth Century"/>
                <a:sym typeface="Twentieth Century"/>
              </a:rPr>
            </a:br>
            <a:r>
              <a:rPr b="0" i="0" lang="en-US" sz="2400" u="none">
                <a:solidFill>
                  <a:srgbClr val="638CAE"/>
                </a:solidFill>
                <a:latin typeface="Twentieth Century"/>
                <a:ea typeface="Twentieth Century"/>
                <a:cs typeface="Twentieth Century"/>
                <a:sym typeface="Twentieth Century"/>
              </a:rPr>
              <a:t>personID int NOT NULL AUTO_INCREMENT, </a:t>
            </a:r>
            <a:br>
              <a:rPr b="0" i="0" lang="en-US" sz="2400" u="none">
                <a:solidFill>
                  <a:srgbClr val="638CAE"/>
                </a:solidFill>
                <a:latin typeface="Twentieth Century"/>
                <a:ea typeface="Twentieth Century"/>
                <a:cs typeface="Twentieth Century"/>
                <a:sym typeface="Twentieth Century"/>
              </a:rPr>
            </a:br>
            <a:r>
              <a:rPr b="0" i="0" lang="en-US" sz="2400" u="none">
                <a:solidFill>
                  <a:srgbClr val="638CAE"/>
                </a:solidFill>
                <a:latin typeface="Twentieth Century"/>
                <a:ea typeface="Twentieth Century"/>
                <a:cs typeface="Twentieth Century"/>
                <a:sym typeface="Twentieth Century"/>
              </a:rPr>
              <a:t>PRIMARY KEY(personID),</a:t>
            </a:r>
            <a:br>
              <a:rPr b="0" i="0" lang="en-US" sz="2400" u="none">
                <a:solidFill>
                  <a:srgbClr val="638CAE"/>
                </a:solidFill>
                <a:latin typeface="Twentieth Century"/>
                <a:ea typeface="Twentieth Century"/>
                <a:cs typeface="Twentieth Century"/>
                <a:sym typeface="Twentieth Century"/>
              </a:rPr>
            </a:br>
            <a:r>
              <a:rPr b="0" i="0" lang="en-US" sz="2400" u="none">
                <a:solidFill>
                  <a:srgbClr val="638CAE"/>
                </a:solidFill>
                <a:latin typeface="Twentieth Century"/>
                <a:ea typeface="Twentieth Century"/>
                <a:cs typeface="Twentieth Century"/>
                <a:sym typeface="Twentieth Century"/>
              </a:rPr>
              <a:t>FirstName varchar(15),</a:t>
            </a:r>
            <a:br>
              <a:rPr b="0" i="0" lang="en-US" sz="2400" u="none">
                <a:solidFill>
                  <a:srgbClr val="638CAE"/>
                </a:solidFill>
                <a:latin typeface="Twentieth Century"/>
                <a:ea typeface="Twentieth Century"/>
                <a:cs typeface="Twentieth Century"/>
                <a:sym typeface="Twentieth Century"/>
              </a:rPr>
            </a:br>
            <a:r>
              <a:rPr b="0" i="0" lang="en-US" sz="2400" u="none">
                <a:solidFill>
                  <a:srgbClr val="638CAE"/>
                </a:solidFill>
                <a:latin typeface="Twentieth Century"/>
                <a:ea typeface="Twentieth Century"/>
                <a:cs typeface="Twentieth Century"/>
                <a:sym typeface="Twentieth Century"/>
              </a:rPr>
              <a:t>LastName varchar(15),</a:t>
            </a:r>
            <a:br>
              <a:rPr b="0" i="0" lang="en-US" sz="2400" u="none">
                <a:solidFill>
                  <a:srgbClr val="638CAE"/>
                </a:solidFill>
                <a:latin typeface="Twentieth Century"/>
                <a:ea typeface="Twentieth Century"/>
                <a:cs typeface="Twentieth Century"/>
                <a:sym typeface="Twentieth Century"/>
              </a:rPr>
            </a:br>
            <a:r>
              <a:rPr b="0" i="0" lang="en-US" sz="2400" u="none">
                <a:solidFill>
                  <a:srgbClr val="638CAE"/>
                </a:solidFill>
                <a:latin typeface="Twentieth Century"/>
                <a:ea typeface="Twentieth Century"/>
                <a:cs typeface="Twentieth Century"/>
                <a:sym typeface="Twentieth Century"/>
              </a:rPr>
              <a:t>Age int</a:t>
            </a:r>
            <a:br>
              <a:rPr b="0" i="0" lang="en-US" sz="2400" u="none">
                <a:solidFill>
                  <a:srgbClr val="638CAE"/>
                </a:solidFill>
                <a:latin typeface="Twentieth Century"/>
                <a:ea typeface="Twentieth Century"/>
                <a:cs typeface="Twentieth Century"/>
                <a:sym typeface="Twentieth Century"/>
              </a:rPr>
            </a:br>
            <a:r>
              <a:rPr b="0" i="0" lang="en-US" sz="2400" u="none">
                <a:solidFill>
                  <a:srgbClr val="638CAE"/>
                </a:solidFill>
                <a:latin typeface="Twentieth Century"/>
                <a:ea typeface="Twentieth Century"/>
                <a:cs typeface="Twentieth Century"/>
                <a:sym typeface="Twentieth Century"/>
              </a:rPr>
              <a:t>)";</a:t>
            </a:r>
            <a:br>
              <a:rPr b="0" i="0" lang="en-US" sz="2400" u="none">
                <a:solidFill>
                  <a:srgbClr val="638CAE"/>
                </a:solidFill>
                <a:latin typeface="Twentieth Century"/>
                <a:ea typeface="Twentieth Century"/>
                <a:cs typeface="Twentieth Century"/>
                <a:sym typeface="Twentieth Century"/>
              </a:rPr>
            </a:br>
            <a:br>
              <a:rPr b="0" i="0" lang="en-US" sz="2400" u="none">
                <a:solidFill>
                  <a:srgbClr val="638CAE"/>
                </a:solidFill>
                <a:latin typeface="Twentieth Century"/>
                <a:ea typeface="Twentieth Century"/>
                <a:cs typeface="Twentieth Century"/>
                <a:sym typeface="Twentieth Century"/>
              </a:rPr>
            </a:br>
            <a:r>
              <a:rPr b="0" i="0" lang="en-US" sz="2400" u="none">
                <a:solidFill>
                  <a:srgbClr val="638CAE"/>
                </a:solidFill>
                <a:latin typeface="Twentieth Century"/>
                <a:ea typeface="Twentieth Century"/>
                <a:cs typeface="Twentieth Century"/>
                <a:sym typeface="Twentieth Century"/>
              </a:rPr>
              <a:t>mysql_query($sql,$con);</a:t>
            </a:r>
            <a:endParaRPr/>
          </a:p>
          <a:p>
            <a:pPr indent="-227647" lvl="0" marL="319087" marR="0" rtl="1" algn="r">
              <a:lnSpc>
                <a:spcPct val="100000"/>
              </a:lnSpc>
              <a:spcBef>
                <a:spcPts val="700"/>
              </a:spcBef>
              <a:spcAft>
                <a:spcPts val="0"/>
              </a:spcAft>
              <a:buClr>
                <a:schemeClr val="accent2"/>
              </a:buClr>
              <a:buSzPts val="1440"/>
              <a:buFont typeface="Noto Sans"/>
              <a:buNone/>
            </a:pPr>
            <a:r>
              <a:t/>
            </a:r>
            <a:endParaRPr b="0" i="0" sz="2400" u="none">
              <a:solidFill>
                <a:srgbClr val="638CAE"/>
              </a:solidFill>
              <a:latin typeface="Twentieth Century"/>
              <a:ea typeface="Twentieth Century"/>
              <a:cs typeface="Twentieth Century"/>
              <a:sym typeface="Twentieth Century"/>
            </a:endParaRPr>
          </a:p>
        </p:txBody>
      </p:sp>
      <p:sp>
        <p:nvSpPr>
          <p:cNvPr id="299" name="Google Shape;299;p16"/>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00" name="Google Shape;300;p16"/>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Select Data From a Database Table</a:t>
            </a:r>
            <a:endParaRPr/>
          </a:p>
        </p:txBody>
      </p:sp>
      <p:sp>
        <p:nvSpPr>
          <p:cNvPr id="307" name="Google Shape;307;p17"/>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a:buChar char="⮚"/>
            </a:pPr>
            <a:r>
              <a:rPr b="0" i="0" lang="en-US" sz="2400" u="none">
                <a:solidFill>
                  <a:schemeClr val="dk1"/>
                </a:solidFill>
                <a:latin typeface="Twentieth Century"/>
                <a:ea typeface="Twentieth Century"/>
                <a:cs typeface="Twentieth Century"/>
                <a:sym typeface="Twentieth Century"/>
              </a:rPr>
              <a:t>The SELECT statement is used to select data from a database.</a:t>
            </a:r>
            <a:endParaRPr/>
          </a:p>
          <a:p>
            <a:pPr indent="-319087" lvl="0" marL="319087" marR="0" rtl="0" algn="l">
              <a:lnSpc>
                <a:spcPct val="100000"/>
              </a:lnSpc>
              <a:spcBef>
                <a:spcPts val="700"/>
              </a:spcBef>
              <a:spcAft>
                <a:spcPts val="0"/>
              </a:spcAft>
              <a:buClr>
                <a:schemeClr val="accent2"/>
              </a:buClr>
              <a:buSzPts val="1440"/>
              <a:buFont typeface="Noto Sans"/>
              <a:buNone/>
            </a:pPr>
            <a:r>
              <a:rPr b="1" i="1" lang="en-US" sz="2400" u="none">
                <a:solidFill>
                  <a:srgbClr val="638CAE"/>
                </a:solidFill>
                <a:latin typeface="Twentieth Century"/>
                <a:ea typeface="Twentieth Century"/>
                <a:cs typeface="Twentieth Century"/>
                <a:sym typeface="Twentieth Century"/>
              </a:rPr>
              <a:t>SELECT column_name(s)</a:t>
            </a:r>
            <a:br>
              <a:rPr b="1" i="1" lang="en-US" sz="2400" u="none">
                <a:solidFill>
                  <a:srgbClr val="638CAE"/>
                </a:solidFill>
                <a:latin typeface="Twentieth Century"/>
                <a:ea typeface="Twentieth Century"/>
                <a:cs typeface="Twentieth Century"/>
                <a:sym typeface="Twentieth Century"/>
              </a:rPr>
            </a:br>
            <a:r>
              <a:rPr b="1" i="1" lang="en-US" sz="2400" u="none">
                <a:solidFill>
                  <a:srgbClr val="638CAE"/>
                </a:solidFill>
                <a:latin typeface="Twentieth Century"/>
                <a:ea typeface="Twentieth Century"/>
                <a:cs typeface="Twentieth Century"/>
                <a:sym typeface="Twentieth Century"/>
              </a:rPr>
              <a:t>FROM   table_name</a:t>
            </a:r>
            <a:endParaRPr/>
          </a:p>
          <a:p>
            <a:pPr indent="-319087" lvl="0" marL="319087" marR="0" rtl="0" algn="l">
              <a:lnSpc>
                <a:spcPct val="100000"/>
              </a:lnSpc>
              <a:spcBef>
                <a:spcPts val="700"/>
              </a:spcBef>
              <a:spcAft>
                <a:spcPts val="0"/>
              </a:spcAft>
              <a:buClr>
                <a:schemeClr val="accent2"/>
              </a:buClr>
              <a:buSzPts val="1440"/>
              <a:buFont typeface="Noto Sans"/>
              <a:buNone/>
            </a:pPr>
            <a:r>
              <a:t/>
            </a:r>
            <a:endParaRPr b="1" i="1"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1" sz="2400" u="none">
              <a:solidFill>
                <a:schemeClr val="dk1"/>
              </a:solidFill>
              <a:latin typeface="Twentieth Century"/>
              <a:ea typeface="Twentieth Century"/>
              <a:cs typeface="Twentieth Century"/>
              <a:sym typeface="Twentieth Century"/>
            </a:endParaRPr>
          </a:p>
          <a:p>
            <a:pPr indent="-227648" lvl="0" marL="319088" marR="0" rtl="1" algn="r">
              <a:lnSpc>
                <a:spcPct val="100000"/>
              </a:lnSpc>
              <a:spcBef>
                <a:spcPts val="700"/>
              </a:spcBef>
              <a:spcAft>
                <a:spcPts val="0"/>
              </a:spcAft>
              <a:buClr>
                <a:schemeClr val="accent2"/>
              </a:buClr>
              <a:buSzPts val="1440"/>
              <a:buFont typeface="Noto Sans"/>
              <a:buNone/>
            </a:pPr>
            <a:r>
              <a:t/>
            </a:r>
            <a:endParaRPr b="0" i="1" sz="2400" u="none">
              <a:solidFill>
                <a:schemeClr val="dk1"/>
              </a:solidFill>
              <a:latin typeface="Twentieth Century"/>
              <a:ea typeface="Twentieth Century"/>
              <a:cs typeface="Twentieth Century"/>
              <a:sym typeface="Twentieth Century"/>
            </a:endParaRPr>
          </a:p>
        </p:txBody>
      </p:sp>
      <p:sp>
        <p:nvSpPr>
          <p:cNvPr id="308" name="Google Shape;308;p17"/>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09" name="Google Shape;309;p17"/>
          <p:cNvSpPr txBox="1"/>
          <p:nvPr/>
        </p:nvSpPr>
        <p:spPr>
          <a:xfrm>
            <a:off x="1524000" y="2895600"/>
            <a:ext cx="6553200" cy="3810000"/>
          </a:xfrm>
          <a:prstGeom prst="rect">
            <a:avLst/>
          </a:prstGeom>
          <a:solidFill>
            <a:schemeClr val="lt1"/>
          </a:solid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338137" lvl="0" marL="338137" marR="0" rtl="0" algn="l">
              <a:lnSpc>
                <a:spcPct val="100000"/>
              </a:lnSpc>
              <a:spcBef>
                <a:spcPts val="0"/>
              </a:spcBef>
              <a:spcAft>
                <a:spcPts val="0"/>
              </a:spcAft>
              <a:buClr>
                <a:srgbClr val="FF0000"/>
              </a:buClr>
              <a:buSzPts val="1600"/>
              <a:buFont typeface="Twentieth Century"/>
              <a:buNone/>
            </a:pPr>
            <a:r>
              <a:rPr b="0" i="0" lang="en-US" sz="1600" u="none" cap="none" strike="noStrike">
                <a:solidFill>
                  <a:srgbClr val="FF0000"/>
                </a:solidFill>
                <a:latin typeface="Twentieth Century"/>
                <a:ea typeface="Twentieth Century"/>
                <a:cs typeface="Twentieth Century"/>
                <a:sym typeface="Twentieth Century"/>
              </a:rPr>
              <a:t>&lt;?php</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$con = mysql_connect("localhost",“admin",“pass123");</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if (!$con)</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die('Could not connect: ' . mysql_error());</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mysql_select_db("my_db", $con);</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$result = mysql_query("SELECT * FROM Persons“);</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while($row = mysql_fetch_array($result))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echo $row['FirstName'] . " " . $row['LastName'];</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echo "&lt;br /&gt;";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mysql_close($con);</a:t>
            </a:r>
            <a:r>
              <a:rPr b="0" i="0" lang="en-US" sz="1600" u="none" cap="none" strike="noStrike">
                <a:solidFill>
                  <a:srgbClr val="FF0000"/>
                </a:solidFill>
                <a:latin typeface="Twentieth Century"/>
                <a:ea typeface="Twentieth Century"/>
                <a:cs typeface="Twentieth Century"/>
                <a:sym typeface="Twentieth Century"/>
              </a:rPr>
              <a:t>?&gt;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Select Data From a Database Table</a:t>
            </a:r>
            <a:endParaRPr/>
          </a:p>
        </p:txBody>
      </p:sp>
      <p:sp>
        <p:nvSpPr>
          <p:cNvPr id="316" name="Google Shape;316;p18"/>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a:buChar char="◻"/>
            </a:pPr>
            <a:r>
              <a:rPr b="0" i="0" lang="en-US" sz="2400" u="none">
                <a:solidFill>
                  <a:schemeClr val="dk1"/>
                </a:solidFill>
                <a:latin typeface="Twentieth Century"/>
                <a:ea typeface="Twentieth Century"/>
                <a:cs typeface="Twentieth Century"/>
                <a:sym typeface="Twentieth Century"/>
              </a:rPr>
              <a:t>This example stores the data returned by the mysql_query() function in the $result variable.</a:t>
            </a:r>
            <a:endParaRPr/>
          </a:p>
          <a:p>
            <a:pPr indent="-319087" lvl="0" marL="319087" marR="0" rtl="0" algn="l">
              <a:lnSpc>
                <a:spcPct val="100000"/>
              </a:lnSpc>
              <a:spcBef>
                <a:spcPts val="700"/>
              </a:spcBef>
              <a:spcAft>
                <a:spcPts val="0"/>
              </a:spcAft>
              <a:buClr>
                <a:schemeClr val="accent2"/>
              </a:buClr>
              <a:buSzPts val="1440"/>
              <a:buFont typeface="Noto Sans"/>
              <a:buChar char="◻"/>
            </a:pPr>
            <a:r>
              <a:rPr b="0" i="0" lang="en-US" sz="2400" u="none">
                <a:solidFill>
                  <a:schemeClr val="dk1"/>
                </a:solidFill>
                <a:latin typeface="Twentieth Century"/>
                <a:ea typeface="Twentieth Century"/>
                <a:cs typeface="Twentieth Century"/>
                <a:sym typeface="Twentieth Century"/>
              </a:rPr>
              <a:t>Next, we use the </a:t>
            </a:r>
            <a:r>
              <a:rPr b="1" i="0" lang="en-US" sz="2400" u="none">
                <a:solidFill>
                  <a:srgbClr val="638CAE"/>
                </a:solidFill>
                <a:latin typeface="Twentieth Century"/>
                <a:ea typeface="Twentieth Century"/>
                <a:cs typeface="Twentieth Century"/>
                <a:sym typeface="Twentieth Century"/>
              </a:rPr>
              <a:t>mysql_fetch_array() </a:t>
            </a:r>
            <a:r>
              <a:rPr b="0" i="0" lang="en-US" sz="2400" u="none">
                <a:solidFill>
                  <a:schemeClr val="dk1"/>
                </a:solidFill>
                <a:latin typeface="Twentieth Century"/>
                <a:ea typeface="Twentieth Century"/>
                <a:cs typeface="Twentieth Century"/>
                <a:sym typeface="Twentieth Century"/>
              </a:rPr>
              <a:t>function to return the first row from the recordset as an array. Each call to mysql_fetch_array() returns the next row in the recordset.</a:t>
            </a:r>
            <a:endParaRPr/>
          </a:p>
          <a:p>
            <a:pPr indent="-319087" lvl="0" marL="319087" marR="0" rtl="0" algn="l">
              <a:lnSpc>
                <a:spcPct val="100000"/>
              </a:lnSpc>
              <a:spcBef>
                <a:spcPts val="700"/>
              </a:spcBef>
              <a:spcAft>
                <a:spcPts val="0"/>
              </a:spcAft>
              <a:buClr>
                <a:schemeClr val="accent2"/>
              </a:buClr>
              <a:buSzPts val="1440"/>
              <a:buFont typeface="Noto Sans"/>
              <a:buChar char="◻"/>
            </a:pPr>
            <a:r>
              <a:rPr b="0" i="0" lang="en-US" sz="2400" u="none">
                <a:solidFill>
                  <a:schemeClr val="dk1"/>
                </a:solidFill>
                <a:latin typeface="Twentieth Century"/>
                <a:ea typeface="Twentieth Century"/>
                <a:cs typeface="Twentieth Century"/>
                <a:sym typeface="Twentieth Century"/>
              </a:rPr>
              <a:t> The while loop loops through all the records in the recordset. </a:t>
            </a:r>
            <a:endParaRPr/>
          </a:p>
          <a:p>
            <a:pPr indent="-319087" lvl="0" marL="319087" marR="0" rtl="0" algn="l">
              <a:lnSpc>
                <a:spcPct val="100000"/>
              </a:lnSpc>
              <a:spcBef>
                <a:spcPts val="700"/>
              </a:spcBef>
              <a:spcAft>
                <a:spcPts val="0"/>
              </a:spcAft>
              <a:buClr>
                <a:schemeClr val="accent2"/>
              </a:buClr>
              <a:buSzPts val="1440"/>
              <a:buFont typeface="Noto Sans"/>
              <a:buChar char="◻"/>
            </a:pPr>
            <a:r>
              <a:rPr b="0" i="0" lang="en-US" sz="2400" u="none">
                <a:solidFill>
                  <a:schemeClr val="dk1"/>
                </a:solidFill>
                <a:latin typeface="Twentieth Century"/>
                <a:ea typeface="Twentieth Century"/>
                <a:cs typeface="Twentieth Century"/>
                <a:sym typeface="Twentieth Century"/>
              </a:rPr>
              <a:t>To print the value of each row, we use the PHP $row variable (</a:t>
            </a:r>
            <a:r>
              <a:rPr b="0" i="0" lang="en-US" sz="2400" u="none">
                <a:solidFill>
                  <a:srgbClr val="638CAE"/>
                </a:solidFill>
                <a:latin typeface="Twentieth Century"/>
                <a:ea typeface="Twentieth Century"/>
                <a:cs typeface="Twentieth Century"/>
                <a:sym typeface="Twentieth Century"/>
              </a:rPr>
              <a:t>$row['FirstName'] </a:t>
            </a:r>
            <a:r>
              <a:rPr b="0" i="0" lang="en-US" sz="2400" u="none">
                <a:solidFill>
                  <a:schemeClr val="dk1"/>
                </a:solidFill>
                <a:latin typeface="Twentieth Century"/>
                <a:ea typeface="Twentieth Century"/>
                <a:cs typeface="Twentieth Century"/>
                <a:sym typeface="Twentieth Century"/>
              </a:rPr>
              <a:t>and </a:t>
            </a:r>
            <a:r>
              <a:rPr b="0" i="0" lang="en-US" sz="2400" u="none">
                <a:solidFill>
                  <a:srgbClr val="638CAE"/>
                </a:solidFill>
                <a:latin typeface="Twentieth Century"/>
                <a:ea typeface="Twentieth Century"/>
                <a:cs typeface="Twentieth Century"/>
                <a:sym typeface="Twentieth Century"/>
              </a:rPr>
              <a:t>$row['LastName']</a:t>
            </a:r>
            <a:r>
              <a:rPr b="0" i="0" lang="en-US" sz="2400" u="none">
                <a:solidFill>
                  <a:schemeClr val="dk1"/>
                </a:solidFill>
                <a:latin typeface="Twentieth Century"/>
                <a:ea typeface="Twentieth Century"/>
                <a:cs typeface="Twentieth Century"/>
                <a:sym typeface="Twentieth Century"/>
              </a:rPr>
              <a:t>).</a:t>
            </a:r>
            <a:endParaRPr/>
          </a:p>
          <a:p>
            <a:pPr indent="-319087" lvl="0" marL="319087" marR="0" rtl="0" algn="l">
              <a:lnSpc>
                <a:spcPct val="100000"/>
              </a:lnSpc>
              <a:spcBef>
                <a:spcPts val="700"/>
              </a:spcBef>
              <a:spcAft>
                <a:spcPts val="0"/>
              </a:spcAft>
              <a:buClr>
                <a:schemeClr val="accent2"/>
              </a:buClr>
              <a:buSzPts val="1440"/>
              <a:buFont typeface="Noto Sans"/>
              <a:buChar char="◻"/>
            </a:pPr>
            <a:r>
              <a:rPr b="0" i="0" lang="en-US" sz="2400" u="none">
                <a:solidFill>
                  <a:schemeClr val="dk1"/>
                </a:solidFill>
                <a:latin typeface="Twentieth Century"/>
                <a:ea typeface="Twentieth Century"/>
                <a:cs typeface="Twentieth Century"/>
                <a:sym typeface="Twentieth Century"/>
              </a:rPr>
              <a:t>The output of the code above will be:</a:t>
            </a:r>
            <a:endParaRPr/>
          </a:p>
          <a:p>
            <a:pPr indent="-319087" lvl="0" marL="319087" marR="0" rtl="0" algn="l">
              <a:lnSpc>
                <a:spcPct val="100000"/>
              </a:lnSpc>
              <a:spcBef>
                <a:spcPts val="700"/>
              </a:spcBef>
              <a:spcAft>
                <a:spcPts val="0"/>
              </a:spcAft>
              <a:buClr>
                <a:schemeClr val="accent2"/>
              </a:buClr>
              <a:buSzPts val="1440"/>
              <a:buFont typeface="Noto Sans"/>
              <a:buNone/>
            </a:pPr>
            <a:r>
              <a:rPr b="0" i="0" lang="en-US" sz="2400" u="none">
                <a:solidFill>
                  <a:schemeClr val="dk1"/>
                </a:solidFill>
                <a:latin typeface="Twentieth Century"/>
                <a:ea typeface="Twentieth Century"/>
                <a:cs typeface="Twentieth Century"/>
                <a:sym typeface="Twentieth Century"/>
              </a:rPr>
              <a:t>    Peter Griffin</a:t>
            </a:r>
            <a:br>
              <a:rPr b="0" i="0" lang="en-US" sz="2400" u="none">
                <a:solidFill>
                  <a:schemeClr val="dk1"/>
                </a:solidFill>
                <a:latin typeface="Twentieth Century"/>
                <a:ea typeface="Twentieth Century"/>
                <a:cs typeface="Twentieth Century"/>
                <a:sym typeface="Twentieth Century"/>
              </a:rPr>
            </a:br>
            <a:r>
              <a:rPr b="0" i="0" lang="en-US" sz="2400" u="none">
                <a:solidFill>
                  <a:schemeClr val="dk1"/>
                </a:solidFill>
                <a:latin typeface="Twentieth Century"/>
                <a:ea typeface="Twentieth Century"/>
                <a:cs typeface="Twentieth Century"/>
                <a:sym typeface="Twentieth Century"/>
              </a:rPr>
              <a:t>Glenn Quagmire </a:t>
            </a:r>
            <a:endParaRPr/>
          </a:p>
        </p:txBody>
      </p:sp>
      <p:sp>
        <p:nvSpPr>
          <p:cNvPr id="317" name="Google Shape;317;p18"/>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18" name="Google Shape;318;p18"/>
          <p:cNvSpPr txBox="1"/>
          <p:nvPr/>
        </p:nvSpPr>
        <p:spPr>
          <a:xfrm>
            <a:off x="7241309" y="6492900"/>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Select Data From a Database Table</a:t>
            </a:r>
            <a:endParaRPr/>
          </a:p>
        </p:txBody>
      </p:sp>
      <p:sp>
        <p:nvSpPr>
          <p:cNvPr id="325" name="Google Shape;325;p19"/>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a:buNone/>
            </a:pPr>
            <a:r>
              <a:t/>
            </a:r>
            <a:endParaRPr b="1" i="1"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rPr b="0" i="0" lang="en-US" sz="2400" u="none">
                <a:solidFill>
                  <a:schemeClr val="dk1"/>
                </a:solidFill>
                <a:latin typeface="Twentieth Century"/>
                <a:ea typeface="Twentieth Century"/>
                <a:cs typeface="Twentieth Century"/>
                <a:sym typeface="Twentieth Century"/>
              </a:rPr>
              <a:t>The following example selects the same data as the example above, but will display the data in an HTML table.</a:t>
            </a:r>
            <a:endParaRPr/>
          </a:p>
        </p:txBody>
      </p:sp>
      <p:sp>
        <p:nvSpPr>
          <p:cNvPr id="326" name="Google Shape;326;p19"/>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27" name="Google Shape;327;p19"/>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
          <p:cNvSpPr txBox="1"/>
          <p:nvPr>
            <p:ph type="title"/>
          </p:nvPr>
        </p:nvSpPr>
        <p:spPr>
          <a:xfrm>
            <a:off x="609600" y="2895600"/>
            <a:ext cx="8458200" cy="1398600"/>
          </a:xfrm>
          <a:prstGeom prst="rect">
            <a:avLst/>
          </a:prstGeom>
          <a:noFill/>
          <a:ln>
            <a:noFill/>
          </a:ln>
        </p:spPr>
        <p:txBody>
          <a:bodyPr anchorCtr="0" anchor="ctr" bIns="45700" lIns="91425" spcFirstLastPara="1" rIns="91425" wrap="square" tIns="45700">
            <a:normAutofit fontScale="90000"/>
          </a:bodyPr>
          <a:lstStyle/>
          <a:p>
            <a:pPr indent="0" lvl="0" marL="484187" rtl="1" algn="ctr">
              <a:lnSpc>
                <a:spcPct val="100000"/>
              </a:lnSpc>
              <a:spcBef>
                <a:spcPts val="0"/>
              </a:spcBef>
              <a:spcAft>
                <a:spcPts val="0"/>
              </a:spcAft>
              <a:buClr>
                <a:srgbClr val="8F98BF"/>
              </a:buClr>
              <a:buSzPct val="111111"/>
              <a:buFont typeface="Twentieth Century"/>
              <a:buNone/>
            </a:pPr>
            <a:br>
              <a:rPr b="0" i="0" lang="en-US" sz="6000" u="none">
                <a:solidFill>
                  <a:srgbClr val="8F98BF"/>
                </a:solidFill>
                <a:latin typeface="Twentieth Century"/>
                <a:ea typeface="Twentieth Century"/>
                <a:cs typeface="Twentieth Century"/>
                <a:sym typeface="Twentieth Century"/>
              </a:rPr>
            </a:br>
            <a:r>
              <a:rPr b="0" i="0" lang="en-US" sz="6000" u="none">
                <a:solidFill>
                  <a:srgbClr val="8F98BF"/>
                </a:solidFill>
                <a:latin typeface="Twentieth Century"/>
                <a:ea typeface="Twentieth Century"/>
                <a:cs typeface="Twentieth Century"/>
                <a:sym typeface="Twentieth Century"/>
              </a:rPr>
              <a:t>PHP MYSQL</a:t>
            </a:r>
            <a:br>
              <a:rPr b="0" i="0" lang="en-US" sz="6000" u="none">
                <a:solidFill>
                  <a:srgbClr val="8F98BF"/>
                </a:solidFill>
                <a:latin typeface="Twentieth Century"/>
                <a:ea typeface="Twentieth Century"/>
                <a:cs typeface="Twentieth Century"/>
                <a:sym typeface="Twentieth Century"/>
              </a:rPr>
            </a:br>
            <a:br>
              <a:rPr b="0" i="0" lang="en-US" sz="5900" u="none">
                <a:solidFill>
                  <a:schemeClr val="dk2"/>
                </a:solidFill>
                <a:latin typeface="Twentieth Century"/>
                <a:ea typeface="Twentieth Century"/>
                <a:cs typeface="Twentieth Century"/>
                <a:sym typeface="Twentieth Century"/>
              </a:rPr>
            </a:br>
            <a:endParaRPr/>
          </a:p>
        </p:txBody>
      </p:sp>
      <p:sp>
        <p:nvSpPr>
          <p:cNvPr id="163" name="Google Shape;163;p2"/>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64" name="Google Shape;164;p2"/>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Select Data From a Database Table</a:t>
            </a:r>
            <a:endParaRPr/>
          </a:p>
        </p:txBody>
      </p:sp>
      <p:sp>
        <p:nvSpPr>
          <p:cNvPr id="334" name="Google Shape;334;p20"/>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35" name="Google Shape;335;p20"/>
          <p:cNvSpPr txBox="1"/>
          <p:nvPr/>
        </p:nvSpPr>
        <p:spPr>
          <a:xfrm>
            <a:off x="609600" y="6416675"/>
            <a:ext cx="5421312"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2017</a:t>
            </a:r>
            <a:endParaRPr b="0" i="0" sz="1400" u="none" cap="none" strike="noStrike">
              <a:solidFill>
                <a:srgbClr val="000000"/>
              </a:solidFill>
              <a:latin typeface="Arial"/>
              <a:ea typeface="Arial"/>
              <a:cs typeface="Arial"/>
              <a:sym typeface="Arial"/>
            </a:endParaRPr>
          </a:p>
        </p:txBody>
      </p:sp>
      <p:sp>
        <p:nvSpPr>
          <p:cNvPr id="336" name="Google Shape;336;p20"/>
          <p:cNvSpPr txBox="1"/>
          <p:nvPr/>
        </p:nvSpPr>
        <p:spPr>
          <a:xfrm>
            <a:off x="609600" y="1524000"/>
            <a:ext cx="7467600" cy="5334000"/>
          </a:xfrm>
          <a:prstGeom prst="rect">
            <a:avLst/>
          </a:prstGeom>
          <a:solidFill>
            <a:schemeClr val="lt1"/>
          </a:solid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338137" lvl="0" marL="338137" marR="0" rtl="0" algn="l">
              <a:lnSpc>
                <a:spcPct val="100000"/>
              </a:lnSpc>
              <a:spcBef>
                <a:spcPts val="0"/>
              </a:spcBef>
              <a:spcAft>
                <a:spcPts val="0"/>
              </a:spcAft>
              <a:buClr>
                <a:srgbClr val="FF0000"/>
              </a:buClr>
              <a:buSzPts val="1600"/>
              <a:buFont typeface="Twentieth Century"/>
              <a:buNone/>
            </a:pPr>
            <a:r>
              <a:rPr b="0" i="0" lang="en-US" sz="1600" u="none" cap="none" strike="noStrike">
                <a:solidFill>
                  <a:srgbClr val="FF0000"/>
                </a:solidFill>
                <a:latin typeface="Twentieth Century"/>
                <a:ea typeface="Twentieth Century"/>
                <a:cs typeface="Twentieth Century"/>
                <a:sym typeface="Twentieth Century"/>
              </a:rPr>
              <a:t>&lt;?php</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$con = mysql_connect("localhost",“admin",“pass123");</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if (!$con) </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die('Could not connect: ' . mysql_error());</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mysql_select_db("my_db", $con);</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$result = mysql_query("SELECT * FROM Persons");</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echo </a:t>
            </a:r>
            <a:r>
              <a:rPr b="1" i="0" lang="en-US" sz="1600" u="none" cap="none" strike="noStrike">
                <a:solidFill>
                  <a:srgbClr val="000000"/>
                </a:solidFill>
                <a:latin typeface="Twentieth Century"/>
                <a:ea typeface="Twentieth Century"/>
                <a:cs typeface="Twentieth Century"/>
                <a:sym typeface="Twentieth Century"/>
              </a:rPr>
              <a:t>"</a:t>
            </a:r>
            <a:r>
              <a:rPr b="0" i="0" lang="en-US" sz="1600" u="none" cap="none" strike="noStrike">
                <a:solidFill>
                  <a:srgbClr val="000000"/>
                </a:solidFill>
                <a:latin typeface="Twentieth Century"/>
                <a:ea typeface="Twentieth Century"/>
                <a:cs typeface="Twentieth Century"/>
                <a:sym typeface="Twentieth Century"/>
              </a:rPr>
              <a:t>&lt;table border='1'&gt;</a:t>
            </a:r>
            <a:br>
              <a:rPr b="1" i="0" lang="en-US" sz="1600" u="none" cap="none" strike="noStrike">
                <a:solidFill>
                  <a:srgbClr val="000000"/>
                </a:solidFill>
                <a:latin typeface="Twentieth Century"/>
                <a:ea typeface="Twentieth Century"/>
                <a:cs typeface="Twentieth Century"/>
                <a:sym typeface="Twentieth Century"/>
              </a:rPr>
            </a:br>
            <a:r>
              <a:rPr b="1" i="0" lang="en-US" sz="1600" u="none" cap="none" strike="noStrike">
                <a:solidFill>
                  <a:srgbClr val="000000"/>
                </a:solidFill>
                <a:latin typeface="Twentieth Century"/>
                <a:ea typeface="Twentieth Century"/>
                <a:cs typeface="Twentieth Century"/>
                <a:sym typeface="Twentieth Century"/>
              </a:rPr>
              <a:t>&lt;</a:t>
            </a:r>
            <a:r>
              <a:rPr b="0" i="0" lang="en-US" sz="1600" u="none" cap="none" strike="noStrike">
                <a:solidFill>
                  <a:srgbClr val="000000"/>
                </a:solidFill>
                <a:latin typeface="Twentieth Century"/>
                <a:ea typeface="Twentieth Century"/>
                <a:cs typeface="Twentieth Century"/>
                <a:sym typeface="Twentieth Century"/>
              </a:rPr>
              <a:t>tr&gt;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&lt;th&gt;Firstname&lt;/th&gt;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&lt;th&gt;Lastname&lt;/th&gt;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&lt;/tr&gt;";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while($row = mysql_fetch_array($result))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echo "&lt;tr&gt;";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echo "&lt;td&gt;" . $row['FirstName'] . "&lt;/td&gt;";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echo "&lt;td&gt;" . $row['LastName'] . "&lt;/td&gt;";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echo "&lt;/tr&gt;";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echo "&lt;/table&gt;";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mysql_close($con);</a:t>
            </a:r>
            <a:r>
              <a:rPr b="0" i="0" lang="en-US" sz="1600" u="none" cap="none" strike="noStrike">
                <a:solidFill>
                  <a:srgbClr val="FF0000"/>
                </a:solidFill>
                <a:latin typeface="Twentieth Century"/>
                <a:ea typeface="Twentieth Century"/>
                <a:cs typeface="Twentieth Century"/>
                <a:sym typeface="Twentieth Century"/>
              </a:rPr>
              <a: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Select Data From a Database Table</a:t>
            </a:r>
            <a:endParaRPr/>
          </a:p>
        </p:txBody>
      </p:sp>
      <p:sp>
        <p:nvSpPr>
          <p:cNvPr id="343" name="Google Shape;343;p21"/>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a:buNone/>
            </a:pPr>
            <a:r>
              <a:t/>
            </a:r>
            <a:endParaRPr b="1" i="1"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rPr b="0" i="0" lang="en-US" sz="2400" u="none">
                <a:solidFill>
                  <a:schemeClr val="dk1"/>
                </a:solidFill>
                <a:latin typeface="Twentieth Century"/>
                <a:ea typeface="Twentieth Century"/>
                <a:cs typeface="Twentieth Century"/>
                <a:sym typeface="Twentieth Century"/>
              </a:rPr>
              <a:t>The output of the code above will be:</a:t>
            </a:r>
            <a:endParaRPr/>
          </a:p>
        </p:txBody>
      </p:sp>
      <p:sp>
        <p:nvSpPr>
          <p:cNvPr id="344" name="Google Shape;344;p21"/>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45" name="Google Shape;345;p21"/>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pic>
        <p:nvPicPr>
          <p:cNvPr id="346" name="Google Shape;346;p21"/>
          <p:cNvPicPr preferRelativeResize="0"/>
          <p:nvPr/>
        </p:nvPicPr>
        <p:blipFill rotWithShape="1">
          <a:blip r:embed="rId3">
            <a:alphaModFix/>
          </a:blip>
          <a:srcRect b="0" l="0" r="0" t="0"/>
          <a:stretch/>
        </p:blipFill>
        <p:spPr>
          <a:xfrm>
            <a:off x="2916237" y="2667000"/>
            <a:ext cx="2370137" cy="10906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Select Data From a Database Table</a:t>
            </a:r>
            <a:endParaRPr/>
          </a:p>
        </p:txBody>
      </p:sp>
      <p:sp>
        <p:nvSpPr>
          <p:cNvPr id="353" name="Google Shape;353;p22"/>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a:buNone/>
            </a:pPr>
            <a:r>
              <a:t/>
            </a:r>
            <a:endParaRPr b="1" i="1"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Char char="⮚"/>
            </a:pPr>
            <a:r>
              <a:rPr b="0" i="0" lang="en-US" sz="2400" u="none">
                <a:solidFill>
                  <a:schemeClr val="dk1"/>
                </a:solidFill>
                <a:latin typeface="Twentieth Century"/>
                <a:ea typeface="Twentieth Century"/>
                <a:cs typeface="Twentieth Century"/>
                <a:sym typeface="Twentieth Century"/>
              </a:rPr>
              <a:t>Where Clause is used to extract only those records that fulfill a specified criterion.</a:t>
            </a:r>
            <a:endParaRPr/>
          </a:p>
          <a:p>
            <a:pPr indent="-227647" lvl="0" marL="319087" marR="0" rtl="0" algn="l">
              <a:lnSpc>
                <a:spcPct val="100000"/>
              </a:lnSpc>
              <a:spcBef>
                <a:spcPts val="700"/>
              </a:spcBef>
              <a:spcAft>
                <a:spcPts val="0"/>
              </a:spcAft>
              <a:buClr>
                <a:schemeClr val="accent2"/>
              </a:buClr>
              <a:buSzPts val="1440"/>
              <a:buFont typeface="Noto Sans"/>
              <a:buNone/>
            </a:pPr>
            <a:r>
              <a:t/>
            </a:r>
            <a:endParaRPr b="1"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rPr b="1" i="0" lang="en-US" sz="2400" u="none">
                <a:solidFill>
                  <a:srgbClr val="638CAE"/>
                </a:solidFill>
                <a:latin typeface="Twentieth Century"/>
                <a:ea typeface="Twentieth Century"/>
                <a:cs typeface="Twentieth Century"/>
                <a:sym typeface="Twentieth Century"/>
              </a:rPr>
              <a:t>SELECT column_name(s)</a:t>
            </a:r>
            <a:br>
              <a:rPr b="1" i="0" lang="en-US" sz="2400" u="none">
                <a:solidFill>
                  <a:srgbClr val="638CAE"/>
                </a:solidFill>
                <a:latin typeface="Twentieth Century"/>
                <a:ea typeface="Twentieth Century"/>
                <a:cs typeface="Twentieth Century"/>
                <a:sym typeface="Twentieth Century"/>
              </a:rPr>
            </a:br>
            <a:r>
              <a:rPr b="1" i="0" lang="en-US" sz="2400" u="none">
                <a:solidFill>
                  <a:srgbClr val="638CAE"/>
                </a:solidFill>
                <a:latin typeface="Twentieth Century"/>
                <a:ea typeface="Twentieth Century"/>
                <a:cs typeface="Twentieth Century"/>
                <a:sym typeface="Twentieth Century"/>
              </a:rPr>
              <a:t>FROM table_name</a:t>
            </a:r>
            <a:br>
              <a:rPr b="1" i="0" lang="en-US" sz="2400" u="none">
                <a:solidFill>
                  <a:srgbClr val="638CAE"/>
                </a:solidFill>
                <a:latin typeface="Twentieth Century"/>
                <a:ea typeface="Twentieth Century"/>
                <a:cs typeface="Twentieth Century"/>
                <a:sym typeface="Twentieth Century"/>
              </a:rPr>
            </a:br>
            <a:r>
              <a:rPr b="1" i="0" lang="en-US" sz="2400" u="none">
                <a:solidFill>
                  <a:srgbClr val="638CAE"/>
                </a:solidFill>
                <a:latin typeface="Twentieth Century"/>
                <a:ea typeface="Twentieth Century"/>
                <a:cs typeface="Twentieth Century"/>
                <a:sym typeface="Twentieth Century"/>
              </a:rPr>
              <a:t>WHERE column_name operator value </a:t>
            </a:r>
            <a:endParaRPr/>
          </a:p>
          <a:p>
            <a:pPr indent="-227647" lvl="0" marL="319087" marR="0" rtl="1" algn="r">
              <a:lnSpc>
                <a:spcPct val="100000"/>
              </a:lnSpc>
              <a:spcBef>
                <a:spcPts val="700"/>
              </a:spcBef>
              <a:spcAft>
                <a:spcPts val="0"/>
              </a:spcAft>
              <a:buClr>
                <a:schemeClr val="accent2"/>
              </a:buClr>
              <a:buSzPts val="1440"/>
              <a:buFont typeface="Noto Sans"/>
              <a:buNone/>
            </a:pPr>
            <a:r>
              <a:t/>
            </a:r>
            <a:endParaRPr b="1" i="0" sz="2400" u="none">
              <a:solidFill>
                <a:srgbClr val="638CAE"/>
              </a:solidFill>
              <a:latin typeface="Twentieth Century"/>
              <a:ea typeface="Twentieth Century"/>
              <a:cs typeface="Twentieth Century"/>
              <a:sym typeface="Twentieth Century"/>
            </a:endParaRPr>
          </a:p>
        </p:txBody>
      </p:sp>
      <p:sp>
        <p:nvSpPr>
          <p:cNvPr id="354" name="Google Shape;354;p22"/>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55" name="Google Shape;355;p22"/>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Select Data From a Database Table</a:t>
            </a:r>
            <a:endParaRPr/>
          </a:p>
        </p:txBody>
      </p:sp>
      <p:sp>
        <p:nvSpPr>
          <p:cNvPr id="362" name="Google Shape;362;p23"/>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a:buNone/>
            </a:pPr>
            <a:r>
              <a:t/>
            </a:r>
            <a:endParaRPr b="0" i="1"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1"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1"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1"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1"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1"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1"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rPr b="0" i="0" lang="en-US" sz="2400" u="none">
                <a:solidFill>
                  <a:schemeClr val="dk1"/>
                </a:solidFill>
                <a:latin typeface="Twentieth Century"/>
                <a:ea typeface="Twentieth Century"/>
                <a:cs typeface="Twentieth Century"/>
                <a:sym typeface="Twentieth Century"/>
              </a:rPr>
              <a:t>This example selects all rows from the "Persons" table where "FirstName='Peter':</a:t>
            </a:r>
            <a:endParaRPr/>
          </a:p>
        </p:txBody>
      </p:sp>
      <p:sp>
        <p:nvSpPr>
          <p:cNvPr id="363" name="Google Shape;363;p23"/>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64" name="Google Shape;364;p23"/>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
        <p:nvSpPr>
          <p:cNvPr id="365" name="Google Shape;365;p23"/>
          <p:cNvSpPr txBox="1"/>
          <p:nvPr/>
        </p:nvSpPr>
        <p:spPr>
          <a:xfrm>
            <a:off x="609600" y="1600200"/>
            <a:ext cx="7467600" cy="3962400"/>
          </a:xfrm>
          <a:prstGeom prst="rect">
            <a:avLst/>
          </a:prstGeom>
          <a:solidFill>
            <a:schemeClr val="lt1"/>
          </a:solid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338137" lvl="0" marL="338137" marR="0" rtl="0" algn="l">
              <a:lnSpc>
                <a:spcPct val="100000"/>
              </a:lnSpc>
              <a:spcBef>
                <a:spcPts val="0"/>
              </a:spcBef>
              <a:spcAft>
                <a:spcPts val="0"/>
              </a:spcAft>
              <a:buClr>
                <a:srgbClr val="FF0000"/>
              </a:buClr>
              <a:buSzPts val="1600"/>
              <a:buFont typeface="Twentieth Century"/>
              <a:buNone/>
            </a:pPr>
            <a:r>
              <a:rPr b="0" i="0" lang="en-US" sz="1600" u="none" cap="none" strike="noStrike">
                <a:solidFill>
                  <a:srgbClr val="FF0000"/>
                </a:solidFill>
                <a:latin typeface="Twentieth Century"/>
                <a:ea typeface="Twentieth Century"/>
                <a:cs typeface="Twentieth Century"/>
                <a:sym typeface="Twentieth Century"/>
              </a:rPr>
              <a:t>&lt;?php</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$con = mysql_connect("localhost",“admin",“pass123");</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if (!$con)</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die('Could not connect: ' . mysql_error());</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mysql_select_db("my_db", $con);</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$result = mysql_query("SELECT * FROM Persons</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WHERE FirstName='Peter'");</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while($row = mysql_fetch_array($result))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echo $row['FirstName'] . " " . $row['LastName'];</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echo "&lt;br /&gt;";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r>
              <a:rPr b="0" i="0" lang="en-US" sz="1600" u="none" cap="none" strike="noStrike">
                <a:solidFill>
                  <a:srgbClr val="FF0000"/>
                </a:solidFill>
                <a:latin typeface="Twentieth Century"/>
                <a:ea typeface="Twentieth Century"/>
                <a:cs typeface="Twentieth Century"/>
                <a:sym typeface="Twentieth Century"/>
              </a:rPr>
              <a:t>?&gt; </a:t>
            </a:r>
            <a:endParaRPr b="0" i="0" sz="1400" u="none" cap="none" strike="noStrike">
              <a:solidFill>
                <a:srgbClr val="000000"/>
              </a:solidFill>
              <a:latin typeface="Arial"/>
              <a:ea typeface="Arial"/>
              <a:cs typeface="Arial"/>
              <a:sym typeface="Arial"/>
            </a:endParaRPr>
          </a:p>
        </p:txBody>
      </p:sp>
      <p:sp>
        <p:nvSpPr>
          <p:cNvPr id="366" name="Google Shape;366;p23"/>
          <p:cNvSpPr txBox="1"/>
          <p:nvPr/>
        </p:nvSpPr>
        <p:spPr>
          <a:xfrm>
            <a:off x="5791200" y="4648200"/>
            <a:ext cx="2286000" cy="914400"/>
          </a:xfrm>
          <a:prstGeom prst="rect">
            <a:avLst/>
          </a:prstGeom>
          <a:solidFill>
            <a:schemeClr val="lt1"/>
          </a:solid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338137" lvl="0" marL="338137" marR="0" rtl="0" algn="l">
              <a:lnSpc>
                <a:spcPct val="100000"/>
              </a:lnSpc>
              <a:spcBef>
                <a:spcPts val="0"/>
              </a:spcBef>
              <a:spcAft>
                <a:spcPts val="0"/>
              </a:spcAft>
              <a:buClr>
                <a:srgbClr val="000000"/>
              </a:buClr>
              <a:buSzPts val="1600"/>
              <a:buFont typeface="Twentieth Century"/>
              <a:buNone/>
            </a:pPr>
            <a:r>
              <a:rPr b="0" i="0" lang="en-US" sz="1600" u="none" cap="none" strike="noStrike">
                <a:solidFill>
                  <a:srgbClr val="000000"/>
                </a:solidFill>
                <a:latin typeface="Twentieth Century"/>
                <a:ea typeface="Twentieth Century"/>
                <a:cs typeface="Twentieth Century"/>
                <a:sym typeface="Twentieth Century"/>
              </a:rPr>
              <a:t>Output:</a:t>
            </a:r>
            <a:endParaRPr b="0" i="0" sz="1400" u="none" cap="none" strike="noStrike">
              <a:solidFill>
                <a:srgbClr val="000000"/>
              </a:solidFill>
              <a:latin typeface="Arial"/>
              <a:ea typeface="Arial"/>
              <a:cs typeface="Arial"/>
              <a:sym typeface="Arial"/>
            </a:endParaRPr>
          </a:p>
          <a:p>
            <a:pPr indent="-338137" lvl="0" marL="338137" marR="0" rtl="0" algn="l">
              <a:lnSpc>
                <a:spcPct val="100000"/>
              </a:lnSpc>
              <a:spcBef>
                <a:spcPts val="320"/>
              </a:spcBef>
              <a:spcAft>
                <a:spcPts val="0"/>
              </a:spcAft>
              <a:buClr>
                <a:srgbClr val="000000"/>
              </a:buClr>
              <a:buSzPts val="1600"/>
              <a:buFont typeface="Twentieth Century"/>
              <a:buNone/>
            </a:pPr>
            <a:r>
              <a:rPr b="0" i="0" lang="en-US" sz="1600" u="none" cap="none" strike="noStrike">
                <a:solidFill>
                  <a:srgbClr val="000000"/>
                </a:solidFill>
                <a:latin typeface="Twentieth Century"/>
                <a:ea typeface="Twentieth Century"/>
                <a:cs typeface="Twentieth Century"/>
                <a:sym typeface="Twentieth Century"/>
              </a:rPr>
              <a:t>Peter Griffin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Select Data From a Database Table</a:t>
            </a:r>
            <a:endParaRPr/>
          </a:p>
        </p:txBody>
      </p:sp>
      <p:sp>
        <p:nvSpPr>
          <p:cNvPr id="373" name="Google Shape;373;p24"/>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a:buChar char="⮚"/>
            </a:pPr>
            <a:r>
              <a:rPr b="0" i="0" lang="en-US" sz="2400" u="none">
                <a:solidFill>
                  <a:schemeClr val="dk1"/>
                </a:solidFill>
                <a:latin typeface="Twentieth Century"/>
                <a:ea typeface="Twentieth Century"/>
                <a:cs typeface="Twentieth Century"/>
                <a:sym typeface="Twentieth Century"/>
              </a:rPr>
              <a:t>The ORDER BY keyword is used to sort the data in a recordset.</a:t>
            </a:r>
            <a:endParaRPr/>
          </a:p>
          <a:p>
            <a:pPr indent="-22764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Char char="⮚"/>
            </a:pPr>
            <a:r>
              <a:rPr b="0" i="0" lang="en-US" sz="2400" u="none">
                <a:solidFill>
                  <a:schemeClr val="dk1"/>
                </a:solidFill>
                <a:latin typeface="Twentieth Century"/>
                <a:ea typeface="Twentieth Century"/>
                <a:cs typeface="Twentieth Century"/>
                <a:sym typeface="Twentieth Century"/>
              </a:rPr>
              <a:t>It sorts the records in ascending order by default.</a:t>
            </a:r>
            <a:endParaRPr/>
          </a:p>
          <a:p>
            <a:pPr indent="-22764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Char char="⮚"/>
            </a:pPr>
            <a:r>
              <a:rPr b="0" i="0" lang="en-US" sz="2400" u="none">
                <a:solidFill>
                  <a:schemeClr val="dk1"/>
                </a:solidFill>
                <a:latin typeface="Twentieth Century"/>
                <a:ea typeface="Twentieth Century"/>
                <a:cs typeface="Twentieth Century"/>
                <a:sym typeface="Twentieth Century"/>
              </a:rPr>
              <a:t>If you want to sort the records in a descending order, you can use the DESC keyword.</a:t>
            </a:r>
            <a:endParaRPr/>
          </a:p>
          <a:p>
            <a:pPr indent="-227647" lvl="0" marL="319087" marR="0" rtl="0" algn="l">
              <a:lnSpc>
                <a:spcPct val="100000"/>
              </a:lnSpc>
              <a:spcBef>
                <a:spcPts val="700"/>
              </a:spcBef>
              <a:spcAft>
                <a:spcPts val="0"/>
              </a:spcAft>
              <a:buClr>
                <a:schemeClr val="accent2"/>
              </a:buClr>
              <a:buSzPts val="1440"/>
              <a:buFont typeface="Noto Sans"/>
              <a:buNone/>
            </a:pPr>
            <a:r>
              <a:t/>
            </a:r>
            <a:endParaRPr b="1"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rPr b="1" i="0" lang="en-US" sz="2400" u="none">
                <a:solidFill>
                  <a:srgbClr val="638CAE"/>
                </a:solidFill>
                <a:latin typeface="Twentieth Century"/>
                <a:ea typeface="Twentieth Century"/>
                <a:cs typeface="Twentieth Century"/>
                <a:sym typeface="Twentieth Century"/>
              </a:rPr>
              <a:t>SELECT column_name(s)</a:t>
            </a:r>
            <a:br>
              <a:rPr b="1" i="0" lang="en-US" sz="2400" u="none">
                <a:solidFill>
                  <a:srgbClr val="638CAE"/>
                </a:solidFill>
                <a:latin typeface="Twentieth Century"/>
                <a:ea typeface="Twentieth Century"/>
                <a:cs typeface="Twentieth Century"/>
                <a:sym typeface="Twentieth Century"/>
              </a:rPr>
            </a:br>
            <a:r>
              <a:rPr b="1" i="0" lang="en-US" sz="2400" u="none">
                <a:solidFill>
                  <a:srgbClr val="638CAE"/>
                </a:solidFill>
                <a:latin typeface="Twentieth Century"/>
                <a:ea typeface="Twentieth Century"/>
                <a:cs typeface="Twentieth Century"/>
                <a:sym typeface="Twentieth Century"/>
              </a:rPr>
              <a:t>FROM table_name</a:t>
            </a:r>
            <a:br>
              <a:rPr b="1" i="0" lang="en-US" sz="2400" u="none">
                <a:solidFill>
                  <a:srgbClr val="638CAE"/>
                </a:solidFill>
                <a:latin typeface="Twentieth Century"/>
                <a:ea typeface="Twentieth Century"/>
                <a:cs typeface="Twentieth Century"/>
                <a:sym typeface="Twentieth Century"/>
              </a:rPr>
            </a:br>
            <a:r>
              <a:rPr b="1" i="0" lang="en-US" sz="2400" u="none">
                <a:solidFill>
                  <a:srgbClr val="638CAE"/>
                </a:solidFill>
                <a:latin typeface="Twentieth Century"/>
                <a:ea typeface="Twentieth Century"/>
                <a:cs typeface="Twentieth Century"/>
                <a:sym typeface="Twentieth Century"/>
              </a:rPr>
              <a:t>ORDER BY column_name(s) ASC|DESC</a:t>
            </a:r>
            <a:endParaRPr/>
          </a:p>
        </p:txBody>
      </p:sp>
      <p:sp>
        <p:nvSpPr>
          <p:cNvPr id="374" name="Google Shape;374;p24"/>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75" name="Google Shape;375;p24"/>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Select Data From a Database Table</a:t>
            </a:r>
            <a:endParaRPr/>
          </a:p>
        </p:txBody>
      </p:sp>
      <p:sp>
        <p:nvSpPr>
          <p:cNvPr id="382" name="Google Shape;382;p25"/>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208597" lvl="0" marL="319087" marR="0" rtl="1" algn="r">
              <a:lnSpc>
                <a:spcPct val="100000"/>
              </a:lnSpc>
              <a:spcBef>
                <a:spcPts val="0"/>
              </a:spcBef>
              <a:spcAft>
                <a:spcPts val="0"/>
              </a:spcAft>
              <a:buClr>
                <a:schemeClr val="accent2"/>
              </a:buClr>
              <a:buSzPts val="1740"/>
              <a:buFont typeface="Noto Sans"/>
              <a:buNone/>
            </a:pPr>
            <a:r>
              <a:t/>
            </a:r>
            <a:endParaRPr sz="2900">
              <a:solidFill>
                <a:schemeClr val="dk1"/>
              </a:solidFill>
              <a:latin typeface="Twentieth Century"/>
              <a:ea typeface="Twentieth Century"/>
              <a:cs typeface="Twentieth Century"/>
              <a:sym typeface="Twentieth Century"/>
            </a:endParaRPr>
          </a:p>
        </p:txBody>
      </p:sp>
      <p:sp>
        <p:nvSpPr>
          <p:cNvPr id="383" name="Google Shape;383;p25"/>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84" name="Google Shape;384;p25"/>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
        <p:nvSpPr>
          <p:cNvPr id="385" name="Google Shape;385;p25"/>
          <p:cNvSpPr txBox="1"/>
          <p:nvPr/>
        </p:nvSpPr>
        <p:spPr>
          <a:xfrm>
            <a:off x="609600" y="1600200"/>
            <a:ext cx="7467600" cy="4800600"/>
          </a:xfrm>
          <a:prstGeom prst="rect">
            <a:avLst/>
          </a:prstGeom>
          <a:solidFill>
            <a:schemeClr val="lt1"/>
          </a:solid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338137" lvl="0" marL="338137" marR="0" rtl="0" algn="l">
              <a:lnSpc>
                <a:spcPct val="100000"/>
              </a:lnSpc>
              <a:spcBef>
                <a:spcPts val="0"/>
              </a:spcBef>
              <a:spcAft>
                <a:spcPts val="0"/>
              </a:spcAft>
              <a:buClr>
                <a:srgbClr val="000000"/>
              </a:buClr>
              <a:buSzPts val="1600"/>
              <a:buFont typeface="Twentieth Century"/>
              <a:buNone/>
            </a:pPr>
            <a:r>
              <a:rPr b="0" i="0" lang="en-US" sz="1600" u="none" cap="none" strike="noStrike">
                <a:solidFill>
                  <a:srgbClr val="000000"/>
                </a:solidFill>
                <a:latin typeface="Twentieth Century"/>
                <a:ea typeface="Twentieth Century"/>
                <a:cs typeface="Twentieth Century"/>
                <a:sym typeface="Twentieth Century"/>
              </a:rPr>
              <a:t>&lt;?php</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$con = mysql_connect("localhost",“admin",“pass123");</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if (!$con)</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die('Could not connect: ' . mysql_error());</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mysql_select_db("my_db", $con);</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$result = mysql_query("SELECT * FROM Persons ORDER BY age");</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while($row = mysql_fetch_array($result))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echo $row['FirstName'];</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echo " " . $row['LastName'];</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echo " " . $row['Age'];</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echo "&lt;br /&gt;";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mysql_close($con);?&gt; </a:t>
            </a:r>
            <a:endParaRPr b="0" i="0" sz="1400" u="none" cap="none" strike="noStrike">
              <a:solidFill>
                <a:srgbClr val="000000"/>
              </a:solidFill>
              <a:latin typeface="Arial"/>
              <a:ea typeface="Arial"/>
              <a:cs typeface="Arial"/>
              <a:sym typeface="Arial"/>
            </a:endParaRPr>
          </a:p>
        </p:txBody>
      </p:sp>
      <p:sp>
        <p:nvSpPr>
          <p:cNvPr id="386" name="Google Shape;386;p25"/>
          <p:cNvSpPr txBox="1"/>
          <p:nvPr/>
        </p:nvSpPr>
        <p:spPr>
          <a:xfrm>
            <a:off x="5791200" y="5486400"/>
            <a:ext cx="2286000" cy="914400"/>
          </a:xfrm>
          <a:prstGeom prst="rect">
            <a:avLst/>
          </a:prstGeom>
          <a:solidFill>
            <a:schemeClr val="lt1"/>
          </a:solid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338137" lvl="0" marL="338137" marR="0" rtl="0" algn="l">
              <a:lnSpc>
                <a:spcPct val="100000"/>
              </a:lnSpc>
              <a:spcBef>
                <a:spcPts val="0"/>
              </a:spcBef>
              <a:spcAft>
                <a:spcPts val="0"/>
              </a:spcAft>
              <a:buClr>
                <a:srgbClr val="000000"/>
              </a:buClr>
              <a:buSzPts val="1600"/>
              <a:buFont typeface="Twentieth Century"/>
              <a:buNone/>
            </a:pPr>
            <a:r>
              <a:rPr b="0" i="0" lang="en-US" sz="1600" u="none" cap="none" strike="noStrike">
                <a:solidFill>
                  <a:srgbClr val="000000"/>
                </a:solidFill>
                <a:latin typeface="Twentieth Century"/>
                <a:ea typeface="Twentieth Century"/>
                <a:cs typeface="Twentieth Century"/>
                <a:sym typeface="Twentieth Century"/>
              </a:rPr>
              <a:t>Output:</a:t>
            </a:r>
            <a:endParaRPr b="0" i="0" sz="1400" u="none" cap="none" strike="noStrike">
              <a:solidFill>
                <a:srgbClr val="000000"/>
              </a:solidFill>
              <a:latin typeface="Arial"/>
              <a:ea typeface="Arial"/>
              <a:cs typeface="Arial"/>
              <a:sym typeface="Arial"/>
            </a:endParaRPr>
          </a:p>
          <a:p>
            <a:pPr indent="-338137" lvl="0" marL="338137" marR="0" rtl="0" algn="l">
              <a:lnSpc>
                <a:spcPct val="100000"/>
              </a:lnSpc>
              <a:spcBef>
                <a:spcPts val="320"/>
              </a:spcBef>
              <a:spcAft>
                <a:spcPts val="0"/>
              </a:spcAft>
              <a:buClr>
                <a:srgbClr val="000000"/>
              </a:buClr>
              <a:buSzPts val="1600"/>
              <a:buFont typeface="Twentieth Century"/>
              <a:buNone/>
            </a:pPr>
            <a:r>
              <a:rPr b="0" i="0" lang="en-US" sz="1600" u="none" cap="none" strike="noStrike">
                <a:solidFill>
                  <a:srgbClr val="000000"/>
                </a:solidFill>
                <a:latin typeface="Twentieth Century"/>
                <a:ea typeface="Twentieth Century"/>
                <a:cs typeface="Twentieth Century"/>
                <a:sym typeface="Twentieth Century"/>
              </a:rPr>
              <a:t>Glenn Quagmire 33</a:t>
            </a:r>
            <a:endParaRPr b="0" i="0" sz="1400" u="none" cap="none" strike="noStrike">
              <a:solidFill>
                <a:srgbClr val="000000"/>
              </a:solidFill>
              <a:latin typeface="Arial"/>
              <a:ea typeface="Arial"/>
              <a:cs typeface="Arial"/>
              <a:sym typeface="Arial"/>
            </a:endParaRPr>
          </a:p>
          <a:p>
            <a:pPr indent="-338137" lvl="0" marL="338137" marR="0" rtl="0" algn="l">
              <a:lnSpc>
                <a:spcPct val="100000"/>
              </a:lnSpc>
              <a:spcBef>
                <a:spcPts val="320"/>
              </a:spcBef>
              <a:spcAft>
                <a:spcPts val="0"/>
              </a:spcAft>
              <a:buClr>
                <a:srgbClr val="000000"/>
              </a:buClr>
              <a:buSzPts val="1600"/>
              <a:buFont typeface="Twentieth Century"/>
              <a:buNone/>
            </a:pPr>
            <a:r>
              <a:rPr b="0" i="0" lang="en-US" sz="1600" u="none" cap="none" strike="noStrike">
                <a:solidFill>
                  <a:srgbClr val="000000"/>
                </a:solidFill>
                <a:latin typeface="Twentieth Century"/>
                <a:ea typeface="Twentieth Century"/>
                <a:cs typeface="Twentieth Century"/>
                <a:sym typeface="Twentieth Century"/>
              </a:rPr>
              <a:t>Peter Griffin 35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Select Data From a Database Table</a:t>
            </a:r>
            <a:endParaRPr/>
          </a:p>
        </p:txBody>
      </p:sp>
      <p:sp>
        <p:nvSpPr>
          <p:cNvPr id="393" name="Google Shape;393;p26"/>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a:buChar char="⮚"/>
            </a:pPr>
            <a:r>
              <a:rPr b="0" i="0" lang="en-US" sz="2800" u="none">
                <a:solidFill>
                  <a:schemeClr val="dk1"/>
                </a:solidFill>
                <a:latin typeface="Twentieth Century"/>
                <a:ea typeface="Twentieth Century"/>
                <a:cs typeface="Twentieth Century"/>
                <a:sym typeface="Twentieth Century"/>
              </a:rPr>
              <a:t>It is also possible to order by more than one column. When ordering by more than one column, the second column is only used if the values in the first column are equal:</a:t>
            </a:r>
            <a:endParaRPr b="1" i="0" sz="28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1" i="0" sz="2400" u="none">
              <a:solidFill>
                <a:srgbClr val="638CAE"/>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rPr b="1" i="0" lang="en-US" sz="2400" u="none">
                <a:solidFill>
                  <a:srgbClr val="638CAE"/>
                </a:solidFill>
                <a:latin typeface="Twentieth Century"/>
                <a:ea typeface="Twentieth Century"/>
                <a:cs typeface="Twentieth Century"/>
                <a:sym typeface="Twentieth Century"/>
              </a:rPr>
              <a:t>SELECT column_name(s)</a:t>
            </a:r>
            <a:br>
              <a:rPr b="1" i="0" lang="en-US" sz="2400" u="none">
                <a:solidFill>
                  <a:srgbClr val="638CAE"/>
                </a:solidFill>
                <a:latin typeface="Twentieth Century"/>
                <a:ea typeface="Twentieth Century"/>
                <a:cs typeface="Twentieth Century"/>
                <a:sym typeface="Twentieth Century"/>
              </a:rPr>
            </a:br>
            <a:r>
              <a:rPr b="1" i="0" lang="en-US" sz="2400" u="none">
                <a:solidFill>
                  <a:srgbClr val="638CAE"/>
                </a:solidFill>
                <a:latin typeface="Twentieth Century"/>
                <a:ea typeface="Twentieth Century"/>
                <a:cs typeface="Twentieth Century"/>
                <a:sym typeface="Twentieth Century"/>
              </a:rPr>
              <a:t>FROM table_name</a:t>
            </a:r>
            <a:br>
              <a:rPr b="1" i="0" lang="en-US" sz="2400" u="none">
                <a:solidFill>
                  <a:srgbClr val="638CAE"/>
                </a:solidFill>
                <a:latin typeface="Twentieth Century"/>
                <a:ea typeface="Twentieth Century"/>
                <a:cs typeface="Twentieth Century"/>
                <a:sym typeface="Twentieth Century"/>
              </a:rPr>
            </a:br>
            <a:r>
              <a:rPr b="1" i="0" lang="en-US" sz="2400" u="none">
                <a:solidFill>
                  <a:srgbClr val="638CAE"/>
                </a:solidFill>
                <a:latin typeface="Twentieth Century"/>
                <a:ea typeface="Twentieth Century"/>
                <a:cs typeface="Twentieth Century"/>
                <a:sym typeface="Twentieth Century"/>
              </a:rPr>
              <a:t>ORDER BY column1, column2</a:t>
            </a:r>
            <a:endParaRPr/>
          </a:p>
          <a:p>
            <a:pPr indent="-227647" lvl="0" marL="319087" marR="0" rtl="1" algn="r">
              <a:lnSpc>
                <a:spcPct val="100000"/>
              </a:lnSpc>
              <a:spcBef>
                <a:spcPts val="700"/>
              </a:spcBef>
              <a:spcAft>
                <a:spcPts val="0"/>
              </a:spcAft>
              <a:buClr>
                <a:schemeClr val="accent2"/>
              </a:buClr>
              <a:buSzPts val="1440"/>
              <a:buFont typeface="Noto Sans"/>
              <a:buNone/>
            </a:pPr>
            <a:r>
              <a:t/>
            </a:r>
            <a:endParaRPr b="1" i="0" sz="2400" u="none">
              <a:solidFill>
                <a:srgbClr val="638CAE"/>
              </a:solidFill>
              <a:latin typeface="Twentieth Century"/>
              <a:ea typeface="Twentieth Century"/>
              <a:cs typeface="Twentieth Century"/>
              <a:sym typeface="Twentieth Century"/>
            </a:endParaRPr>
          </a:p>
        </p:txBody>
      </p:sp>
      <p:sp>
        <p:nvSpPr>
          <p:cNvPr id="394" name="Google Shape;394;p26"/>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95" name="Google Shape;395;p26"/>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Delete Data In a Database</a:t>
            </a:r>
            <a:endParaRPr/>
          </a:p>
        </p:txBody>
      </p:sp>
      <p:sp>
        <p:nvSpPr>
          <p:cNvPr id="402" name="Google Shape;402;p27"/>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a:buNone/>
            </a:pPr>
            <a:r>
              <a:rPr b="1" i="0" lang="en-US" sz="2800" u="none">
                <a:solidFill>
                  <a:srgbClr val="638CAE"/>
                </a:solidFill>
                <a:latin typeface="Twentieth Century"/>
                <a:ea typeface="Twentieth Century"/>
                <a:cs typeface="Twentieth Century"/>
                <a:sym typeface="Twentieth Century"/>
              </a:rPr>
              <a:t>DELETE FROM table_name</a:t>
            </a:r>
            <a:br>
              <a:rPr b="1" i="0" lang="en-US" sz="2800" u="none">
                <a:solidFill>
                  <a:srgbClr val="638CAE"/>
                </a:solidFill>
                <a:latin typeface="Twentieth Century"/>
                <a:ea typeface="Twentieth Century"/>
                <a:cs typeface="Twentieth Century"/>
                <a:sym typeface="Twentieth Century"/>
              </a:rPr>
            </a:br>
            <a:r>
              <a:rPr b="1" i="0" lang="en-US" sz="2800" u="none">
                <a:solidFill>
                  <a:srgbClr val="638CAE"/>
                </a:solidFill>
                <a:latin typeface="Twentieth Century"/>
                <a:ea typeface="Twentieth Century"/>
                <a:cs typeface="Twentieth Century"/>
                <a:sym typeface="Twentieth Century"/>
              </a:rPr>
              <a:t>WHERE some_column = some_value </a:t>
            </a:r>
            <a:endParaRPr/>
          </a:p>
          <a:p>
            <a:pPr indent="-319087" lvl="0" marL="319087" marR="0" rtl="0" algn="l">
              <a:lnSpc>
                <a:spcPct val="100000"/>
              </a:lnSpc>
              <a:spcBef>
                <a:spcPts val="700"/>
              </a:spcBef>
              <a:spcAft>
                <a:spcPts val="0"/>
              </a:spcAft>
              <a:buClr>
                <a:schemeClr val="accent2"/>
              </a:buClr>
              <a:buSzPts val="1680"/>
              <a:buFont typeface="Noto Sans"/>
              <a:buNone/>
            </a:pPr>
            <a:r>
              <a:t/>
            </a:r>
            <a:endParaRPr b="0" i="0" sz="28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680"/>
              <a:buFont typeface="Noto Sans"/>
              <a:buNone/>
            </a:pPr>
            <a:r>
              <a:rPr b="0" i="0" lang="en-US" sz="2800" u="none">
                <a:solidFill>
                  <a:schemeClr val="dk1"/>
                </a:solidFill>
                <a:latin typeface="Twentieth Century"/>
                <a:ea typeface="Twentieth Century"/>
                <a:cs typeface="Twentieth Century"/>
                <a:sym typeface="Twentieth Century"/>
              </a:rPr>
              <a:t>The WHERE clause specifies which record or records that should be deleted. If you omit the WHERE clause, all records will be deleted!</a:t>
            </a:r>
            <a:endParaRPr/>
          </a:p>
          <a:p>
            <a:pPr indent="-319087" lvl="0" marL="319087" marR="0" rtl="0" algn="l">
              <a:lnSpc>
                <a:spcPct val="100000"/>
              </a:lnSpc>
              <a:spcBef>
                <a:spcPts val="700"/>
              </a:spcBef>
              <a:spcAft>
                <a:spcPts val="0"/>
              </a:spcAft>
              <a:buClr>
                <a:schemeClr val="accent2"/>
              </a:buClr>
              <a:buSzPts val="1680"/>
              <a:buFont typeface="Noto Sans"/>
              <a:buNone/>
            </a:pPr>
            <a:r>
              <a:t/>
            </a:r>
            <a:endParaRPr b="1" i="0" sz="2800" u="none">
              <a:solidFill>
                <a:schemeClr val="dk1"/>
              </a:solidFill>
              <a:latin typeface="Twentieth Century"/>
              <a:ea typeface="Twentieth Century"/>
              <a:cs typeface="Twentieth Century"/>
              <a:sym typeface="Twentieth Century"/>
            </a:endParaRPr>
          </a:p>
          <a:p>
            <a:pPr indent="-212407" lvl="0" marL="319087" marR="0" rtl="1" algn="r">
              <a:lnSpc>
                <a:spcPct val="100000"/>
              </a:lnSpc>
              <a:spcBef>
                <a:spcPts val="700"/>
              </a:spcBef>
              <a:spcAft>
                <a:spcPts val="0"/>
              </a:spcAft>
              <a:buClr>
                <a:schemeClr val="accent2"/>
              </a:buClr>
              <a:buSzPts val="1680"/>
              <a:buFont typeface="Noto Sans"/>
              <a:buNone/>
            </a:pPr>
            <a:r>
              <a:t/>
            </a:r>
            <a:endParaRPr b="1" i="0" sz="2800" u="none">
              <a:solidFill>
                <a:schemeClr val="dk1"/>
              </a:solidFill>
              <a:latin typeface="Twentieth Century"/>
              <a:ea typeface="Twentieth Century"/>
              <a:cs typeface="Twentieth Century"/>
              <a:sym typeface="Twentieth Century"/>
            </a:endParaRPr>
          </a:p>
        </p:txBody>
      </p:sp>
      <p:sp>
        <p:nvSpPr>
          <p:cNvPr id="403" name="Google Shape;403;p27"/>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04" name="Google Shape;404;p27"/>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Delete Data In a Database</a:t>
            </a:r>
            <a:endParaRPr/>
          </a:p>
        </p:txBody>
      </p:sp>
      <p:sp>
        <p:nvSpPr>
          <p:cNvPr id="411" name="Google Shape;411;p28"/>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a:buNone/>
            </a:pPr>
            <a:r>
              <a:rPr b="1" i="0" lang="en-US" sz="2800" u="none">
                <a:solidFill>
                  <a:schemeClr val="dk1"/>
                </a:solidFill>
                <a:latin typeface="Twentieth Century"/>
                <a:ea typeface="Twentieth Century"/>
                <a:cs typeface="Twentieth Century"/>
                <a:sym typeface="Twentieth Century"/>
              </a:rPr>
              <a:t>Person Table:</a:t>
            </a:r>
            <a:endParaRPr/>
          </a:p>
        </p:txBody>
      </p:sp>
      <p:sp>
        <p:nvSpPr>
          <p:cNvPr id="412" name="Google Shape;412;p28"/>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13" name="Google Shape;413;p28"/>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pic>
        <p:nvPicPr>
          <p:cNvPr id="414" name="Google Shape;414;p28"/>
          <p:cNvPicPr preferRelativeResize="0"/>
          <p:nvPr/>
        </p:nvPicPr>
        <p:blipFill rotWithShape="1">
          <a:blip r:embed="rId3">
            <a:alphaModFix/>
          </a:blip>
          <a:srcRect b="0" l="0" r="0" t="0"/>
          <a:stretch/>
        </p:blipFill>
        <p:spPr>
          <a:xfrm>
            <a:off x="304800" y="2133600"/>
            <a:ext cx="8610600" cy="990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Delete Data In a Database</a:t>
            </a:r>
            <a:endParaRPr/>
          </a:p>
        </p:txBody>
      </p:sp>
      <p:sp>
        <p:nvSpPr>
          <p:cNvPr id="421" name="Google Shape;421;p29"/>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rPr b="0" i="0" lang="en-US" sz="2400" u="none">
                <a:solidFill>
                  <a:schemeClr val="dk1"/>
                </a:solidFill>
                <a:latin typeface="Twentieth Century"/>
                <a:ea typeface="Twentieth Century"/>
                <a:cs typeface="Twentieth Century"/>
                <a:sym typeface="Twentieth Century"/>
              </a:rPr>
              <a:t>After the deletion, the table will look like this:</a:t>
            </a:r>
            <a:endParaRPr/>
          </a:p>
          <a:p>
            <a:pPr indent="-227647" lvl="0" marL="319087" marR="0" rtl="1" algn="r">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p:txBody>
      </p:sp>
      <p:sp>
        <p:nvSpPr>
          <p:cNvPr id="422" name="Google Shape;422;p29"/>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23" name="Google Shape;423;p29"/>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
        <p:nvSpPr>
          <p:cNvPr id="424" name="Google Shape;424;p29"/>
          <p:cNvSpPr txBox="1"/>
          <p:nvPr/>
        </p:nvSpPr>
        <p:spPr>
          <a:xfrm>
            <a:off x="609600" y="1609725"/>
            <a:ext cx="7467600" cy="3276600"/>
          </a:xfrm>
          <a:prstGeom prst="rect">
            <a:avLst/>
          </a:prstGeom>
          <a:solidFill>
            <a:schemeClr val="lt1"/>
          </a:solid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338137" lvl="0" marL="338137" marR="0" rtl="0" algn="l">
              <a:lnSpc>
                <a:spcPct val="100000"/>
              </a:lnSpc>
              <a:spcBef>
                <a:spcPts val="0"/>
              </a:spcBef>
              <a:spcAft>
                <a:spcPts val="0"/>
              </a:spcAft>
              <a:buClr>
                <a:srgbClr val="FF0000"/>
              </a:buClr>
              <a:buSzPts val="1600"/>
              <a:buFont typeface="Twentieth Century"/>
              <a:buNone/>
            </a:pPr>
            <a:r>
              <a:rPr b="0" i="0" lang="en-US" sz="1600" u="none" cap="none" strike="noStrike">
                <a:solidFill>
                  <a:srgbClr val="FF0000"/>
                </a:solidFill>
                <a:latin typeface="Twentieth Century"/>
                <a:ea typeface="Twentieth Century"/>
                <a:cs typeface="Twentieth Century"/>
                <a:sym typeface="Twentieth Century"/>
              </a:rPr>
              <a:t>&lt;?php</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$con = mysql_connect("localhost",“admin",“pass123");</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if (!$con)</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die('Could not connect: ' . mysql_error());</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mysql_select_db("my_db", $con);</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mysql_query("DELETE FROM Persons WHERE LastName='Griffin'");</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mysql_close($con);</a:t>
            </a:r>
            <a:endParaRPr b="0" i="0" sz="1400" u="none" cap="none" strike="noStrike">
              <a:solidFill>
                <a:srgbClr val="000000"/>
              </a:solidFill>
              <a:latin typeface="Arial"/>
              <a:ea typeface="Arial"/>
              <a:cs typeface="Arial"/>
              <a:sym typeface="Arial"/>
            </a:endParaRPr>
          </a:p>
          <a:p>
            <a:pPr indent="-338137" lvl="0" marL="338137" marR="0" rtl="0" algn="l">
              <a:lnSpc>
                <a:spcPct val="100000"/>
              </a:lnSpc>
              <a:spcBef>
                <a:spcPts val="320"/>
              </a:spcBef>
              <a:spcAft>
                <a:spcPts val="0"/>
              </a:spcAft>
              <a:buClr>
                <a:srgbClr val="FF0000"/>
              </a:buClr>
              <a:buSzPts val="1600"/>
              <a:buFont typeface="Twentieth Century"/>
              <a:buNone/>
            </a:pPr>
            <a:r>
              <a:rPr b="0" i="0" lang="en-US" sz="1600" u="none" cap="none" strike="noStrike">
                <a:solidFill>
                  <a:srgbClr val="FF0000"/>
                </a:solidFill>
                <a:latin typeface="Twentieth Century"/>
                <a:ea typeface="Twentieth Century"/>
                <a:cs typeface="Twentieth Century"/>
                <a:sym typeface="Twentieth Century"/>
              </a:rPr>
              <a:t>?&gt;</a:t>
            </a:r>
            <a:endParaRPr b="0" i="0" sz="1400" u="none" cap="none" strike="noStrike">
              <a:solidFill>
                <a:srgbClr val="000000"/>
              </a:solidFill>
              <a:latin typeface="Arial"/>
              <a:ea typeface="Arial"/>
              <a:cs typeface="Arial"/>
              <a:sym typeface="Arial"/>
            </a:endParaRPr>
          </a:p>
        </p:txBody>
      </p:sp>
      <p:pic>
        <p:nvPicPr>
          <p:cNvPr id="425" name="Google Shape;425;p29"/>
          <p:cNvPicPr preferRelativeResize="0"/>
          <p:nvPr/>
        </p:nvPicPr>
        <p:blipFill rotWithShape="1">
          <a:blip r:embed="rId3">
            <a:alphaModFix/>
          </a:blip>
          <a:srcRect b="0" l="0" r="0" t="0"/>
          <a:stretch/>
        </p:blipFill>
        <p:spPr>
          <a:xfrm>
            <a:off x="762000" y="5724525"/>
            <a:ext cx="7254874" cy="676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4400"/>
              <a:buFont typeface="Twentieth Century"/>
              <a:buNone/>
            </a:pPr>
            <a:r>
              <a:rPr b="0" i="0" lang="en-US" sz="4400" u="none">
                <a:solidFill>
                  <a:srgbClr val="8F98BF"/>
                </a:solidFill>
                <a:latin typeface="Twentieth Century"/>
                <a:ea typeface="Twentieth Century"/>
                <a:cs typeface="Twentieth Century"/>
                <a:sym typeface="Twentieth Century"/>
              </a:rPr>
              <a:t>MYSQL</a:t>
            </a:r>
            <a:endParaRPr/>
          </a:p>
        </p:txBody>
      </p:sp>
      <p:sp>
        <p:nvSpPr>
          <p:cNvPr id="171" name="Google Shape;171;p3"/>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a:buChar char="⮚"/>
            </a:pPr>
            <a:r>
              <a:rPr b="0" i="0" lang="en-US" sz="2800" u="none" cap="none" strike="noStrike">
                <a:solidFill>
                  <a:schemeClr val="dk1"/>
                </a:solidFill>
                <a:latin typeface="Twentieth Century"/>
                <a:ea typeface="Twentieth Century"/>
                <a:cs typeface="Twentieth Century"/>
                <a:sym typeface="Twentieth Century"/>
              </a:rPr>
              <a:t>The most popular open-source database system.</a:t>
            </a:r>
            <a:endParaRPr/>
          </a:p>
          <a:p>
            <a:pPr indent="-319087" lvl="0" marL="319087" marR="0" rtl="0" algn="l">
              <a:lnSpc>
                <a:spcPct val="100000"/>
              </a:lnSpc>
              <a:spcBef>
                <a:spcPts val="700"/>
              </a:spcBef>
              <a:spcAft>
                <a:spcPts val="0"/>
              </a:spcAft>
              <a:buClr>
                <a:schemeClr val="accent2"/>
              </a:buClr>
              <a:buSzPts val="1680"/>
              <a:buFont typeface="Noto Sans"/>
              <a:buChar char="⮚"/>
            </a:pPr>
            <a:r>
              <a:rPr b="0" i="0" lang="en-US" sz="2800" u="none" cap="none" strike="noStrike">
                <a:solidFill>
                  <a:schemeClr val="dk1"/>
                </a:solidFill>
                <a:latin typeface="Twentieth Century"/>
                <a:ea typeface="Twentieth Century"/>
                <a:cs typeface="Twentieth Century"/>
                <a:sym typeface="Twentieth Century"/>
              </a:rPr>
              <a:t>The data is stored in database objects called tables.</a:t>
            </a:r>
            <a:endParaRPr/>
          </a:p>
          <a:p>
            <a:pPr indent="-319087" lvl="0" marL="319087" marR="0" rtl="0" algn="l">
              <a:lnSpc>
                <a:spcPct val="100000"/>
              </a:lnSpc>
              <a:spcBef>
                <a:spcPts val="700"/>
              </a:spcBef>
              <a:spcAft>
                <a:spcPts val="0"/>
              </a:spcAft>
              <a:buClr>
                <a:schemeClr val="accent2"/>
              </a:buClr>
              <a:buSzPts val="1680"/>
              <a:buFont typeface="Noto Sans"/>
              <a:buChar char="⮚"/>
            </a:pPr>
            <a:r>
              <a:rPr b="0" i="0" lang="en-US" sz="2800" u="none" cap="none" strike="noStrike">
                <a:solidFill>
                  <a:schemeClr val="dk1"/>
                </a:solidFill>
                <a:latin typeface="Twentieth Century"/>
                <a:ea typeface="Twentieth Century"/>
                <a:cs typeface="Twentieth Century"/>
                <a:sym typeface="Twentieth Century"/>
              </a:rPr>
              <a:t>A table is a collections of related data entries and it consists of columns and rows.</a:t>
            </a:r>
            <a:endParaRPr/>
          </a:p>
          <a:p>
            <a:pPr indent="-319087" lvl="0" marL="319087" marR="0" rtl="0" algn="l">
              <a:lnSpc>
                <a:spcPct val="100000"/>
              </a:lnSpc>
              <a:spcBef>
                <a:spcPts val="700"/>
              </a:spcBef>
              <a:spcAft>
                <a:spcPts val="0"/>
              </a:spcAft>
              <a:buClr>
                <a:schemeClr val="accent2"/>
              </a:buClr>
              <a:buSzPts val="1680"/>
              <a:buFont typeface="Noto Sans"/>
              <a:buChar char="⮚"/>
            </a:pPr>
            <a:r>
              <a:rPr b="0" i="0" lang="en-US" sz="2800" u="none" cap="none" strike="noStrike">
                <a:solidFill>
                  <a:schemeClr val="dk1"/>
                </a:solidFill>
                <a:latin typeface="Twentieth Century"/>
                <a:ea typeface="Twentieth Century"/>
                <a:cs typeface="Twentieth Century"/>
                <a:sym typeface="Twentieth Century"/>
              </a:rPr>
              <a:t>Databases are useful when storing information categorically.</a:t>
            </a:r>
            <a:endParaRPr/>
          </a:p>
          <a:p>
            <a:pPr indent="-319087" lvl="0" marL="319087" marR="0" rtl="0" algn="l">
              <a:lnSpc>
                <a:spcPct val="100000"/>
              </a:lnSpc>
              <a:spcBef>
                <a:spcPts val="700"/>
              </a:spcBef>
              <a:spcAft>
                <a:spcPts val="0"/>
              </a:spcAft>
              <a:buClr>
                <a:schemeClr val="accent2"/>
              </a:buClr>
              <a:buSzPts val="1680"/>
              <a:buFont typeface="Noto Sans"/>
              <a:buChar char="⮚"/>
            </a:pPr>
            <a:r>
              <a:rPr b="0" i="0" lang="en-US" sz="2800" u="none" cap="none" strike="noStrike">
                <a:solidFill>
                  <a:schemeClr val="dk1"/>
                </a:solidFill>
                <a:latin typeface="Twentieth Century"/>
                <a:ea typeface="Twentieth Century"/>
                <a:cs typeface="Twentieth Century"/>
                <a:sym typeface="Twentieth Century"/>
              </a:rPr>
              <a:t> A company may have a database with the following tables: "Employees", "Products", "Customers" and "Orders".</a:t>
            </a:r>
            <a:endParaRPr/>
          </a:p>
          <a:p>
            <a:pPr indent="-212407" lvl="0" marL="319087" marR="0" rtl="1" algn="r">
              <a:lnSpc>
                <a:spcPct val="100000"/>
              </a:lnSpc>
              <a:spcBef>
                <a:spcPts val="700"/>
              </a:spcBef>
              <a:spcAft>
                <a:spcPts val="0"/>
              </a:spcAft>
              <a:buClr>
                <a:schemeClr val="accent2"/>
              </a:buClr>
              <a:buSzPts val="1680"/>
              <a:buFont typeface="Noto Sans"/>
              <a:buNone/>
            </a:pPr>
            <a:r>
              <a:t/>
            </a:r>
            <a:endParaRPr b="0" i="0" sz="2800" u="none">
              <a:solidFill>
                <a:schemeClr val="dk1"/>
              </a:solidFill>
              <a:latin typeface="Twentieth Century"/>
              <a:ea typeface="Twentieth Century"/>
              <a:cs typeface="Twentieth Century"/>
              <a:sym typeface="Twentieth Century"/>
            </a:endParaRPr>
          </a:p>
        </p:txBody>
      </p:sp>
      <p:sp>
        <p:nvSpPr>
          <p:cNvPr id="172" name="Google Shape;172;p3"/>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73" name="Google Shape;173;p3"/>
          <p:cNvSpPr txBox="1"/>
          <p:nvPr/>
        </p:nvSpPr>
        <p:spPr>
          <a:xfrm>
            <a:off x="7213599" y="6492900"/>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Insert Data Into the Database</a:t>
            </a:r>
            <a:endParaRPr/>
          </a:p>
        </p:txBody>
      </p:sp>
      <p:sp>
        <p:nvSpPr>
          <p:cNvPr id="432" name="Google Shape;432;p30"/>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a:buChar char="⮚"/>
            </a:pPr>
            <a:r>
              <a:rPr b="0" i="0" lang="en-US" sz="2400" u="none">
                <a:solidFill>
                  <a:schemeClr val="dk1"/>
                </a:solidFill>
                <a:latin typeface="Twentieth Century"/>
                <a:ea typeface="Twentieth Century"/>
                <a:cs typeface="Twentieth Century"/>
                <a:sym typeface="Twentieth Century"/>
              </a:rPr>
              <a:t>The INSERT INTO statement is used to add new records to a database table.</a:t>
            </a:r>
            <a:endParaRPr/>
          </a:p>
          <a:p>
            <a:pPr indent="-319087" lvl="0" marL="319087" marR="0" rtl="0" algn="l">
              <a:lnSpc>
                <a:spcPct val="100000"/>
              </a:lnSpc>
              <a:spcBef>
                <a:spcPts val="700"/>
              </a:spcBef>
              <a:spcAft>
                <a:spcPts val="0"/>
              </a:spcAft>
              <a:buClr>
                <a:schemeClr val="accent2"/>
              </a:buClr>
              <a:buSzPts val="1440"/>
              <a:buFont typeface="Noto Sans"/>
              <a:buChar char="⮚"/>
            </a:pPr>
            <a:r>
              <a:rPr b="0" i="0" lang="en-US" sz="2400" u="none">
                <a:solidFill>
                  <a:schemeClr val="dk1"/>
                </a:solidFill>
                <a:latin typeface="Twentieth Century"/>
                <a:ea typeface="Twentieth Century"/>
                <a:cs typeface="Twentieth Century"/>
                <a:sym typeface="Twentieth Century"/>
              </a:rPr>
              <a:t>It is possible to write the INSERT INTO statement in two forms. </a:t>
            </a:r>
            <a:endParaRPr/>
          </a:p>
          <a:p>
            <a:pPr indent="-319087" lvl="0" marL="319087" marR="0" rtl="0" algn="l">
              <a:lnSpc>
                <a:spcPct val="100000"/>
              </a:lnSpc>
              <a:spcBef>
                <a:spcPts val="700"/>
              </a:spcBef>
              <a:spcAft>
                <a:spcPts val="0"/>
              </a:spcAft>
              <a:buClr>
                <a:schemeClr val="accent2"/>
              </a:buClr>
              <a:buSzPts val="1440"/>
              <a:buFont typeface="Noto Sans"/>
              <a:buNone/>
            </a:pPr>
            <a:r>
              <a:t/>
            </a:r>
            <a:endParaRPr b="1"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rPr b="1" i="0" lang="en-US" sz="2400" u="none">
                <a:solidFill>
                  <a:srgbClr val="638CAE"/>
                </a:solidFill>
                <a:latin typeface="Twentieth Century"/>
                <a:ea typeface="Twentieth Century"/>
                <a:cs typeface="Twentieth Century"/>
                <a:sym typeface="Twentieth Century"/>
              </a:rPr>
              <a:t>INSERT INTO table_name</a:t>
            </a:r>
            <a:br>
              <a:rPr b="1" i="1" lang="en-US" sz="2400" u="none">
                <a:solidFill>
                  <a:srgbClr val="638CAE"/>
                </a:solidFill>
                <a:latin typeface="Twentieth Century"/>
                <a:ea typeface="Twentieth Century"/>
                <a:cs typeface="Twentieth Century"/>
                <a:sym typeface="Twentieth Century"/>
              </a:rPr>
            </a:br>
            <a:r>
              <a:rPr b="1" i="0" lang="en-US" sz="2400" u="none">
                <a:solidFill>
                  <a:srgbClr val="638CAE"/>
                </a:solidFill>
                <a:latin typeface="Twentieth Century"/>
                <a:ea typeface="Twentieth Century"/>
                <a:cs typeface="Twentieth Century"/>
                <a:sym typeface="Twentieth Century"/>
              </a:rPr>
              <a:t>VALUES (value1, value2, value3,...) </a:t>
            </a:r>
            <a:endParaRPr/>
          </a:p>
          <a:p>
            <a:pPr indent="-319087" lvl="0" marL="319087" marR="0" rtl="0" algn="l">
              <a:lnSpc>
                <a:spcPct val="100000"/>
              </a:lnSpc>
              <a:spcBef>
                <a:spcPts val="700"/>
              </a:spcBef>
              <a:spcAft>
                <a:spcPts val="0"/>
              </a:spcAft>
              <a:buClr>
                <a:schemeClr val="accent2"/>
              </a:buClr>
              <a:buSzPts val="1440"/>
              <a:buFont typeface="Noto Sans"/>
              <a:buNone/>
            </a:pPr>
            <a:r>
              <a:t/>
            </a:r>
            <a:endParaRPr b="1" i="0" sz="2400" u="none">
              <a:solidFill>
                <a:srgbClr val="638CAE"/>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rPr b="1" i="0" lang="en-US" sz="2400" u="none">
                <a:solidFill>
                  <a:srgbClr val="638CAE"/>
                </a:solidFill>
                <a:latin typeface="Twentieth Century"/>
                <a:ea typeface="Twentieth Century"/>
                <a:cs typeface="Twentieth Century"/>
                <a:sym typeface="Twentieth Century"/>
              </a:rPr>
              <a:t>INSERT INTO table_name (column1, column2, column3,...)</a:t>
            </a:r>
            <a:br>
              <a:rPr b="1" i="0" lang="en-US" sz="2400" u="none">
                <a:solidFill>
                  <a:srgbClr val="638CAE"/>
                </a:solidFill>
                <a:latin typeface="Twentieth Century"/>
                <a:ea typeface="Twentieth Century"/>
                <a:cs typeface="Twentieth Century"/>
                <a:sym typeface="Twentieth Century"/>
              </a:rPr>
            </a:br>
            <a:r>
              <a:rPr b="1" i="0" lang="en-US" sz="2400" u="none">
                <a:solidFill>
                  <a:srgbClr val="638CAE"/>
                </a:solidFill>
                <a:latin typeface="Twentieth Century"/>
                <a:ea typeface="Twentieth Century"/>
                <a:cs typeface="Twentieth Century"/>
                <a:sym typeface="Twentieth Century"/>
              </a:rPr>
              <a:t>VALUES (value1, value2, value3,...) </a:t>
            </a:r>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227647" lvl="0" marL="319087" marR="0" rtl="1" algn="r">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p:txBody>
      </p:sp>
      <p:sp>
        <p:nvSpPr>
          <p:cNvPr id="433" name="Google Shape;433;p30"/>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34" name="Google Shape;434;p30"/>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Insert Data Into the Database</a:t>
            </a:r>
            <a:endParaRPr/>
          </a:p>
        </p:txBody>
      </p:sp>
      <p:sp>
        <p:nvSpPr>
          <p:cNvPr id="441" name="Google Shape;441;p31"/>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208597" lvl="0" marL="319087" marR="0" rtl="1" algn="r">
              <a:lnSpc>
                <a:spcPct val="100000"/>
              </a:lnSpc>
              <a:spcBef>
                <a:spcPts val="0"/>
              </a:spcBef>
              <a:spcAft>
                <a:spcPts val="0"/>
              </a:spcAft>
              <a:buClr>
                <a:schemeClr val="accent2"/>
              </a:buClr>
              <a:buSzPts val="1740"/>
              <a:buFont typeface="Noto Sans"/>
              <a:buNone/>
            </a:pPr>
            <a:r>
              <a:t/>
            </a:r>
            <a:endParaRPr sz="2900">
              <a:solidFill>
                <a:schemeClr val="dk1"/>
              </a:solidFill>
              <a:latin typeface="Twentieth Century"/>
              <a:ea typeface="Twentieth Century"/>
              <a:cs typeface="Twentieth Century"/>
              <a:sym typeface="Twentieth Century"/>
            </a:endParaRPr>
          </a:p>
        </p:txBody>
      </p:sp>
      <p:sp>
        <p:nvSpPr>
          <p:cNvPr id="442" name="Google Shape;442;p31"/>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43" name="Google Shape;443;p31"/>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
        <p:nvSpPr>
          <p:cNvPr id="444" name="Google Shape;444;p31"/>
          <p:cNvSpPr txBox="1"/>
          <p:nvPr/>
        </p:nvSpPr>
        <p:spPr>
          <a:xfrm>
            <a:off x="609600" y="1600200"/>
            <a:ext cx="7772400" cy="4648200"/>
          </a:xfrm>
          <a:prstGeom prst="rect">
            <a:avLst/>
          </a:prstGeom>
          <a:solidFill>
            <a:schemeClr val="lt1"/>
          </a:solid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338137" lvl="0" marL="338137" marR="0" rtl="0" algn="l">
              <a:lnSpc>
                <a:spcPct val="100000"/>
              </a:lnSpc>
              <a:spcBef>
                <a:spcPts val="0"/>
              </a:spcBef>
              <a:spcAft>
                <a:spcPts val="0"/>
              </a:spcAft>
              <a:buClr>
                <a:srgbClr val="FF0000"/>
              </a:buClr>
              <a:buSzPts val="1600"/>
              <a:buFont typeface="Twentieth Century"/>
              <a:buNone/>
            </a:pPr>
            <a:r>
              <a:rPr b="0" i="0" lang="en-US" sz="1600" u="none" cap="none" strike="noStrike">
                <a:solidFill>
                  <a:srgbClr val="FF0000"/>
                </a:solidFill>
                <a:latin typeface="Twentieth Century"/>
                <a:ea typeface="Twentieth Century"/>
                <a:cs typeface="Twentieth Century"/>
                <a:sym typeface="Twentieth Century"/>
              </a:rPr>
              <a:t>&lt;?php</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$con = mysql_connect("localhost",“admin",“pass123");</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if (!$con)</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die('Could not connect: ' . mysql_error());</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mysql_select_db("my_db", $con);</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mysql_query("INSERT INTO Persons (FirstName, LastName, Age)</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VALUES ('Peter', 'Griffin', '35')");</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mysql_query("INSERT INTO Persons (FirstName, LastName, Age) </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VALUES ('Glenn', 'Quagmire', '33')");</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mysql_close($con);</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FF0000"/>
                </a:solidFill>
                <a:latin typeface="Twentieth Century"/>
                <a:ea typeface="Twentieth Century"/>
                <a:cs typeface="Twentieth Century"/>
                <a:sym typeface="Twentieth Century"/>
              </a:rPr>
              <a: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Update Data In a Database</a:t>
            </a:r>
            <a:endParaRPr/>
          </a:p>
        </p:txBody>
      </p:sp>
      <p:sp>
        <p:nvSpPr>
          <p:cNvPr id="451" name="Google Shape;451;p32"/>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a:buChar char="⮚"/>
            </a:pPr>
            <a:r>
              <a:rPr b="0" i="0" lang="en-US" sz="2400" u="none">
                <a:solidFill>
                  <a:schemeClr val="dk1"/>
                </a:solidFill>
                <a:latin typeface="Twentieth Century"/>
                <a:ea typeface="Twentieth Century"/>
                <a:cs typeface="Twentieth Century"/>
                <a:sym typeface="Twentieth Century"/>
              </a:rPr>
              <a:t>The UPDATE statement is used to update existing records in a table.</a:t>
            </a:r>
            <a:endParaRPr/>
          </a:p>
          <a:p>
            <a:pPr indent="-319087" lvl="0" marL="319087" marR="0" rtl="0" algn="l">
              <a:lnSpc>
                <a:spcPct val="100000"/>
              </a:lnSpc>
              <a:spcBef>
                <a:spcPts val="700"/>
              </a:spcBef>
              <a:spcAft>
                <a:spcPts val="0"/>
              </a:spcAft>
              <a:buClr>
                <a:schemeClr val="accent2"/>
              </a:buClr>
              <a:buSzPts val="1440"/>
              <a:buFont typeface="Noto Sans"/>
              <a:buNone/>
            </a:pPr>
            <a:r>
              <a:rPr b="1" i="0" lang="en-US" sz="2400" u="none">
                <a:solidFill>
                  <a:srgbClr val="638CAE"/>
                </a:solidFill>
                <a:latin typeface="Twentieth Century"/>
                <a:ea typeface="Twentieth Century"/>
                <a:cs typeface="Twentieth Century"/>
                <a:sym typeface="Twentieth Century"/>
              </a:rPr>
              <a:t>UPDATE table_name</a:t>
            </a:r>
            <a:br>
              <a:rPr b="1" i="0" lang="en-US" sz="2400" u="none">
                <a:solidFill>
                  <a:srgbClr val="638CAE"/>
                </a:solidFill>
                <a:latin typeface="Twentieth Century"/>
                <a:ea typeface="Twentieth Century"/>
                <a:cs typeface="Twentieth Century"/>
                <a:sym typeface="Twentieth Century"/>
              </a:rPr>
            </a:br>
            <a:r>
              <a:rPr b="1" i="0" lang="en-US" sz="2400" u="none">
                <a:solidFill>
                  <a:srgbClr val="638CAE"/>
                </a:solidFill>
                <a:latin typeface="Twentieth Century"/>
                <a:ea typeface="Twentieth Century"/>
                <a:cs typeface="Twentieth Century"/>
                <a:sym typeface="Twentieth Century"/>
              </a:rPr>
              <a:t>SET column1=value, column2=value2,...</a:t>
            </a:r>
            <a:br>
              <a:rPr b="1" i="0" lang="en-US" sz="2400" u="none">
                <a:solidFill>
                  <a:srgbClr val="638CAE"/>
                </a:solidFill>
                <a:latin typeface="Twentieth Century"/>
                <a:ea typeface="Twentieth Century"/>
                <a:cs typeface="Twentieth Century"/>
                <a:sym typeface="Twentieth Century"/>
              </a:rPr>
            </a:br>
            <a:r>
              <a:rPr b="1" i="0" lang="en-US" sz="2400" u="none">
                <a:solidFill>
                  <a:srgbClr val="638CAE"/>
                </a:solidFill>
                <a:latin typeface="Twentieth Century"/>
                <a:ea typeface="Twentieth Century"/>
                <a:cs typeface="Twentieth Century"/>
                <a:sym typeface="Twentieth Century"/>
              </a:rPr>
              <a:t>WHERE some_column=some_value </a:t>
            </a:r>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rPr b="0" i="0" lang="en-US" sz="2400" u="none">
                <a:solidFill>
                  <a:schemeClr val="dk1"/>
                </a:solidFill>
                <a:latin typeface="Twentieth Century"/>
                <a:ea typeface="Twentieth Century"/>
                <a:cs typeface="Twentieth Century"/>
                <a:sym typeface="Twentieth Century"/>
              </a:rPr>
              <a:t>The WHERE clause specifies which record or records that should be updated. If you omit the WHERE clause, all records will be updated!</a:t>
            </a:r>
            <a:endParaRPr/>
          </a:p>
          <a:p>
            <a:pPr indent="-319087" lvl="0" marL="319087" marR="0" rtl="0" algn="l">
              <a:lnSpc>
                <a:spcPct val="100000"/>
              </a:lnSpc>
              <a:spcBef>
                <a:spcPts val="700"/>
              </a:spcBef>
              <a:spcAft>
                <a:spcPts val="0"/>
              </a:spcAft>
              <a:buClr>
                <a:schemeClr val="accent2"/>
              </a:buClr>
              <a:buSzPts val="1440"/>
              <a:buFont typeface="Noto Sans"/>
              <a:buNone/>
            </a:pPr>
            <a:r>
              <a:rPr b="1" i="0" lang="en-US" sz="2400" u="none">
                <a:solidFill>
                  <a:schemeClr val="dk1"/>
                </a:solidFill>
                <a:latin typeface="Twentieth Century"/>
                <a:ea typeface="Twentieth Century"/>
                <a:cs typeface="Twentieth Century"/>
                <a:sym typeface="Twentieth Century"/>
              </a:rPr>
              <a:t>                                     Persons table:</a:t>
            </a:r>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227647" lvl="0" marL="319087" marR="0" rtl="1" algn="r">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p:txBody>
      </p:sp>
      <p:sp>
        <p:nvSpPr>
          <p:cNvPr id="452" name="Google Shape;452;p32"/>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53" name="Google Shape;453;p32"/>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pic>
        <p:nvPicPr>
          <p:cNvPr id="454" name="Google Shape;454;p32"/>
          <p:cNvPicPr preferRelativeResize="0"/>
          <p:nvPr/>
        </p:nvPicPr>
        <p:blipFill rotWithShape="1">
          <a:blip r:embed="rId3">
            <a:alphaModFix/>
          </a:blip>
          <a:srcRect b="0" l="0" r="0" t="0"/>
          <a:stretch/>
        </p:blipFill>
        <p:spPr>
          <a:xfrm>
            <a:off x="990600" y="5629275"/>
            <a:ext cx="7010401" cy="771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Update Data In a Database</a:t>
            </a:r>
            <a:endParaRPr/>
          </a:p>
        </p:txBody>
      </p:sp>
      <p:sp>
        <p:nvSpPr>
          <p:cNvPr id="461" name="Google Shape;461;p33"/>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sng">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rPr b="0" i="0" lang="en-US" sz="2400" u="none">
                <a:solidFill>
                  <a:schemeClr val="dk1"/>
                </a:solidFill>
                <a:latin typeface="Twentieth Century"/>
                <a:ea typeface="Twentieth Century"/>
                <a:cs typeface="Twentieth Century"/>
                <a:sym typeface="Twentieth Century"/>
              </a:rPr>
              <a:t>   </a:t>
            </a:r>
            <a:r>
              <a:rPr b="0" i="0" lang="en-US" sz="2400" u="sng">
                <a:solidFill>
                  <a:schemeClr val="dk1"/>
                </a:solidFill>
                <a:latin typeface="Twentieth Century"/>
                <a:ea typeface="Twentieth Century"/>
                <a:cs typeface="Twentieth Century"/>
                <a:sym typeface="Twentieth Century"/>
              </a:rPr>
              <a:t>Output:</a:t>
            </a:r>
            <a:endParaRPr/>
          </a:p>
        </p:txBody>
      </p:sp>
      <p:sp>
        <p:nvSpPr>
          <p:cNvPr id="462" name="Google Shape;462;p33"/>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63" name="Google Shape;463;p33"/>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
        <p:nvSpPr>
          <p:cNvPr id="464" name="Google Shape;464;p33"/>
          <p:cNvSpPr txBox="1"/>
          <p:nvPr/>
        </p:nvSpPr>
        <p:spPr>
          <a:xfrm>
            <a:off x="609600" y="1447800"/>
            <a:ext cx="7772400" cy="3581400"/>
          </a:xfrm>
          <a:prstGeom prst="rect">
            <a:avLst/>
          </a:prstGeom>
          <a:solidFill>
            <a:schemeClr val="lt1"/>
          </a:solid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338137" lvl="0" marL="338137" marR="0" rtl="0" algn="l">
              <a:lnSpc>
                <a:spcPct val="100000"/>
              </a:lnSpc>
              <a:spcBef>
                <a:spcPts val="0"/>
              </a:spcBef>
              <a:spcAft>
                <a:spcPts val="0"/>
              </a:spcAft>
              <a:buClr>
                <a:srgbClr val="FF0000"/>
              </a:buClr>
              <a:buSzPts val="1600"/>
              <a:buFont typeface="Twentieth Century"/>
              <a:buNone/>
            </a:pPr>
            <a:r>
              <a:rPr b="0" i="0" lang="en-US" sz="1600" u="none" cap="none" strike="noStrike">
                <a:solidFill>
                  <a:srgbClr val="FF0000"/>
                </a:solidFill>
                <a:latin typeface="Twentieth Century"/>
                <a:ea typeface="Twentieth Century"/>
                <a:cs typeface="Twentieth Century"/>
                <a:sym typeface="Twentieth Century"/>
              </a:rPr>
              <a:t>&lt;?php</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$con = mysql_connect("localhost",“admin",“pass123");</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if (!$con)</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die('Could not connect: ' . mysql_error());</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mysql_select_db("my_db", $con);</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mysql_query("UPDATE Persons SET Age = '36'</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WHERE FirstName = 'Peter' AND LastName = 'Griffin'");</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mysql_close($con);</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FF0000"/>
                </a:solidFill>
                <a:latin typeface="Twentieth Century"/>
                <a:ea typeface="Twentieth Century"/>
                <a:cs typeface="Twentieth Century"/>
                <a:sym typeface="Twentieth Century"/>
              </a:rPr>
              <a:t>?&gt;</a:t>
            </a:r>
            <a:endParaRPr b="0" i="0" sz="1400" u="none" cap="none" strike="noStrike">
              <a:solidFill>
                <a:srgbClr val="000000"/>
              </a:solidFill>
              <a:latin typeface="Arial"/>
              <a:ea typeface="Arial"/>
              <a:cs typeface="Arial"/>
              <a:sym typeface="Arial"/>
            </a:endParaRPr>
          </a:p>
        </p:txBody>
      </p:sp>
      <p:pic>
        <p:nvPicPr>
          <p:cNvPr id="465" name="Google Shape;465;p33"/>
          <p:cNvPicPr preferRelativeResize="0"/>
          <p:nvPr/>
        </p:nvPicPr>
        <p:blipFill rotWithShape="1">
          <a:blip r:embed="rId3">
            <a:alphaModFix/>
          </a:blip>
          <a:srcRect b="0" l="0" r="0" t="0"/>
          <a:stretch/>
        </p:blipFill>
        <p:spPr>
          <a:xfrm>
            <a:off x="762000" y="5638800"/>
            <a:ext cx="7245349" cy="762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F98BF"/>
              </a:buClr>
              <a:buSzPts val="3600"/>
              <a:buFont typeface="Twentieth Century"/>
              <a:buNone/>
            </a:pPr>
            <a:r>
              <a:rPr lang="en-US" sz="3600">
                <a:solidFill>
                  <a:srgbClr val="8F98BF"/>
                </a:solidFill>
              </a:rPr>
              <a:t>Open Database Connectivity (ODBC)</a:t>
            </a:r>
            <a:endParaRPr/>
          </a:p>
        </p:txBody>
      </p:sp>
      <p:sp>
        <p:nvSpPr>
          <p:cNvPr id="472" name="Google Shape;472;p34"/>
          <p:cNvSpPr txBox="1"/>
          <p:nvPr>
            <p:ph idx="1" type="body"/>
          </p:nvPr>
        </p:nvSpPr>
        <p:spPr>
          <a:xfrm>
            <a:off x="504248" y="1449242"/>
            <a:ext cx="8261927" cy="5321012"/>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a:buNone/>
            </a:pPr>
            <a:r>
              <a:rPr b="1" i="0" lang="en-US" sz="2400" u="sng">
                <a:solidFill>
                  <a:schemeClr val="dk1"/>
                </a:solidFill>
                <a:latin typeface="Twentieth Century"/>
                <a:ea typeface="Twentieth Century"/>
                <a:cs typeface="Twentieth Century"/>
                <a:sym typeface="Twentieth Century"/>
              </a:rPr>
              <a:t>In normal case:</a:t>
            </a:r>
            <a:endParaRPr/>
          </a:p>
          <a:p>
            <a:pPr indent="-319087" lvl="0" marL="319087" marR="0" rtl="0" algn="l">
              <a:lnSpc>
                <a:spcPct val="100000"/>
              </a:lnSpc>
              <a:spcBef>
                <a:spcPts val="700"/>
              </a:spcBef>
              <a:spcAft>
                <a:spcPts val="0"/>
              </a:spcAft>
              <a:buClr>
                <a:schemeClr val="accent2"/>
              </a:buClr>
              <a:buSzPts val="1440"/>
              <a:buFont typeface="Noto Sans"/>
              <a:buChar char="◻"/>
            </a:pPr>
            <a:r>
              <a:rPr b="0" i="0" lang="en-US" sz="2400" u="none">
                <a:solidFill>
                  <a:schemeClr val="dk1"/>
                </a:solidFill>
                <a:latin typeface="Twentieth Century"/>
                <a:ea typeface="Twentieth Century"/>
                <a:cs typeface="Twentieth Century"/>
                <a:sym typeface="Twentieth Century"/>
              </a:rPr>
              <a:t>If you want your program to talk to an Access, FoxPro and Oracle databases you have to code your program with </a:t>
            </a:r>
            <a:r>
              <a:rPr b="0" i="0" lang="en-US" sz="2400" u="sng">
                <a:solidFill>
                  <a:schemeClr val="dk1"/>
                </a:solidFill>
                <a:latin typeface="Twentieth Century"/>
                <a:ea typeface="Twentieth Century"/>
                <a:cs typeface="Twentieth Century"/>
                <a:sym typeface="Twentieth Century"/>
              </a:rPr>
              <a:t>three different database API's.</a:t>
            </a:r>
            <a:endParaRPr/>
          </a:p>
          <a:p>
            <a:pPr indent="-319087" lvl="0" marL="319087" marR="0" rtl="0" algn="l">
              <a:lnSpc>
                <a:spcPct val="100000"/>
              </a:lnSpc>
              <a:spcBef>
                <a:spcPts val="700"/>
              </a:spcBef>
              <a:spcAft>
                <a:spcPts val="0"/>
              </a:spcAft>
              <a:buClr>
                <a:schemeClr val="accent2"/>
              </a:buClr>
              <a:buSzPts val="1440"/>
              <a:buFont typeface="Noto Sans"/>
              <a:buNone/>
            </a:pPr>
            <a:r>
              <a:rPr b="1" i="0" lang="en-US" sz="2400" u="sng">
                <a:solidFill>
                  <a:schemeClr val="dk1"/>
                </a:solidFill>
                <a:latin typeface="Twentieth Century"/>
                <a:ea typeface="Twentieth Century"/>
                <a:cs typeface="Twentieth Century"/>
                <a:sym typeface="Twentieth Century"/>
              </a:rPr>
              <a:t>with ODBC:</a:t>
            </a:r>
            <a:r>
              <a:rPr b="0" i="0" lang="en-US" sz="2400" u="none">
                <a:solidFill>
                  <a:schemeClr val="dk1"/>
                </a:solidFill>
                <a:latin typeface="Twentieth Century"/>
                <a:ea typeface="Twentieth Century"/>
                <a:cs typeface="Twentieth Century"/>
                <a:sym typeface="Twentieth Century"/>
              </a:rPr>
              <a:t> </a:t>
            </a:r>
            <a:endParaRPr/>
          </a:p>
          <a:p>
            <a:pPr indent="-319087" lvl="0" marL="319087" marR="0" rtl="0" algn="l">
              <a:lnSpc>
                <a:spcPct val="100000"/>
              </a:lnSpc>
              <a:spcBef>
                <a:spcPts val="700"/>
              </a:spcBef>
              <a:spcAft>
                <a:spcPts val="0"/>
              </a:spcAft>
              <a:buClr>
                <a:schemeClr val="accent2"/>
              </a:buClr>
              <a:buSzPts val="1440"/>
              <a:buFont typeface="Noto Sans"/>
              <a:buChar char="◻"/>
            </a:pPr>
            <a:r>
              <a:rPr b="0" i="0" lang="en-US" sz="2400" u="none">
                <a:solidFill>
                  <a:schemeClr val="dk1"/>
                </a:solidFill>
                <a:latin typeface="Twentieth Century"/>
                <a:ea typeface="Twentieth Century"/>
                <a:cs typeface="Twentieth Century"/>
                <a:sym typeface="Twentieth Century"/>
              </a:rPr>
              <a:t>you only need to use the ODBC API (a combination of ODBC extension function calls and the SQL language) to talk to different database products. The ODBC Manager will figure out how to contend with the type of database you are targeting. Regardless of the database type you are using, all of your calls will be to the ODBC API. </a:t>
            </a:r>
            <a:endParaRPr/>
          </a:p>
          <a:p>
            <a:pPr indent="-319087" lvl="0" marL="319087" marR="0" rtl="0" algn="l">
              <a:lnSpc>
                <a:spcPct val="100000"/>
              </a:lnSpc>
              <a:spcBef>
                <a:spcPts val="700"/>
              </a:spcBef>
              <a:spcAft>
                <a:spcPts val="0"/>
              </a:spcAft>
              <a:buClr>
                <a:schemeClr val="accent2"/>
              </a:buClr>
              <a:buSzPts val="1440"/>
              <a:buFont typeface="Noto Sans"/>
              <a:buChar char="◻"/>
            </a:pPr>
            <a:r>
              <a:rPr b="0" i="0" lang="en-US" sz="2400" u="none">
                <a:solidFill>
                  <a:schemeClr val="dk1"/>
                </a:solidFill>
                <a:latin typeface="Twentieth Century"/>
                <a:ea typeface="Twentieth Century"/>
                <a:cs typeface="Twentieth Century"/>
                <a:sym typeface="Twentieth Century"/>
              </a:rPr>
              <a:t>All what you need to do is have installed an ODBC driver that is specific to the type of database you will be using.</a:t>
            </a:r>
            <a:endParaRPr/>
          </a:p>
        </p:txBody>
      </p:sp>
      <p:sp>
        <p:nvSpPr>
          <p:cNvPr id="473" name="Google Shape;473;p34"/>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Update Data In a Database</a:t>
            </a:r>
            <a:endParaRPr/>
          </a:p>
        </p:txBody>
      </p:sp>
      <p:sp>
        <p:nvSpPr>
          <p:cNvPr id="480" name="Google Shape;480;p35"/>
          <p:cNvSpPr txBox="1"/>
          <p:nvPr>
            <p:ph idx="1" type="body"/>
          </p:nvPr>
        </p:nvSpPr>
        <p:spPr>
          <a:xfrm>
            <a:off x="457200" y="1676400"/>
            <a:ext cx="8153400" cy="4495800"/>
          </a:xfrm>
          <a:prstGeom prst="rect">
            <a:avLst/>
          </a:prstGeom>
          <a:noFill/>
          <a:ln>
            <a:noFill/>
          </a:ln>
        </p:spPr>
        <p:txBody>
          <a:bodyPr anchorCtr="0" anchor="t" bIns="45700" lIns="91425" spcFirstLastPara="1" rIns="91425" wrap="square" tIns="45700">
            <a:noAutofit/>
          </a:bodyPr>
          <a:lstStyle/>
          <a:p>
            <a:pPr indent="-208598" lvl="0" marL="319088" marR="0" rtl="1" algn="r">
              <a:lnSpc>
                <a:spcPct val="100000"/>
              </a:lnSpc>
              <a:spcBef>
                <a:spcPts val="0"/>
              </a:spcBef>
              <a:spcAft>
                <a:spcPts val="0"/>
              </a:spcAft>
              <a:buClr>
                <a:schemeClr val="accent2"/>
              </a:buClr>
              <a:buSzPts val="1740"/>
              <a:buFont typeface="Noto Sans"/>
              <a:buNone/>
            </a:pPr>
            <a:r>
              <a:t/>
            </a:r>
            <a:endParaRPr sz="2900">
              <a:solidFill>
                <a:schemeClr val="dk1"/>
              </a:solidFill>
              <a:latin typeface="Twentieth Century"/>
              <a:ea typeface="Twentieth Century"/>
              <a:cs typeface="Twentieth Century"/>
              <a:sym typeface="Twentieth Century"/>
            </a:endParaRPr>
          </a:p>
        </p:txBody>
      </p:sp>
      <p:sp>
        <p:nvSpPr>
          <p:cNvPr id="481" name="Google Shape;481;p35"/>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82" name="Google Shape;482;p35"/>
          <p:cNvSpPr txBox="1"/>
          <p:nvPr/>
        </p:nvSpPr>
        <p:spPr>
          <a:xfrm>
            <a:off x="304800" y="1600200"/>
            <a:ext cx="5334000" cy="5029200"/>
          </a:xfrm>
          <a:prstGeom prst="rect">
            <a:avLst/>
          </a:prstGeom>
          <a:solidFill>
            <a:schemeClr val="lt1"/>
          </a:solid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338137" lvl="0" marL="338137" marR="0" rtl="0" algn="l">
              <a:lnSpc>
                <a:spcPct val="100000"/>
              </a:lnSpc>
              <a:spcBef>
                <a:spcPts val="0"/>
              </a:spcBef>
              <a:spcAft>
                <a:spcPts val="0"/>
              </a:spcAft>
              <a:buClr>
                <a:srgbClr val="000000"/>
              </a:buClr>
              <a:buSzPts val="1600"/>
              <a:buFont typeface="Twentieth Century"/>
              <a:buNone/>
            </a:pPr>
            <a:r>
              <a:rPr b="0" i="0" lang="en-US" sz="1600" u="none" cap="none" strike="noStrike">
                <a:solidFill>
                  <a:srgbClr val="000000"/>
                </a:solidFill>
                <a:latin typeface="Twentieth Century"/>
                <a:ea typeface="Twentieth Century"/>
                <a:cs typeface="Twentieth Century"/>
                <a:sym typeface="Twentieth Century"/>
              </a:rPr>
              <a:t>&lt;html&gt;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&lt;body&gt;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FF0000"/>
                </a:solidFill>
                <a:latin typeface="Twentieth Century"/>
                <a:ea typeface="Twentieth Century"/>
                <a:cs typeface="Twentieth Century"/>
                <a:sym typeface="Twentieth Century"/>
              </a:rPr>
              <a:t>&lt;?php</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$conn=</a:t>
            </a:r>
            <a:r>
              <a:rPr b="1" i="0" lang="en-US" sz="1600" u="none" cap="none" strike="noStrike">
                <a:solidFill>
                  <a:srgbClr val="000000"/>
                </a:solidFill>
                <a:latin typeface="Twentieth Century"/>
                <a:ea typeface="Twentieth Century"/>
                <a:cs typeface="Twentieth Century"/>
                <a:sym typeface="Twentieth Century"/>
              </a:rPr>
              <a:t>odbc_connect('northwind',‘admin',‘pass');</a:t>
            </a:r>
            <a:br>
              <a:rPr b="1"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if (!$conn)</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{exit("Connection Failed: " . $conn);}</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$sql="SELECT * FROM customers";</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$rs=</a:t>
            </a:r>
            <a:r>
              <a:rPr b="1" i="0" lang="en-US" sz="1600" u="none" cap="none" strike="noStrike">
                <a:solidFill>
                  <a:srgbClr val="000000"/>
                </a:solidFill>
                <a:latin typeface="Twentieth Century"/>
                <a:ea typeface="Twentieth Century"/>
                <a:cs typeface="Twentieth Century"/>
                <a:sym typeface="Twentieth Century"/>
              </a:rPr>
              <a:t>odbc_exec($conn,$sql);</a:t>
            </a:r>
            <a:br>
              <a:rPr b="1"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if (!$rs)</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{exit("Error in SQL");}</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echo "&lt;table&gt;&lt;tr&gt;";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echo "&lt;th&gt;Companyname&lt;/th&gt;";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echo "&lt;th&gt;Contactname&lt;/th&gt;&lt;/tr&gt;";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while (</a:t>
            </a:r>
            <a:r>
              <a:rPr b="1" i="0" lang="en-US" sz="1600" u="none" cap="none" strike="noStrike">
                <a:solidFill>
                  <a:srgbClr val="000000"/>
                </a:solidFill>
                <a:latin typeface="Twentieth Century"/>
                <a:ea typeface="Twentieth Century"/>
                <a:cs typeface="Twentieth Century"/>
                <a:sym typeface="Twentieth Century"/>
              </a:rPr>
              <a:t>odbc_fetch_row($rs)</a:t>
            </a:r>
            <a:r>
              <a:rPr b="0" i="0" lang="en-US" sz="1600" u="none" cap="none" strike="noStrike">
                <a:solidFill>
                  <a:srgbClr val="000000"/>
                </a:solidFill>
                <a:latin typeface="Twentieth Century"/>
                <a:ea typeface="Twentieth Century"/>
                <a:cs typeface="Twentieth Century"/>
                <a:sym typeface="Twentieth Century"/>
              </a:rPr>
              <a: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$compname=</a:t>
            </a:r>
            <a:r>
              <a:rPr b="1" i="0" lang="en-US" sz="1600" u="none" cap="none" strike="noStrike">
                <a:solidFill>
                  <a:srgbClr val="000000"/>
                </a:solidFill>
                <a:latin typeface="Twentieth Century"/>
                <a:ea typeface="Twentieth Century"/>
                <a:cs typeface="Twentieth Century"/>
                <a:sym typeface="Twentieth Century"/>
              </a:rPr>
              <a:t>odbc_result($rs,"CompanyName");</a:t>
            </a:r>
            <a:br>
              <a:rPr b="1"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$conname=</a:t>
            </a:r>
            <a:r>
              <a:rPr b="1" i="0" lang="en-US" sz="1600" u="none" cap="none" strike="noStrike">
                <a:solidFill>
                  <a:srgbClr val="000000"/>
                </a:solidFill>
                <a:latin typeface="Twentieth Century"/>
                <a:ea typeface="Twentieth Century"/>
                <a:cs typeface="Twentieth Century"/>
                <a:sym typeface="Twentieth Century"/>
              </a:rPr>
              <a:t>odbc_result($rs,"ContactName");</a:t>
            </a:r>
            <a:br>
              <a:rPr b="1"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echo "&lt;tr&gt;&lt;td&gt;$compname&lt;/td&gt;";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echo "&lt;td&gt;$conname&lt;/td&gt;&lt;/tr&gt;";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  }</a:t>
            </a:r>
            <a:endParaRPr b="0" i="0" sz="1400" u="none" cap="none" strike="noStrike">
              <a:solidFill>
                <a:srgbClr val="000000"/>
              </a:solidFill>
              <a:latin typeface="Arial"/>
              <a:ea typeface="Arial"/>
              <a:cs typeface="Arial"/>
              <a:sym typeface="Arial"/>
            </a:endParaRPr>
          </a:p>
        </p:txBody>
      </p:sp>
      <p:sp>
        <p:nvSpPr>
          <p:cNvPr id="483" name="Google Shape;483;p35"/>
          <p:cNvSpPr txBox="1"/>
          <p:nvPr/>
        </p:nvSpPr>
        <p:spPr>
          <a:xfrm>
            <a:off x="5638800" y="1600200"/>
            <a:ext cx="3352800" cy="5029200"/>
          </a:xfrm>
          <a:prstGeom prst="rect">
            <a:avLst/>
          </a:prstGeom>
          <a:solidFill>
            <a:schemeClr val="lt1"/>
          </a:solid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338137" lvl="0" marL="338137" marR="0" rtl="0" algn="l">
              <a:lnSpc>
                <a:spcPct val="100000"/>
              </a:lnSpc>
              <a:spcBef>
                <a:spcPts val="0"/>
              </a:spcBef>
              <a:spcAft>
                <a:spcPts val="0"/>
              </a:spcAft>
              <a:buClr>
                <a:srgbClr val="000000"/>
              </a:buClr>
              <a:buSzPts val="1600"/>
              <a:buFont typeface="Twentieth Century"/>
              <a:buNone/>
            </a:pPr>
            <a:br>
              <a:rPr b="0" i="0" lang="en-US" sz="1600" u="none" cap="none" strike="noStrike">
                <a:solidFill>
                  <a:srgbClr val="000000"/>
                </a:solidFill>
                <a:latin typeface="Twentieth Century"/>
                <a:ea typeface="Twentieth Century"/>
                <a:cs typeface="Twentieth Century"/>
                <a:sym typeface="Twentieth Century"/>
              </a:rPr>
            </a:br>
            <a:r>
              <a:rPr b="1" i="0" lang="en-US" sz="1600" u="none" cap="none" strike="noStrike">
                <a:solidFill>
                  <a:srgbClr val="000000"/>
                </a:solidFill>
                <a:latin typeface="Twentieth Century"/>
                <a:ea typeface="Twentieth Century"/>
                <a:cs typeface="Twentieth Century"/>
                <a:sym typeface="Twentieth Century"/>
              </a:rPr>
              <a:t>odbc_close($conn);</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echo "&lt;/table&gt;";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FF0000"/>
                </a:solidFill>
                <a:latin typeface="Twentieth Century"/>
                <a:ea typeface="Twentieth Century"/>
                <a:cs typeface="Twentieth Century"/>
                <a:sym typeface="Twentieth Century"/>
              </a:rPr>
              <a:t>?&gt;</a:t>
            </a:r>
            <a:br>
              <a:rPr b="0" i="0" lang="en-US" sz="1600" u="none" cap="none" strike="noStrike">
                <a:solidFill>
                  <a:srgbClr val="000000"/>
                </a:solidFill>
                <a:latin typeface="Twentieth Century"/>
                <a:ea typeface="Twentieth Century"/>
                <a:cs typeface="Twentieth Century"/>
                <a:sym typeface="Twentieth Century"/>
              </a:rPr>
            </a:b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&lt;/body&gt;</a:t>
            </a:r>
            <a:br>
              <a:rPr b="0" i="0" lang="en-US" sz="1600" u="none" cap="none" strike="noStrike">
                <a:solidFill>
                  <a:srgbClr val="000000"/>
                </a:solidFill>
                <a:latin typeface="Twentieth Century"/>
                <a:ea typeface="Twentieth Century"/>
                <a:cs typeface="Twentieth Century"/>
                <a:sym typeface="Twentieth Century"/>
              </a:rPr>
            </a:br>
            <a:r>
              <a:rPr b="0" i="0" lang="en-US" sz="1600" u="none" cap="none" strike="noStrike">
                <a:solidFill>
                  <a:srgbClr val="000000"/>
                </a:solidFill>
                <a:latin typeface="Twentieth Century"/>
                <a:ea typeface="Twentieth Century"/>
                <a:cs typeface="Twentieth Century"/>
                <a:sym typeface="Twentieth Century"/>
              </a:rPr>
              <a:t>&lt;/html&gt;</a:t>
            </a:r>
            <a:endParaRPr b="0" i="0" sz="1400" u="none" cap="none" strike="noStrike">
              <a:solidFill>
                <a:srgbClr val="000000"/>
              </a:solidFill>
              <a:latin typeface="Arial"/>
              <a:ea typeface="Arial"/>
              <a:cs typeface="Arial"/>
              <a:sym typeface="Arial"/>
            </a:endParaRPr>
          </a:p>
        </p:txBody>
      </p:sp>
      <p:sp>
        <p:nvSpPr>
          <p:cNvPr id="484" name="Google Shape;484;p35"/>
          <p:cNvSpPr txBox="1"/>
          <p:nvPr/>
        </p:nvSpPr>
        <p:spPr>
          <a:xfrm>
            <a:off x="4038600" y="3733800"/>
            <a:ext cx="3657600" cy="1524000"/>
          </a:xfrm>
          <a:prstGeom prst="rect">
            <a:avLst/>
          </a:prstGeom>
          <a:solidFill>
            <a:schemeClr val="lt1"/>
          </a:solid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338137" lvl="0" marL="338137" marR="0" rtl="0" algn="l">
              <a:lnSpc>
                <a:spcPct val="100000"/>
              </a:lnSpc>
              <a:spcBef>
                <a:spcPts val="0"/>
              </a:spcBef>
              <a:spcAft>
                <a:spcPts val="0"/>
              </a:spcAft>
              <a:buClr>
                <a:srgbClr val="000000"/>
              </a:buClr>
              <a:buSzPts val="1600"/>
              <a:buFont typeface="Twentieth Century"/>
              <a:buNone/>
            </a:pPr>
            <a:r>
              <a:rPr b="0" i="0" lang="en-US" sz="1600" u="none" cap="none" strike="noStrike">
                <a:solidFill>
                  <a:srgbClr val="000000"/>
                </a:solidFill>
                <a:latin typeface="Twentieth Century"/>
                <a:ea typeface="Twentieth Century"/>
                <a:cs typeface="Twentieth Century"/>
                <a:sym typeface="Twentieth Century"/>
              </a:rPr>
              <a:t>      The </a:t>
            </a:r>
            <a:r>
              <a:rPr b="1" i="0" lang="en-US" sz="1600" u="none" cap="none" strike="noStrike">
                <a:solidFill>
                  <a:srgbClr val="000000"/>
                </a:solidFill>
                <a:latin typeface="Twentieth Century"/>
                <a:ea typeface="Twentieth Century"/>
                <a:cs typeface="Twentieth Century"/>
                <a:sym typeface="Twentieth Century"/>
              </a:rPr>
              <a:t>odbc_fetch_row()</a:t>
            </a:r>
            <a:r>
              <a:rPr b="0" i="0" lang="en-US" sz="1600" u="none" cap="none" strike="noStrike">
                <a:solidFill>
                  <a:srgbClr val="000000"/>
                </a:solidFill>
                <a:latin typeface="Twentieth Century"/>
                <a:ea typeface="Twentieth Century"/>
                <a:cs typeface="Twentieth Century"/>
                <a:sym typeface="Twentieth Century"/>
              </a:rPr>
              <a:t> function is used to return records from the result-set. This function returns true if it is able to return rows, otherwise false.</a:t>
            </a:r>
            <a:endParaRPr b="0" i="0" sz="1400" u="none" cap="none" strike="noStrike">
              <a:solidFill>
                <a:srgbClr val="000000"/>
              </a:solidFill>
              <a:latin typeface="Arial"/>
              <a:ea typeface="Arial"/>
              <a:cs typeface="Arial"/>
              <a:sym typeface="Arial"/>
            </a:endParaRPr>
          </a:p>
        </p:txBody>
      </p:sp>
      <p:sp>
        <p:nvSpPr>
          <p:cNvPr id="485" name="Google Shape;485;p35"/>
          <p:cNvSpPr/>
          <p:nvPr/>
        </p:nvSpPr>
        <p:spPr>
          <a:xfrm>
            <a:off x="3505200" y="4876800"/>
            <a:ext cx="609600" cy="228600"/>
          </a:xfrm>
          <a:prstGeom prst="rightArrow">
            <a:avLst>
              <a:gd fmla="val 1755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6" name="Google Shape;486;p35"/>
          <p:cNvSpPr txBox="1"/>
          <p:nvPr/>
        </p:nvSpPr>
        <p:spPr>
          <a:xfrm>
            <a:off x="1524000" y="1828800"/>
            <a:ext cx="4419600" cy="457200"/>
          </a:xfrm>
          <a:prstGeom prst="rect">
            <a:avLst/>
          </a:prstGeom>
          <a:solidFill>
            <a:schemeClr val="lt1"/>
          </a:solid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338137" lvl="0" marL="338137" marR="0" rtl="0" algn="l">
              <a:lnSpc>
                <a:spcPct val="100000"/>
              </a:lnSpc>
              <a:spcBef>
                <a:spcPts val="0"/>
              </a:spcBef>
              <a:spcAft>
                <a:spcPts val="0"/>
              </a:spcAft>
              <a:buClr>
                <a:schemeClr val="dk1"/>
              </a:buClr>
              <a:buSzPts val="1600"/>
              <a:buFont typeface="Twentieth Century"/>
              <a:buNone/>
            </a:pPr>
            <a:r>
              <a:rPr b="0" i="0" lang="en-US" sz="1600" u="none" cap="none" strike="noStrike">
                <a:solidFill>
                  <a:schemeClr val="dk1"/>
                </a:solidFill>
                <a:latin typeface="Twentieth Century"/>
                <a:ea typeface="Twentieth Century"/>
                <a:cs typeface="Twentieth Century"/>
                <a:sym typeface="Twentieth Century"/>
              </a:rPr>
              <a:t>DSN:Data source name-username -password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g299cd23c865_0_15"/>
          <p:cNvSpPr txBox="1"/>
          <p:nvPr>
            <p:ph idx="12" type="sldNum"/>
          </p:nvPr>
        </p:nvSpPr>
        <p:spPr>
          <a:xfrm>
            <a:off x="0" y="1271587"/>
            <a:ext cx="533400" cy="244500"/>
          </a:xfrm>
          <a:prstGeom prst="rect">
            <a:avLst/>
          </a:prstGeom>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Clr>
                <a:srgbClr val="FFFFFF"/>
              </a:buClr>
              <a:buSzPct val="100000"/>
              <a:buFont typeface="Arial"/>
              <a:buNone/>
            </a:pPr>
            <a:fld id="{00000000-1234-1234-1234-123412341234}" type="slidenum">
              <a:rPr lang="en-US"/>
              <a:t>‹#›</a:t>
            </a:fld>
            <a:endParaRPr/>
          </a:p>
        </p:txBody>
      </p:sp>
      <p:pic>
        <p:nvPicPr>
          <p:cNvPr id="493" name="Google Shape;493;g299cd23c865_0_15"/>
          <p:cNvPicPr preferRelativeResize="0"/>
          <p:nvPr/>
        </p:nvPicPr>
        <p:blipFill>
          <a:blip r:embed="rId3">
            <a:alphaModFix/>
          </a:blip>
          <a:stretch>
            <a:fillRect/>
          </a:stretch>
        </p:blipFill>
        <p:spPr>
          <a:xfrm>
            <a:off x="152400" y="1668487"/>
            <a:ext cx="8839199" cy="4962252"/>
          </a:xfrm>
          <a:prstGeom prst="rect">
            <a:avLst/>
          </a:prstGeom>
          <a:noFill/>
          <a:ln>
            <a:noFill/>
          </a:ln>
        </p:spPr>
      </p:pic>
      <p:pic>
        <p:nvPicPr>
          <p:cNvPr id="494" name="Google Shape;494;g299cd23c865_0_15"/>
          <p:cNvPicPr preferRelativeResize="0"/>
          <p:nvPr/>
        </p:nvPicPr>
        <p:blipFill>
          <a:blip r:embed="rId4">
            <a:alphaModFix/>
          </a:blip>
          <a:stretch>
            <a:fillRect/>
          </a:stretch>
        </p:blipFill>
        <p:spPr>
          <a:xfrm>
            <a:off x="152400" y="-10"/>
            <a:ext cx="9143999" cy="128162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299cd23c865_0_24"/>
          <p:cNvSpPr txBox="1"/>
          <p:nvPr>
            <p:ph idx="12" type="sldNum"/>
          </p:nvPr>
        </p:nvSpPr>
        <p:spPr>
          <a:xfrm>
            <a:off x="0" y="1271587"/>
            <a:ext cx="533400" cy="244500"/>
          </a:xfrm>
          <a:prstGeom prst="rect">
            <a:avLst/>
          </a:prstGeom>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Clr>
                <a:srgbClr val="FFFFFF"/>
              </a:buClr>
              <a:buSzPct val="100000"/>
              <a:buFont typeface="Arial"/>
              <a:buNone/>
            </a:pPr>
            <a:fld id="{00000000-1234-1234-1234-123412341234}" type="slidenum">
              <a:rPr lang="en-US"/>
              <a:t>‹#›</a:t>
            </a:fld>
            <a:endParaRPr/>
          </a:p>
        </p:txBody>
      </p:sp>
      <p:pic>
        <p:nvPicPr>
          <p:cNvPr id="501" name="Google Shape;501;g299cd23c865_0_24"/>
          <p:cNvPicPr preferRelativeResize="0"/>
          <p:nvPr/>
        </p:nvPicPr>
        <p:blipFill>
          <a:blip r:embed="rId3">
            <a:alphaModFix/>
          </a:blip>
          <a:stretch>
            <a:fillRect/>
          </a:stretch>
        </p:blipFill>
        <p:spPr>
          <a:xfrm>
            <a:off x="152400" y="1668487"/>
            <a:ext cx="8661234" cy="5037113"/>
          </a:xfrm>
          <a:prstGeom prst="rect">
            <a:avLst/>
          </a:prstGeom>
          <a:noFill/>
          <a:ln>
            <a:noFill/>
          </a:ln>
        </p:spPr>
      </p:pic>
      <p:pic>
        <p:nvPicPr>
          <p:cNvPr id="502" name="Google Shape;502;g299cd23c865_0_24"/>
          <p:cNvPicPr preferRelativeResize="0"/>
          <p:nvPr/>
        </p:nvPicPr>
        <p:blipFill>
          <a:blip r:embed="rId4">
            <a:alphaModFix/>
          </a:blip>
          <a:stretch>
            <a:fillRect/>
          </a:stretch>
        </p:blipFill>
        <p:spPr>
          <a:xfrm>
            <a:off x="152400" y="-10"/>
            <a:ext cx="9143999" cy="12816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4400"/>
              <a:buFont typeface="Twentieth Century"/>
              <a:buNone/>
            </a:pPr>
            <a:r>
              <a:rPr b="0" i="0" lang="en-US" sz="4400" u="none">
                <a:solidFill>
                  <a:srgbClr val="8F98BF"/>
                </a:solidFill>
                <a:latin typeface="Twentieth Century"/>
                <a:ea typeface="Twentieth Century"/>
                <a:cs typeface="Twentieth Century"/>
                <a:sym typeface="Twentieth Century"/>
              </a:rPr>
              <a:t>Tables</a:t>
            </a:r>
            <a:endParaRPr/>
          </a:p>
        </p:txBody>
      </p:sp>
      <p:sp>
        <p:nvSpPr>
          <p:cNvPr id="180" name="Google Shape;180;p4"/>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a:buChar char="⮚"/>
            </a:pPr>
            <a:r>
              <a:rPr b="0" i="0" lang="en-US" sz="2800" u="none">
                <a:solidFill>
                  <a:schemeClr val="dk1"/>
                </a:solidFill>
                <a:latin typeface="Twentieth Century"/>
                <a:ea typeface="Twentieth Century"/>
                <a:cs typeface="Twentieth Century"/>
                <a:sym typeface="Twentieth Century"/>
              </a:rPr>
              <a:t>A database most often contains one or more tables.</a:t>
            </a:r>
            <a:endParaRPr/>
          </a:p>
          <a:p>
            <a:pPr indent="-319087" lvl="0" marL="319087" marR="0" rtl="0" algn="l">
              <a:lnSpc>
                <a:spcPct val="100000"/>
              </a:lnSpc>
              <a:spcBef>
                <a:spcPts val="700"/>
              </a:spcBef>
              <a:spcAft>
                <a:spcPts val="0"/>
              </a:spcAft>
              <a:buClr>
                <a:schemeClr val="accent2"/>
              </a:buClr>
              <a:buSzPts val="1680"/>
              <a:buFont typeface="Noto Sans"/>
              <a:buChar char="⮚"/>
            </a:pPr>
            <a:r>
              <a:rPr b="0" i="0" lang="en-US" sz="2800" u="none">
                <a:solidFill>
                  <a:schemeClr val="dk1"/>
                </a:solidFill>
                <a:latin typeface="Twentieth Century"/>
                <a:ea typeface="Twentieth Century"/>
                <a:cs typeface="Twentieth Century"/>
                <a:sym typeface="Twentieth Century"/>
              </a:rPr>
              <a:t>Each table is identified by a name(e.g."Customers" or“ Orders") </a:t>
            </a:r>
            <a:endParaRPr/>
          </a:p>
          <a:p>
            <a:pPr indent="-319087" lvl="0" marL="319087" marR="0" rtl="0" algn="l">
              <a:lnSpc>
                <a:spcPct val="100000"/>
              </a:lnSpc>
              <a:spcBef>
                <a:spcPts val="700"/>
              </a:spcBef>
              <a:spcAft>
                <a:spcPts val="0"/>
              </a:spcAft>
              <a:buClr>
                <a:schemeClr val="accent2"/>
              </a:buClr>
              <a:buSzPts val="1680"/>
              <a:buFont typeface="Noto Sans"/>
              <a:buChar char="⮚"/>
            </a:pPr>
            <a:r>
              <a:rPr b="0" i="0" lang="en-US" sz="2800" u="none">
                <a:solidFill>
                  <a:schemeClr val="dk1"/>
                </a:solidFill>
                <a:latin typeface="Twentieth Century"/>
                <a:ea typeface="Twentieth Century"/>
                <a:cs typeface="Twentieth Century"/>
                <a:sym typeface="Twentieth Century"/>
              </a:rPr>
              <a:t>Tables contain records (rows) with data.</a:t>
            </a:r>
            <a:endParaRPr/>
          </a:p>
          <a:p>
            <a:pPr indent="-319087" lvl="0" marL="319087" marR="0" rtl="0" algn="l">
              <a:lnSpc>
                <a:spcPct val="100000"/>
              </a:lnSpc>
              <a:spcBef>
                <a:spcPts val="700"/>
              </a:spcBef>
              <a:spcAft>
                <a:spcPts val="0"/>
              </a:spcAft>
              <a:buClr>
                <a:schemeClr val="accent2"/>
              </a:buClr>
              <a:buSzPts val="1680"/>
              <a:buFont typeface="Noto Sans"/>
              <a:buChar char="⮚"/>
            </a:pPr>
            <a:r>
              <a:rPr b="0" i="0" lang="en-US" sz="2800" u="none">
                <a:solidFill>
                  <a:schemeClr val="dk1"/>
                </a:solidFill>
                <a:latin typeface="Twentieth Century"/>
                <a:ea typeface="Twentieth Century"/>
                <a:cs typeface="Twentieth Century"/>
                <a:sym typeface="Twentieth Century"/>
              </a:rPr>
              <a:t>An example of a table called "Persons":</a:t>
            </a:r>
            <a:endParaRPr/>
          </a:p>
          <a:p>
            <a:pPr indent="-212407" lvl="0" marL="319087" marR="0" rtl="1" algn="r">
              <a:lnSpc>
                <a:spcPct val="100000"/>
              </a:lnSpc>
              <a:spcBef>
                <a:spcPts val="700"/>
              </a:spcBef>
              <a:spcAft>
                <a:spcPts val="0"/>
              </a:spcAft>
              <a:buClr>
                <a:schemeClr val="accent2"/>
              </a:buClr>
              <a:buSzPts val="1680"/>
              <a:buFont typeface="Noto Sans"/>
              <a:buNone/>
            </a:pPr>
            <a:r>
              <a:t/>
            </a:r>
            <a:endParaRPr b="0" i="0" sz="2800" u="none">
              <a:solidFill>
                <a:schemeClr val="dk1"/>
              </a:solidFill>
              <a:latin typeface="Twentieth Century"/>
              <a:ea typeface="Twentieth Century"/>
              <a:cs typeface="Twentieth Century"/>
              <a:sym typeface="Twentieth Century"/>
            </a:endParaRPr>
          </a:p>
        </p:txBody>
      </p:sp>
      <p:sp>
        <p:nvSpPr>
          <p:cNvPr id="181" name="Google Shape;181;p4"/>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82" name="Google Shape;182;p4"/>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pic>
        <p:nvPicPr>
          <p:cNvPr descr="C:\Documents and Settings\Khazbak\Desktop\untitled.bmp" id="183" name="Google Shape;183;p4"/>
          <p:cNvPicPr preferRelativeResize="0"/>
          <p:nvPr/>
        </p:nvPicPr>
        <p:blipFill rotWithShape="1">
          <a:blip r:embed="rId3">
            <a:alphaModFix/>
          </a:blip>
          <a:srcRect b="0" l="0" r="0" t="0"/>
          <a:stretch/>
        </p:blipFill>
        <p:spPr>
          <a:xfrm>
            <a:off x="346075" y="4572000"/>
            <a:ext cx="8686800" cy="175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4400"/>
              <a:buFont typeface="Twentieth Century"/>
              <a:buNone/>
            </a:pPr>
            <a:r>
              <a:rPr b="0" i="0" lang="en-US" sz="4400" u="none">
                <a:solidFill>
                  <a:srgbClr val="8F98BF"/>
                </a:solidFill>
                <a:latin typeface="Twentieth Century"/>
                <a:ea typeface="Twentieth Century"/>
                <a:cs typeface="Twentieth Century"/>
                <a:sym typeface="Twentieth Century"/>
              </a:rPr>
              <a:t>Queries</a:t>
            </a:r>
            <a:endParaRPr/>
          </a:p>
        </p:txBody>
      </p:sp>
      <p:sp>
        <p:nvSpPr>
          <p:cNvPr id="190" name="Google Shape;190;p5"/>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a:buChar char="⮚"/>
            </a:pPr>
            <a:r>
              <a:rPr b="0" i="0" lang="en-US" sz="2800" u="none">
                <a:solidFill>
                  <a:schemeClr val="dk1"/>
                </a:solidFill>
                <a:latin typeface="Twentieth Century"/>
                <a:ea typeface="Twentieth Century"/>
                <a:cs typeface="Twentieth Century"/>
                <a:sym typeface="Twentieth Century"/>
              </a:rPr>
              <a:t>A query is a question or a request.</a:t>
            </a:r>
            <a:endParaRPr/>
          </a:p>
          <a:p>
            <a:pPr indent="-319087" lvl="0" marL="319087" marR="0" rtl="0" algn="l">
              <a:lnSpc>
                <a:spcPct val="100000"/>
              </a:lnSpc>
              <a:spcBef>
                <a:spcPts val="700"/>
              </a:spcBef>
              <a:spcAft>
                <a:spcPts val="0"/>
              </a:spcAft>
              <a:buClr>
                <a:schemeClr val="accent2"/>
              </a:buClr>
              <a:buSzPts val="1680"/>
              <a:buFont typeface="Noto Sans"/>
              <a:buChar char="⮚"/>
            </a:pPr>
            <a:r>
              <a:rPr b="0" i="0" lang="en-US" sz="2800" u="none">
                <a:solidFill>
                  <a:schemeClr val="dk1"/>
                </a:solidFill>
                <a:latin typeface="Twentieth Century"/>
                <a:ea typeface="Twentieth Century"/>
                <a:cs typeface="Twentieth Century"/>
                <a:sym typeface="Twentieth Century"/>
              </a:rPr>
              <a:t>With MySQL, we can query a database for specific information and have a recordset returned.</a:t>
            </a:r>
            <a:endParaRPr b="0" i="1" sz="28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680"/>
              <a:buFont typeface="Noto Sans"/>
              <a:buChar char="◻"/>
            </a:pPr>
            <a:r>
              <a:rPr b="0" i="0" lang="en-US" sz="2800" u="sng">
                <a:solidFill>
                  <a:schemeClr val="dk1"/>
                </a:solidFill>
                <a:latin typeface="Twentieth Century"/>
                <a:ea typeface="Twentieth Century"/>
                <a:cs typeface="Twentieth Century"/>
                <a:sym typeface="Twentieth Century"/>
              </a:rPr>
              <a:t>Ex.:</a:t>
            </a:r>
            <a:r>
              <a:rPr b="0" i="0" lang="en-US" sz="2800" u="none">
                <a:solidFill>
                  <a:schemeClr val="dk1"/>
                </a:solidFill>
                <a:latin typeface="Twentieth Century"/>
                <a:ea typeface="Twentieth Century"/>
                <a:cs typeface="Twentieth Century"/>
                <a:sym typeface="Twentieth Century"/>
              </a:rPr>
              <a:t>   </a:t>
            </a:r>
            <a:r>
              <a:rPr b="0" i="1" lang="en-US" sz="2800" u="none">
                <a:solidFill>
                  <a:srgbClr val="638CAE"/>
                </a:solidFill>
                <a:latin typeface="Twentieth Century"/>
                <a:ea typeface="Twentieth Century"/>
                <a:cs typeface="Twentieth Century"/>
                <a:sym typeface="Twentieth Century"/>
              </a:rPr>
              <a:t>SELECT LastName FROM Persons</a:t>
            </a:r>
            <a:endParaRPr b="0" i="0" sz="2800" u="none">
              <a:solidFill>
                <a:srgbClr val="638CAE"/>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680"/>
              <a:buFont typeface="Noto Sans"/>
              <a:buChar char="◻"/>
            </a:pPr>
            <a:r>
              <a:rPr b="0" i="0" lang="en-US" sz="2800" u="none">
                <a:solidFill>
                  <a:schemeClr val="dk1"/>
                </a:solidFill>
                <a:latin typeface="Twentieth Century"/>
                <a:ea typeface="Twentieth Century"/>
                <a:cs typeface="Twentieth Century"/>
                <a:sym typeface="Twentieth Century"/>
              </a:rPr>
              <a:t>This query selects all the data in the "LastName" column from the "Persons" table, and will return a record set like this: </a:t>
            </a:r>
            <a:endParaRPr/>
          </a:p>
          <a:p>
            <a:pPr indent="-212407" lvl="0" marL="319087" marR="0" rtl="1" algn="r">
              <a:lnSpc>
                <a:spcPct val="100000"/>
              </a:lnSpc>
              <a:spcBef>
                <a:spcPts val="700"/>
              </a:spcBef>
              <a:spcAft>
                <a:spcPts val="0"/>
              </a:spcAft>
              <a:buClr>
                <a:schemeClr val="accent2"/>
              </a:buClr>
              <a:buSzPts val="1680"/>
              <a:buFont typeface="Noto Sans"/>
              <a:buNone/>
            </a:pPr>
            <a:r>
              <a:t/>
            </a:r>
            <a:endParaRPr b="0" i="0" sz="2800" u="none">
              <a:solidFill>
                <a:schemeClr val="dk1"/>
              </a:solidFill>
              <a:latin typeface="Twentieth Century"/>
              <a:ea typeface="Twentieth Century"/>
              <a:cs typeface="Twentieth Century"/>
              <a:sym typeface="Twentieth Century"/>
            </a:endParaRPr>
          </a:p>
        </p:txBody>
      </p:sp>
      <p:sp>
        <p:nvSpPr>
          <p:cNvPr id="191" name="Google Shape;191;p5"/>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92" name="Google Shape;192;p5"/>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pic>
        <p:nvPicPr>
          <p:cNvPr id="193" name="Google Shape;193;p5"/>
          <p:cNvPicPr preferRelativeResize="0"/>
          <p:nvPr/>
        </p:nvPicPr>
        <p:blipFill rotWithShape="1">
          <a:blip r:embed="rId3">
            <a:alphaModFix/>
          </a:blip>
          <a:srcRect b="0" l="0" r="0" t="0"/>
          <a:stretch/>
        </p:blipFill>
        <p:spPr>
          <a:xfrm>
            <a:off x="2819400" y="5367338"/>
            <a:ext cx="5359400" cy="14906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Create a Connection to a MySQL Database</a:t>
            </a:r>
            <a:endParaRPr/>
          </a:p>
        </p:txBody>
      </p:sp>
      <p:sp>
        <p:nvSpPr>
          <p:cNvPr id="200" name="Google Shape;200;p6"/>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a:buChar char="⮚"/>
            </a:pPr>
            <a:r>
              <a:rPr b="0" i="0" lang="en-US" sz="2800" u="none">
                <a:solidFill>
                  <a:schemeClr val="dk1"/>
                </a:solidFill>
                <a:latin typeface="Twentieth Century"/>
                <a:ea typeface="Twentieth Century"/>
                <a:cs typeface="Twentieth Century"/>
                <a:sym typeface="Twentieth Century"/>
              </a:rPr>
              <a:t>First, you must create a connection to the database.</a:t>
            </a:r>
            <a:endParaRPr/>
          </a:p>
          <a:p>
            <a:pPr indent="-319087" lvl="0" marL="319087" marR="0" rtl="0" algn="l">
              <a:lnSpc>
                <a:spcPct val="100000"/>
              </a:lnSpc>
              <a:spcBef>
                <a:spcPts val="700"/>
              </a:spcBef>
              <a:spcAft>
                <a:spcPts val="0"/>
              </a:spcAft>
              <a:buClr>
                <a:schemeClr val="accent2"/>
              </a:buClr>
              <a:buSzPts val="1680"/>
              <a:buFont typeface="Noto Sans"/>
              <a:buChar char="⮚"/>
            </a:pPr>
            <a:r>
              <a:rPr b="0" i="0" lang="en-US" sz="2800" u="none">
                <a:solidFill>
                  <a:schemeClr val="dk1"/>
                </a:solidFill>
                <a:latin typeface="Twentieth Century"/>
                <a:ea typeface="Twentieth Century"/>
                <a:cs typeface="Twentieth Century"/>
                <a:sym typeface="Twentieth Century"/>
              </a:rPr>
              <a:t>This is done with the mysql_connect() function.</a:t>
            </a:r>
            <a:endParaRPr/>
          </a:p>
          <a:p>
            <a:pPr indent="-212407" lvl="0" marL="319087" marR="0" rtl="0" algn="l">
              <a:lnSpc>
                <a:spcPct val="100000"/>
              </a:lnSpc>
              <a:spcBef>
                <a:spcPts val="700"/>
              </a:spcBef>
              <a:spcAft>
                <a:spcPts val="0"/>
              </a:spcAft>
              <a:buClr>
                <a:schemeClr val="accent2"/>
              </a:buClr>
              <a:buSzPts val="1680"/>
              <a:buFont typeface="Noto Sans"/>
              <a:buNone/>
            </a:pPr>
            <a:r>
              <a:t/>
            </a:r>
            <a:endParaRPr b="0" i="0" sz="2800" u="none">
              <a:solidFill>
                <a:schemeClr val="dk1"/>
              </a:solidFill>
              <a:latin typeface="Twentieth Century"/>
              <a:ea typeface="Twentieth Century"/>
              <a:cs typeface="Twentieth Century"/>
              <a:sym typeface="Twentieth Century"/>
            </a:endParaRPr>
          </a:p>
          <a:p>
            <a:pPr indent="-319087" lvl="0" marL="319087" marR="0" rtl="0" algn="ctr">
              <a:lnSpc>
                <a:spcPct val="100000"/>
              </a:lnSpc>
              <a:spcBef>
                <a:spcPts val="700"/>
              </a:spcBef>
              <a:spcAft>
                <a:spcPts val="0"/>
              </a:spcAft>
              <a:buClr>
                <a:schemeClr val="accent2"/>
              </a:buClr>
              <a:buSzPts val="1680"/>
              <a:buFont typeface="Noto Sans"/>
              <a:buNone/>
            </a:pPr>
            <a:r>
              <a:rPr b="1" i="1" lang="en-US" sz="2800" u="none">
                <a:solidFill>
                  <a:srgbClr val="638CAE"/>
                </a:solidFill>
                <a:latin typeface="Twentieth Century"/>
                <a:ea typeface="Twentieth Century"/>
                <a:cs typeface="Twentieth Century"/>
                <a:sym typeface="Twentieth Century"/>
              </a:rPr>
              <a:t>mysql_connect(servername,username,password); </a:t>
            </a:r>
            <a:endParaRPr b="1" i="1" sz="2800" u="none">
              <a:solidFill>
                <a:srgbClr val="638CAE"/>
              </a:solidFill>
              <a:latin typeface="Twentieth Century"/>
              <a:ea typeface="Twentieth Century"/>
              <a:cs typeface="Twentieth Century"/>
              <a:sym typeface="Twentieth Century"/>
            </a:endParaRPr>
          </a:p>
          <a:p>
            <a:pPr indent="-319087" lvl="0" marL="319087" marR="0" rtl="0" algn="ctr">
              <a:lnSpc>
                <a:spcPct val="100000"/>
              </a:lnSpc>
              <a:spcBef>
                <a:spcPts val="700"/>
              </a:spcBef>
              <a:spcAft>
                <a:spcPts val="0"/>
              </a:spcAft>
              <a:buClr>
                <a:schemeClr val="accent2"/>
              </a:buClr>
              <a:buSzPts val="1680"/>
              <a:buFont typeface="Noto Sans"/>
              <a:buNone/>
            </a:pPr>
            <a:r>
              <a:rPr b="1" i="1" lang="en-US" sz="2800" u="none">
                <a:solidFill>
                  <a:srgbClr val="638CAE"/>
                </a:solidFill>
                <a:latin typeface="Twentieth Century"/>
                <a:ea typeface="Twentieth Century"/>
                <a:cs typeface="Twentieth Century"/>
                <a:sym typeface="Twentieth Century"/>
              </a:rPr>
              <a:t>Or </a:t>
            </a:r>
            <a:endParaRPr/>
          </a:p>
          <a:p>
            <a:pPr indent="-319087" lvl="0" marL="319087" marR="0" rtl="0" algn="ctr">
              <a:lnSpc>
                <a:spcPct val="100000"/>
              </a:lnSpc>
              <a:spcBef>
                <a:spcPts val="700"/>
              </a:spcBef>
              <a:spcAft>
                <a:spcPts val="0"/>
              </a:spcAft>
              <a:buClr>
                <a:schemeClr val="accent2"/>
              </a:buClr>
              <a:buSzPts val="1680"/>
              <a:buFont typeface="Noto Sans"/>
              <a:buNone/>
            </a:pPr>
            <a:r>
              <a:rPr b="1" i="1" lang="en-US" sz="2800" u="none">
                <a:solidFill>
                  <a:srgbClr val="638CAE"/>
                </a:solidFill>
                <a:latin typeface="Twentieth Century"/>
                <a:ea typeface="Twentieth Century"/>
                <a:cs typeface="Twentieth Century"/>
                <a:sym typeface="Twentieth Century"/>
              </a:rPr>
              <a:t>mysqli_connect(servername,username,password);</a:t>
            </a:r>
            <a:endParaRPr/>
          </a:p>
          <a:p>
            <a:pPr indent="-212407" lvl="0" marL="319087" marR="0" rtl="0" algn="l">
              <a:lnSpc>
                <a:spcPct val="100000"/>
              </a:lnSpc>
              <a:spcBef>
                <a:spcPts val="700"/>
              </a:spcBef>
              <a:spcAft>
                <a:spcPts val="0"/>
              </a:spcAft>
              <a:buClr>
                <a:schemeClr val="accent2"/>
              </a:buClr>
              <a:buSzPts val="1680"/>
              <a:buFont typeface="Noto Sans"/>
              <a:buNone/>
            </a:pPr>
            <a:r>
              <a:t/>
            </a:r>
            <a:endParaRPr b="0" i="1" sz="2800" u="none">
              <a:solidFill>
                <a:schemeClr val="dk1"/>
              </a:solidFill>
              <a:latin typeface="Twentieth Century"/>
              <a:ea typeface="Twentieth Century"/>
              <a:cs typeface="Twentieth Century"/>
              <a:sym typeface="Twentieth Century"/>
            </a:endParaRPr>
          </a:p>
          <a:p>
            <a:pPr indent="-212407" lvl="0" marL="319087" marR="0" rtl="1" algn="r">
              <a:lnSpc>
                <a:spcPct val="100000"/>
              </a:lnSpc>
              <a:spcBef>
                <a:spcPts val="700"/>
              </a:spcBef>
              <a:spcAft>
                <a:spcPts val="0"/>
              </a:spcAft>
              <a:buClr>
                <a:schemeClr val="accent2"/>
              </a:buClr>
              <a:buSzPts val="1680"/>
              <a:buFont typeface="Noto Sans"/>
              <a:buNone/>
            </a:pPr>
            <a:r>
              <a:t/>
            </a:r>
            <a:endParaRPr b="0" i="1" sz="2800" u="none">
              <a:solidFill>
                <a:schemeClr val="dk1"/>
              </a:solidFill>
              <a:latin typeface="Twentieth Century"/>
              <a:ea typeface="Twentieth Century"/>
              <a:cs typeface="Twentieth Century"/>
              <a:sym typeface="Twentieth Century"/>
            </a:endParaRPr>
          </a:p>
        </p:txBody>
      </p:sp>
      <p:sp>
        <p:nvSpPr>
          <p:cNvPr id="201" name="Google Shape;201;p6"/>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02" name="Google Shape;202;p6"/>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Example</a:t>
            </a:r>
            <a:endParaRPr/>
          </a:p>
        </p:txBody>
      </p:sp>
      <p:sp>
        <p:nvSpPr>
          <p:cNvPr id="209" name="Google Shape;209;p7"/>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227647" lvl="0" marL="319087" marR="0" rtl="0" algn="l">
              <a:lnSpc>
                <a:spcPct val="100000"/>
              </a:lnSpc>
              <a:spcBef>
                <a:spcPts val="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22764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22764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227647" lvl="0" marL="319087" marR="0" rtl="0" algn="l">
              <a:lnSpc>
                <a:spcPct val="100000"/>
              </a:lnSpc>
              <a:spcBef>
                <a:spcPts val="700"/>
              </a:spcBef>
              <a:spcAft>
                <a:spcPts val="0"/>
              </a:spcAft>
              <a:buClr>
                <a:schemeClr val="accent2"/>
              </a:buClr>
              <a:buSzPts val="1440"/>
              <a:buFont typeface="Noto Sans"/>
              <a:buNone/>
            </a:pPr>
            <a:r>
              <a:t/>
            </a:r>
            <a:endParaRPr b="0" i="0" sz="2400" u="none">
              <a:solidFill>
                <a:schemeClr val="dk1"/>
              </a:solidFill>
              <a:latin typeface="Twentieth Century"/>
              <a:ea typeface="Twentieth Century"/>
              <a:cs typeface="Twentieth Century"/>
              <a:sym typeface="Twentieth Century"/>
            </a:endParaRPr>
          </a:p>
          <a:p>
            <a:pPr indent="-319087" lvl="0" marL="319087" marR="0" rtl="0" algn="l">
              <a:lnSpc>
                <a:spcPct val="100000"/>
              </a:lnSpc>
              <a:spcBef>
                <a:spcPts val="700"/>
              </a:spcBef>
              <a:spcAft>
                <a:spcPts val="0"/>
              </a:spcAft>
              <a:buClr>
                <a:schemeClr val="accent2"/>
              </a:buClr>
              <a:buSzPts val="1440"/>
              <a:buFont typeface="Noto Sans"/>
              <a:buChar char="◻"/>
            </a:pPr>
            <a:r>
              <a:rPr b="0" i="0" lang="en-US" sz="2400" u="none">
                <a:solidFill>
                  <a:schemeClr val="dk1"/>
                </a:solidFill>
                <a:latin typeface="Twentieth Century"/>
                <a:ea typeface="Twentieth Century"/>
                <a:cs typeface="Twentieth Century"/>
                <a:sym typeface="Twentieth Century"/>
              </a:rPr>
              <a:t>In the example we store the connection in a variable ($con) for later use in the script. The "</a:t>
            </a:r>
            <a:r>
              <a:rPr b="1" i="0" lang="en-US" sz="2400" u="none">
                <a:solidFill>
                  <a:schemeClr val="dk1"/>
                </a:solidFill>
                <a:latin typeface="Twentieth Century"/>
                <a:ea typeface="Twentieth Century"/>
                <a:cs typeface="Twentieth Century"/>
                <a:sym typeface="Twentieth Century"/>
              </a:rPr>
              <a:t>die</a:t>
            </a:r>
            <a:r>
              <a:rPr b="0" i="0" lang="en-US" sz="2400" u="none">
                <a:solidFill>
                  <a:schemeClr val="dk1"/>
                </a:solidFill>
                <a:latin typeface="Twentieth Century"/>
                <a:ea typeface="Twentieth Century"/>
                <a:cs typeface="Twentieth Century"/>
                <a:sym typeface="Twentieth Century"/>
              </a:rPr>
              <a:t>" part will be executed if the connection fails which will cause the script to terminate with the indicated message in the “die”.</a:t>
            </a:r>
            <a:endParaRPr/>
          </a:p>
        </p:txBody>
      </p:sp>
      <p:sp>
        <p:nvSpPr>
          <p:cNvPr id="210" name="Google Shape;210;p7"/>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11" name="Google Shape;211;p7"/>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
        <p:nvSpPr>
          <p:cNvPr id="212" name="Google Shape;212;p7"/>
          <p:cNvSpPr txBox="1"/>
          <p:nvPr/>
        </p:nvSpPr>
        <p:spPr>
          <a:xfrm>
            <a:off x="1371600" y="1676400"/>
            <a:ext cx="6477000" cy="2590800"/>
          </a:xfrm>
          <a:prstGeom prst="rect">
            <a:avLst/>
          </a:prstGeom>
          <a:solidFill>
            <a:schemeClr val="lt1"/>
          </a:solid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338137" lvl="0" marL="338137" marR="0" rtl="0" algn="l">
              <a:lnSpc>
                <a:spcPct val="100000"/>
              </a:lnSpc>
              <a:spcBef>
                <a:spcPts val="0"/>
              </a:spcBef>
              <a:spcAft>
                <a:spcPts val="0"/>
              </a:spcAft>
              <a:buClr>
                <a:srgbClr val="FF0000"/>
              </a:buClr>
              <a:buSzPts val="1800"/>
              <a:buFont typeface="Twentieth Century"/>
              <a:buNone/>
            </a:pPr>
            <a:r>
              <a:rPr b="0" i="0" lang="en-US" sz="1800" u="none" cap="none" strike="noStrike">
                <a:solidFill>
                  <a:srgbClr val="FF0000"/>
                </a:solidFill>
                <a:latin typeface="Twentieth Century"/>
                <a:ea typeface="Twentieth Century"/>
                <a:cs typeface="Twentieth Century"/>
                <a:sym typeface="Twentieth Century"/>
              </a:rPr>
              <a:t>&lt;?php</a:t>
            </a:r>
            <a:br>
              <a:rPr b="0" i="0" lang="en-US" sz="1800" u="none" cap="none" strike="noStrike">
                <a:solidFill>
                  <a:srgbClr val="000000"/>
                </a:solidFill>
                <a:latin typeface="Twentieth Century"/>
                <a:ea typeface="Twentieth Century"/>
                <a:cs typeface="Twentieth Century"/>
                <a:sym typeface="Twentieth Century"/>
              </a:rPr>
            </a:br>
            <a:r>
              <a:rPr b="0" i="0" lang="en-US" sz="1800" u="none" cap="none" strike="noStrike">
                <a:solidFill>
                  <a:srgbClr val="000000"/>
                </a:solidFill>
                <a:latin typeface="Twentieth Century"/>
                <a:ea typeface="Twentieth Century"/>
                <a:cs typeface="Twentieth Century"/>
                <a:sym typeface="Twentieth Century"/>
              </a:rPr>
              <a:t>$con = mysql_connect("localhost",“admin",“pass123");</a:t>
            </a:r>
            <a:br>
              <a:rPr b="0" i="0" lang="en-US" sz="1800" u="none" cap="none" strike="noStrike">
                <a:solidFill>
                  <a:srgbClr val="000000"/>
                </a:solidFill>
                <a:latin typeface="Twentieth Century"/>
                <a:ea typeface="Twentieth Century"/>
                <a:cs typeface="Twentieth Century"/>
                <a:sym typeface="Twentieth Century"/>
              </a:rPr>
            </a:br>
            <a:r>
              <a:rPr b="0" i="0" lang="en-US" sz="1800" u="none" cap="none" strike="noStrike">
                <a:solidFill>
                  <a:srgbClr val="000000"/>
                </a:solidFill>
                <a:latin typeface="Twentieth Century"/>
                <a:ea typeface="Twentieth Century"/>
                <a:cs typeface="Twentieth Century"/>
                <a:sym typeface="Twentieth Century"/>
              </a:rPr>
              <a:t>if (!$con)</a:t>
            </a:r>
            <a:br>
              <a:rPr b="0" i="0" lang="en-US" sz="1800" u="none" cap="none" strike="noStrike">
                <a:solidFill>
                  <a:srgbClr val="000000"/>
                </a:solidFill>
                <a:latin typeface="Twentieth Century"/>
                <a:ea typeface="Twentieth Century"/>
                <a:cs typeface="Twentieth Century"/>
                <a:sym typeface="Twentieth Century"/>
              </a:rPr>
            </a:br>
            <a:r>
              <a:rPr b="0" i="0" lang="en-US" sz="1800" u="none" cap="none" strike="noStrike">
                <a:solidFill>
                  <a:srgbClr val="000000"/>
                </a:solidFill>
                <a:latin typeface="Twentieth Century"/>
                <a:ea typeface="Twentieth Century"/>
                <a:cs typeface="Twentieth Century"/>
                <a:sym typeface="Twentieth Century"/>
              </a:rPr>
              <a:t>  {</a:t>
            </a:r>
            <a:br>
              <a:rPr b="0" i="0" lang="en-US" sz="1800" u="none" cap="none" strike="noStrike">
                <a:solidFill>
                  <a:srgbClr val="000000"/>
                </a:solidFill>
                <a:latin typeface="Twentieth Century"/>
                <a:ea typeface="Twentieth Century"/>
                <a:cs typeface="Twentieth Century"/>
                <a:sym typeface="Twentieth Century"/>
              </a:rPr>
            </a:br>
            <a:r>
              <a:rPr b="0" i="0" lang="en-US" sz="1800" u="none" cap="none" strike="noStrike">
                <a:solidFill>
                  <a:srgbClr val="000000"/>
                </a:solidFill>
                <a:latin typeface="Twentieth Century"/>
                <a:ea typeface="Twentieth Century"/>
                <a:cs typeface="Twentieth Century"/>
                <a:sym typeface="Twentieth Century"/>
              </a:rPr>
              <a:t>  die('Could not connect: ' . mysql_error());</a:t>
            </a:r>
            <a:br>
              <a:rPr b="0" i="0" lang="en-US" sz="1800" u="none" cap="none" strike="noStrike">
                <a:solidFill>
                  <a:srgbClr val="000000"/>
                </a:solidFill>
                <a:latin typeface="Twentieth Century"/>
                <a:ea typeface="Twentieth Century"/>
                <a:cs typeface="Twentieth Century"/>
                <a:sym typeface="Twentieth Century"/>
              </a:rPr>
            </a:br>
            <a:r>
              <a:rPr b="0" i="0" lang="en-US" sz="1800" u="none" cap="none" strike="noStrike">
                <a:solidFill>
                  <a:srgbClr val="000000"/>
                </a:solidFill>
                <a:latin typeface="Twentieth Century"/>
                <a:ea typeface="Twentieth Century"/>
                <a:cs typeface="Twentieth Century"/>
                <a:sym typeface="Twentieth Century"/>
              </a:rPr>
              <a:t>  }</a:t>
            </a:r>
            <a:br>
              <a:rPr b="0" i="0" lang="en-US" sz="1800" u="none" cap="none" strike="noStrike">
                <a:solidFill>
                  <a:srgbClr val="000000"/>
                </a:solidFill>
                <a:latin typeface="Twentieth Century"/>
                <a:ea typeface="Twentieth Century"/>
                <a:cs typeface="Twentieth Century"/>
                <a:sym typeface="Twentieth Century"/>
              </a:rPr>
            </a:br>
            <a:br>
              <a:rPr b="0" i="0" lang="en-US" sz="1800" u="none" cap="none" strike="noStrike">
                <a:solidFill>
                  <a:srgbClr val="000000"/>
                </a:solidFill>
                <a:latin typeface="Twentieth Century"/>
                <a:ea typeface="Twentieth Century"/>
                <a:cs typeface="Twentieth Century"/>
                <a:sym typeface="Twentieth Century"/>
              </a:rPr>
            </a:br>
            <a:r>
              <a:rPr b="0" i="0" lang="en-US" sz="1800" u="none" cap="none" strike="noStrike">
                <a:solidFill>
                  <a:srgbClr val="000000"/>
                </a:solidFill>
                <a:latin typeface="Twentieth Century"/>
                <a:ea typeface="Twentieth Century"/>
                <a:cs typeface="Twentieth Century"/>
                <a:sym typeface="Twentieth Century"/>
              </a:rPr>
              <a:t>// some code</a:t>
            </a:r>
            <a:endParaRPr b="0" i="0" sz="1400" u="none" cap="none" strike="noStrike">
              <a:solidFill>
                <a:srgbClr val="000000"/>
              </a:solidFill>
              <a:latin typeface="Arial"/>
              <a:ea typeface="Arial"/>
              <a:cs typeface="Arial"/>
              <a:sym typeface="Arial"/>
            </a:endParaRPr>
          </a:p>
          <a:p>
            <a:pPr indent="-338137" lvl="0" marL="338137" marR="0" rtl="0" algn="l">
              <a:lnSpc>
                <a:spcPct val="100000"/>
              </a:lnSpc>
              <a:spcBef>
                <a:spcPts val="360"/>
              </a:spcBef>
              <a:spcAft>
                <a:spcPts val="0"/>
              </a:spcAft>
              <a:buClr>
                <a:srgbClr val="FF0000"/>
              </a:buClr>
              <a:buSzPts val="1800"/>
              <a:buFont typeface="Twentieth Century"/>
              <a:buNone/>
            </a:pPr>
            <a:r>
              <a:rPr b="0" i="0" lang="en-US" sz="1800" u="none" cap="none" strike="noStrike">
                <a:solidFill>
                  <a:srgbClr val="FF0000"/>
                </a:solidFill>
                <a:latin typeface="Twentieth Century"/>
                <a:ea typeface="Twentieth Century"/>
                <a:cs typeface="Twentieth Century"/>
                <a:sym typeface="Twentieth Century"/>
              </a:rPr>
              <a: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Closing a Connection</a:t>
            </a:r>
            <a:endParaRPr/>
          </a:p>
        </p:txBody>
      </p:sp>
      <p:sp>
        <p:nvSpPr>
          <p:cNvPr id="219" name="Google Shape;219;p8"/>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a:buChar char="⮚"/>
            </a:pPr>
            <a:r>
              <a:rPr b="0" i="0" lang="en-US" sz="2400" u="none">
                <a:solidFill>
                  <a:schemeClr val="dk1"/>
                </a:solidFill>
                <a:latin typeface="Twentieth Century"/>
                <a:ea typeface="Twentieth Century"/>
                <a:cs typeface="Twentieth Century"/>
                <a:sym typeface="Twentieth Century"/>
              </a:rPr>
              <a:t>The connection will be closed automatically when the script ends.</a:t>
            </a:r>
            <a:endParaRPr/>
          </a:p>
          <a:p>
            <a:pPr indent="-319087" lvl="0" marL="319087" marR="0" rtl="0" algn="l">
              <a:lnSpc>
                <a:spcPct val="100000"/>
              </a:lnSpc>
              <a:spcBef>
                <a:spcPts val="700"/>
              </a:spcBef>
              <a:spcAft>
                <a:spcPts val="0"/>
              </a:spcAft>
              <a:buClr>
                <a:schemeClr val="accent2"/>
              </a:buClr>
              <a:buSzPts val="1440"/>
              <a:buFont typeface="Noto Sans"/>
              <a:buChar char="⮚"/>
            </a:pPr>
            <a:r>
              <a:rPr b="0" i="0" lang="en-US" sz="2400" u="none">
                <a:solidFill>
                  <a:schemeClr val="dk1"/>
                </a:solidFill>
                <a:latin typeface="Twentieth Century"/>
                <a:ea typeface="Twentieth Century"/>
                <a:cs typeface="Twentieth Century"/>
                <a:sym typeface="Twentieth Century"/>
              </a:rPr>
              <a:t> To close the connection before, use the </a:t>
            </a:r>
            <a:r>
              <a:rPr b="1" i="0" lang="en-US" sz="2400" u="none">
                <a:solidFill>
                  <a:schemeClr val="dk1"/>
                </a:solidFill>
                <a:latin typeface="Twentieth Century"/>
                <a:ea typeface="Twentieth Century"/>
                <a:cs typeface="Twentieth Century"/>
                <a:sym typeface="Twentieth Century"/>
              </a:rPr>
              <a:t>mysql_close()</a:t>
            </a:r>
            <a:r>
              <a:rPr b="0" i="0" lang="en-US" sz="2400" u="none">
                <a:solidFill>
                  <a:schemeClr val="dk1"/>
                </a:solidFill>
                <a:latin typeface="Twentieth Century"/>
                <a:ea typeface="Twentieth Century"/>
                <a:cs typeface="Twentieth Century"/>
                <a:sym typeface="Twentieth Century"/>
              </a:rPr>
              <a:t> function:</a:t>
            </a:r>
            <a:endParaRPr/>
          </a:p>
          <a:p>
            <a:pPr indent="-227647" lvl="0" marL="319087" marR="0" rtl="0" algn="l">
              <a:lnSpc>
                <a:spcPct val="100000"/>
              </a:lnSpc>
              <a:spcBef>
                <a:spcPts val="700"/>
              </a:spcBef>
              <a:spcAft>
                <a:spcPts val="0"/>
              </a:spcAft>
              <a:buClr>
                <a:schemeClr val="accent2"/>
              </a:buClr>
              <a:buSzPts val="1440"/>
              <a:buFont typeface="Noto Sans"/>
              <a:buNone/>
            </a:pPr>
            <a:r>
              <a:t/>
            </a:r>
            <a:endParaRPr b="0" i="1" sz="2400" u="none">
              <a:solidFill>
                <a:schemeClr val="dk1"/>
              </a:solidFill>
              <a:latin typeface="Twentieth Century"/>
              <a:ea typeface="Twentieth Century"/>
              <a:cs typeface="Twentieth Century"/>
              <a:sym typeface="Twentieth Century"/>
            </a:endParaRPr>
          </a:p>
          <a:p>
            <a:pPr indent="-227647" lvl="0" marL="319087" marR="0" rtl="1" algn="r">
              <a:lnSpc>
                <a:spcPct val="100000"/>
              </a:lnSpc>
              <a:spcBef>
                <a:spcPts val="700"/>
              </a:spcBef>
              <a:spcAft>
                <a:spcPts val="0"/>
              </a:spcAft>
              <a:buClr>
                <a:schemeClr val="accent2"/>
              </a:buClr>
              <a:buSzPts val="1440"/>
              <a:buFont typeface="Noto Sans"/>
              <a:buNone/>
            </a:pPr>
            <a:r>
              <a:t/>
            </a:r>
            <a:endParaRPr b="0" i="1" sz="2400" u="none">
              <a:solidFill>
                <a:schemeClr val="dk1"/>
              </a:solidFill>
              <a:latin typeface="Twentieth Century"/>
              <a:ea typeface="Twentieth Century"/>
              <a:cs typeface="Twentieth Century"/>
              <a:sym typeface="Twentieth Century"/>
            </a:endParaRPr>
          </a:p>
        </p:txBody>
      </p:sp>
      <p:sp>
        <p:nvSpPr>
          <p:cNvPr id="220" name="Google Shape;220;p8"/>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21" name="Google Shape;221;p8"/>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sp>
        <p:nvSpPr>
          <p:cNvPr id="222" name="Google Shape;222;p8"/>
          <p:cNvSpPr txBox="1"/>
          <p:nvPr/>
        </p:nvSpPr>
        <p:spPr>
          <a:xfrm>
            <a:off x="1295400" y="3276600"/>
            <a:ext cx="6477000" cy="3124200"/>
          </a:xfrm>
          <a:prstGeom prst="rect">
            <a:avLst/>
          </a:prstGeom>
          <a:solidFill>
            <a:schemeClr val="lt1"/>
          </a:solid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338137" lvl="0" marL="338137" marR="0" rtl="0" algn="l">
              <a:lnSpc>
                <a:spcPct val="100000"/>
              </a:lnSpc>
              <a:spcBef>
                <a:spcPts val="0"/>
              </a:spcBef>
              <a:spcAft>
                <a:spcPts val="0"/>
              </a:spcAft>
              <a:buClr>
                <a:srgbClr val="FF0000"/>
              </a:buClr>
              <a:buSzPts val="1800"/>
              <a:buFont typeface="Twentieth Century"/>
              <a:buNone/>
            </a:pPr>
            <a:r>
              <a:rPr b="0" i="0" lang="en-US" sz="1800" u="none" cap="none" strike="noStrike">
                <a:solidFill>
                  <a:srgbClr val="FF0000"/>
                </a:solidFill>
                <a:latin typeface="Twentieth Century"/>
                <a:ea typeface="Twentieth Century"/>
                <a:cs typeface="Twentieth Century"/>
                <a:sym typeface="Twentieth Century"/>
              </a:rPr>
              <a:t>&lt;?php</a:t>
            </a:r>
            <a:br>
              <a:rPr b="0" i="0" lang="en-US" sz="1800" u="none" cap="none" strike="noStrike">
                <a:solidFill>
                  <a:srgbClr val="000000"/>
                </a:solidFill>
                <a:latin typeface="Twentieth Century"/>
                <a:ea typeface="Twentieth Century"/>
                <a:cs typeface="Twentieth Century"/>
                <a:sym typeface="Twentieth Century"/>
              </a:rPr>
            </a:br>
            <a:r>
              <a:rPr b="0" i="0" lang="en-US" sz="1800" u="none" cap="none" strike="noStrike">
                <a:solidFill>
                  <a:srgbClr val="000000"/>
                </a:solidFill>
                <a:latin typeface="Twentieth Century"/>
                <a:ea typeface="Twentieth Century"/>
                <a:cs typeface="Twentieth Century"/>
                <a:sym typeface="Twentieth Century"/>
              </a:rPr>
              <a:t>$con = mysql_connect("localhost",“admin",“pass123");</a:t>
            </a:r>
            <a:br>
              <a:rPr b="0" i="0" lang="en-US" sz="1800" u="none" cap="none" strike="noStrike">
                <a:solidFill>
                  <a:srgbClr val="000000"/>
                </a:solidFill>
                <a:latin typeface="Twentieth Century"/>
                <a:ea typeface="Twentieth Century"/>
                <a:cs typeface="Twentieth Century"/>
                <a:sym typeface="Twentieth Century"/>
              </a:rPr>
            </a:br>
            <a:r>
              <a:rPr b="0" i="0" lang="en-US" sz="1800" u="none" cap="none" strike="noStrike">
                <a:solidFill>
                  <a:srgbClr val="000000"/>
                </a:solidFill>
                <a:latin typeface="Twentieth Century"/>
                <a:ea typeface="Twentieth Century"/>
                <a:cs typeface="Twentieth Century"/>
                <a:sym typeface="Twentieth Century"/>
              </a:rPr>
              <a:t>if (!$con)</a:t>
            </a:r>
            <a:br>
              <a:rPr b="0" i="0" lang="en-US" sz="1800" u="none" cap="none" strike="noStrike">
                <a:solidFill>
                  <a:srgbClr val="000000"/>
                </a:solidFill>
                <a:latin typeface="Twentieth Century"/>
                <a:ea typeface="Twentieth Century"/>
                <a:cs typeface="Twentieth Century"/>
                <a:sym typeface="Twentieth Century"/>
              </a:rPr>
            </a:br>
            <a:r>
              <a:rPr b="0" i="0" lang="en-US" sz="1800" u="none" cap="none" strike="noStrike">
                <a:solidFill>
                  <a:srgbClr val="000000"/>
                </a:solidFill>
                <a:latin typeface="Twentieth Century"/>
                <a:ea typeface="Twentieth Century"/>
                <a:cs typeface="Twentieth Century"/>
                <a:sym typeface="Twentieth Century"/>
              </a:rPr>
              <a:t>  {</a:t>
            </a:r>
            <a:br>
              <a:rPr b="0" i="0" lang="en-US" sz="1800" u="none" cap="none" strike="noStrike">
                <a:solidFill>
                  <a:srgbClr val="000000"/>
                </a:solidFill>
                <a:latin typeface="Twentieth Century"/>
                <a:ea typeface="Twentieth Century"/>
                <a:cs typeface="Twentieth Century"/>
                <a:sym typeface="Twentieth Century"/>
              </a:rPr>
            </a:br>
            <a:r>
              <a:rPr b="0" i="0" lang="en-US" sz="1800" u="none" cap="none" strike="noStrike">
                <a:solidFill>
                  <a:srgbClr val="000000"/>
                </a:solidFill>
                <a:latin typeface="Twentieth Century"/>
                <a:ea typeface="Twentieth Century"/>
                <a:cs typeface="Twentieth Century"/>
                <a:sym typeface="Twentieth Century"/>
              </a:rPr>
              <a:t>  die('Could not connect: ' . mysql_error());</a:t>
            </a:r>
            <a:br>
              <a:rPr b="0" i="0" lang="en-US" sz="1800" u="none" cap="none" strike="noStrike">
                <a:solidFill>
                  <a:srgbClr val="000000"/>
                </a:solidFill>
                <a:latin typeface="Twentieth Century"/>
                <a:ea typeface="Twentieth Century"/>
                <a:cs typeface="Twentieth Century"/>
                <a:sym typeface="Twentieth Century"/>
              </a:rPr>
            </a:br>
            <a:r>
              <a:rPr b="0" i="0" lang="en-US" sz="1800" u="none" cap="none" strike="noStrike">
                <a:solidFill>
                  <a:srgbClr val="000000"/>
                </a:solidFill>
                <a:latin typeface="Twentieth Century"/>
                <a:ea typeface="Twentieth Century"/>
                <a:cs typeface="Twentieth Century"/>
                <a:sym typeface="Twentieth Century"/>
              </a:rPr>
              <a:t>  }</a:t>
            </a:r>
            <a:br>
              <a:rPr b="0" i="0" lang="en-US" sz="1800" u="none" cap="none" strike="noStrike">
                <a:solidFill>
                  <a:srgbClr val="000000"/>
                </a:solidFill>
                <a:latin typeface="Twentieth Century"/>
                <a:ea typeface="Twentieth Century"/>
                <a:cs typeface="Twentieth Century"/>
                <a:sym typeface="Twentieth Century"/>
              </a:rPr>
            </a:br>
            <a:br>
              <a:rPr b="0" i="0" lang="en-US" sz="1800" u="none" cap="none" strike="noStrike">
                <a:solidFill>
                  <a:srgbClr val="000000"/>
                </a:solidFill>
                <a:latin typeface="Twentieth Century"/>
                <a:ea typeface="Twentieth Century"/>
                <a:cs typeface="Twentieth Century"/>
                <a:sym typeface="Twentieth Century"/>
              </a:rPr>
            </a:br>
            <a:r>
              <a:rPr b="0" i="0" lang="en-US" sz="1800" u="none" cap="none" strike="noStrike">
                <a:solidFill>
                  <a:srgbClr val="000000"/>
                </a:solidFill>
                <a:latin typeface="Twentieth Century"/>
                <a:ea typeface="Twentieth Century"/>
                <a:cs typeface="Twentieth Century"/>
                <a:sym typeface="Twentieth Century"/>
              </a:rPr>
              <a:t>// some code</a:t>
            </a:r>
            <a:br>
              <a:rPr b="0" i="0" lang="en-US" sz="1800" u="none" cap="none" strike="noStrike">
                <a:solidFill>
                  <a:srgbClr val="000000"/>
                </a:solidFill>
                <a:latin typeface="Twentieth Century"/>
                <a:ea typeface="Twentieth Century"/>
                <a:cs typeface="Twentieth Century"/>
                <a:sym typeface="Twentieth Century"/>
              </a:rPr>
            </a:br>
            <a:br>
              <a:rPr b="0" i="0" lang="en-US" sz="1800" u="none" cap="none" strike="noStrike">
                <a:solidFill>
                  <a:srgbClr val="000000"/>
                </a:solidFill>
                <a:latin typeface="Twentieth Century"/>
                <a:ea typeface="Twentieth Century"/>
                <a:cs typeface="Twentieth Century"/>
                <a:sym typeface="Twentieth Century"/>
              </a:rPr>
            </a:br>
            <a:r>
              <a:rPr b="0" i="0" lang="en-US" sz="1800" u="none" cap="none" strike="noStrike">
                <a:solidFill>
                  <a:srgbClr val="000000"/>
                </a:solidFill>
                <a:latin typeface="Twentieth Century"/>
                <a:ea typeface="Twentieth Century"/>
                <a:cs typeface="Twentieth Century"/>
                <a:sym typeface="Twentieth Century"/>
              </a:rPr>
              <a:t>mysql_close($con);</a:t>
            </a:r>
            <a:endParaRPr b="0" i="0" sz="1400" u="none" cap="none" strike="noStrike">
              <a:solidFill>
                <a:srgbClr val="000000"/>
              </a:solidFill>
              <a:latin typeface="Arial"/>
              <a:ea typeface="Arial"/>
              <a:cs typeface="Arial"/>
              <a:sym typeface="Arial"/>
            </a:endParaRPr>
          </a:p>
          <a:p>
            <a:pPr indent="-338137" lvl="0" marL="338137" marR="0" rtl="0" algn="l">
              <a:lnSpc>
                <a:spcPct val="100000"/>
              </a:lnSpc>
              <a:spcBef>
                <a:spcPts val="360"/>
              </a:spcBef>
              <a:spcAft>
                <a:spcPts val="0"/>
              </a:spcAft>
              <a:buClr>
                <a:srgbClr val="FF0000"/>
              </a:buClr>
              <a:buSzPts val="1800"/>
              <a:buFont typeface="Twentieth Century"/>
              <a:buNone/>
            </a:pPr>
            <a:r>
              <a:rPr b="0" i="0" lang="en-US" sz="1800" u="none" cap="none" strike="noStrike">
                <a:solidFill>
                  <a:srgbClr val="FF0000"/>
                </a:solidFill>
                <a:latin typeface="Twentieth Century"/>
                <a:ea typeface="Twentieth Century"/>
                <a:cs typeface="Twentieth Century"/>
                <a:sym typeface="Twentieth Century"/>
              </a:rPr>
              <a:t>?&gt;</a:t>
            </a:r>
            <a:r>
              <a:rPr b="0" i="0" lang="en-US" sz="1800" u="none" cap="none" strike="noStrike">
                <a:solidFill>
                  <a:srgbClr val="000000"/>
                </a:solidFill>
                <a:latin typeface="Twentieth Century"/>
                <a:ea typeface="Twentieth Century"/>
                <a:cs typeface="Twentieth Century"/>
                <a:sym typeface="Twentieth Century"/>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rgbClr val="8F98BF"/>
              </a:buClr>
              <a:buSzPts val="3600"/>
              <a:buFont typeface="Twentieth Century"/>
              <a:buNone/>
            </a:pPr>
            <a:r>
              <a:rPr b="0" i="0" lang="en-US" sz="3600" u="none">
                <a:solidFill>
                  <a:srgbClr val="8F98BF"/>
                </a:solidFill>
                <a:latin typeface="Twentieth Century"/>
                <a:ea typeface="Twentieth Century"/>
                <a:cs typeface="Twentieth Century"/>
                <a:sym typeface="Twentieth Century"/>
              </a:rPr>
              <a:t>Querying Databases </a:t>
            </a:r>
            <a:br>
              <a:rPr b="0" i="0" lang="en-US" sz="3600" u="none">
                <a:solidFill>
                  <a:srgbClr val="8F98BF"/>
                </a:solidFill>
                <a:latin typeface="Twentieth Century"/>
                <a:ea typeface="Twentieth Century"/>
                <a:cs typeface="Twentieth Century"/>
                <a:sym typeface="Twentieth Century"/>
              </a:rPr>
            </a:br>
            <a:r>
              <a:rPr b="0" i="0" lang="en-US" sz="3600" u="none">
                <a:solidFill>
                  <a:srgbClr val="8F98BF"/>
                </a:solidFill>
                <a:latin typeface="Twentieth Century"/>
                <a:ea typeface="Twentieth Century"/>
                <a:cs typeface="Twentieth Century"/>
                <a:sym typeface="Twentieth Century"/>
              </a:rPr>
              <a:t>with Structured Query Language (SQL)</a:t>
            </a:r>
            <a:endParaRPr/>
          </a:p>
        </p:txBody>
      </p:sp>
      <p:sp>
        <p:nvSpPr>
          <p:cNvPr id="229" name="Google Shape;229;p9"/>
          <p:cNvSpPr txBox="1"/>
          <p:nvPr>
            <p:ph idx="1" type="body"/>
          </p:nvPr>
        </p:nvSpPr>
        <p:spPr>
          <a:xfrm>
            <a:off x="457200"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a:buChar char="⮚"/>
            </a:pPr>
            <a:r>
              <a:rPr b="1" i="0" lang="en-US" sz="2400" u="none">
                <a:solidFill>
                  <a:schemeClr val="dk1"/>
                </a:solidFill>
                <a:latin typeface="Twentieth Century"/>
                <a:ea typeface="Twentieth Century"/>
                <a:cs typeface="Twentieth Century"/>
                <a:sym typeface="Twentieth Century"/>
              </a:rPr>
              <a:t>Table 8-1 Common SQL keywords</a:t>
            </a:r>
            <a:endParaRPr/>
          </a:p>
          <a:p>
            <a:pPr indent="-227647" lvl="0" marL="319087" marR="0" rtl="1" algn="r">
              <a:lnSpc>
                <a:spcPct val="100000"/>
              </a:lnSpc>
              <a:spcBef>
                <a:spcPts val="700"/>
              </a:spcBef>
              <a:spcAft>
                <a:spcPts val="0"/>
              </a:spcAft>
              <a:buClr>
                <a:schemeClr val="accent2"/>
              </a:buClr>
              <a:buSzPts val="1440"/>
              <a:buFont typeface="Noto Sans"/>
              <a:buNone/>
            </a:pPr>
            <a:r>
              <a:t/>
            </a:r>
            <a:endParaRPr b="1" i="0" sz="2400" u="none">
              <a:solidFill>
                <a:schemeClr val="dk1"/>
              </a:solidFill>
              <a:latin typeface="Twentieth Century"/>
              <a:ea typeface="Twentieth Century"/>
              <a:cs typeface="Twentieth Century"/>
              <a:sym typeface="Twentieth Century"/>
            </a:endParaRPr>
          </a:p>
        </p:txBody>
      </p:sp>
      <p:sp>
        <p:nvSpPr>
          <p:cNvPr id="230" name="Google Shape;230;p9"/>
          <p:cNvSpPr txBox="1"/>
          <p:nvPr/>
        </p:nvSpPr>
        <p:spPr>
          <a:xfrm>
            <a:off x="0" y="1271587"/>
            <a:ext cx="533400" cy="2445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Arial"/>
              <a:buNone/>
            </a:pPr>
            <a:fld id="{00000000-1234-1234-1234-123412341234}" type="slidenum">
              <a:rPr b="1"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31" name="Google Shape;231;p9"/>
          <p:cNvSpPr txBox="1"/>
          <p:nvPr/>
        </p:nvSpPr>
        <p:spPr>
          <a:xfrm>
            <a:off x="609600" y="6416675"/>
            <a:ext cx="54213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CMPN425-Fall 2022</a:t>
            </a:r>
            <a:endParaRPr b="0" i="0" sz="1400" u="none" cap="none" strike="noStrike">
              <a:solidFill>
                <a:srgbClr val="000000"/>
              </a:solidFill>
              <a:latin typeface="Arial"/>
              <a:ea typeface="Arial"/>
              <a:cs typeface="Arial"/>
              <a:sym typeface="Arial"/>
            </a:endParaRPr>
          </a:p>
        </p:txBody>
      </p:sp>
      <p:pic>
        <p:nvPicPr>
          <p:cNvPr id="232" name="Google Shape;232;p9"/>
          <p:cNvPicPr preferRelativeResize="0"/>
          <p:nvPr/>
        </p:nvPicPr>
        <p:blipFill rotWithShape="1">
          <a:blip r:embed="rId3">
            <a:alphaModFix/>
          </a:blip>
          <a:srcRect b="0" l="0" r="0" t="0"/>
          <a:stretch/>
        </p:blipFill>
        <p:spPr>
          <a:xfrm>
            <a:off x="762000" y="2362200"/>
            <a:ext cx="8029576" cy="2895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Media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6_Media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Media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edia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Media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Media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Media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7_Media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