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aad285b5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aad285b5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Initial State: (x</a:t>
            </a:r>
            <a:r>
              <a:rPr baseline="-25000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, y</a:t>
            </a:r>
            <a:r>
              <a:rPr baseline="-25000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, r</a:t>
            </a:r>
            <a:r>
              <a:rPr baseline="-25000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) which represents the </a:t>
            </a:r>
            <a:r>
              <a:rPr lang="en">
                <a:solidFill>
                  <a:schemeClr val="dk1"/>
                </a:solidFill>
              </a:rPr>
              <a:t>initial</a:t>
            </a:r>
            <a:r>
              <a:rPr lang="en">
                <a:solidFill>
                  <a:schemeClr val="dk1"/>
                </a:solidFill>
              </a:rPr>
              <a:t> position and rotation of the robot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Goal Test: (x,y) not inside the maze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Successor Function: Given (x,y,r), the successors are (x,y,0), (x,y,90)</a:t>
            </a:r>
            <a:r>
              <a:rPr lang="en">
                <a:solidFill>
                  <a:schemeClr val="dk1"/>
                </a:solidFill>
              </a:rPr>
              <a:t>, (x,y,180), (x,y,270)</a:t>
            </a:r>
            <a:r>
              <a:rPr lang="en">
                <a:solidFill>
                  <a:schemeClr val="dk1"/>
                </a:solidFill>
              </a:rPr>
              <a:t>, (x+d*cos(r), y+d*sin(r), r) where d is the certain distance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Cost: 1 per action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compute the state space size, we divide the space into square of size dxd (where d is the distance traveled in each step). The state space size = number of empty square * 4 possible rotation.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Successor Function: Given (x,y,r), the successor is (x+d*cos(r), y+d*sin(r), r) where d is the certain distance, and if (x,y) is an intersection, add (x,y,0), (x,y,90), (x,y,180), (x,y,270) to the successors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state space size = (number of empty square - number of intersections) * 2 possible rotations + number of intersections * 4 possible rotations.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Successor Function: Given (x,y,r), the successors are (x,y,0), (x,y,90), (x,y,180), (x,y,270), (x+L*cos(r), y+L*sin(r), r) where L is the distance to the upcoming intersection in direction 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state space size = number of intersections * 4 possible rotations.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1- The robot will accurately face the requested direction (no rotation error).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2- The robot will accurately move d distance in every action.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3- We discretized the action space.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ad285b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ad285b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state: State = [None, None, .. ] which is a list containing a color for each node in the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test: State[n] != None for all node n </a:t>
            </a:r>
            <a:r>
              <a:rPr lang="en">
                <a:solidFill>
                  <a:schemeClr val="dk1"/>
                </a:solidFill>
              </a:rPr>
              <a:t>in the map.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Actions: Color(n, c) where n is an uncolored node and c is a color not used by any node adjacent to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Model: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state “State”, and Action “Color(n, c)”, the </a:t>
            </a:r>
            <a:r>
              <a:rPr lang="en"/>
              <a:t>successor “Successor” is defined</a:t>
            </a:r>
            <a:r>
              <a:rPr lang="en"/>
              <a:t>: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Successor[i]=c            if i = n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Successor[i]=State[i]	if i != 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Cost function: 1 for each action. If we want to find the color assignment with the least number of used color, we could make the cost for using a new color higher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ad285b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ad285b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main idea of the 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state: as described in the question.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test: you have banana.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Actions: open any box you have the key for, get the contents of any open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Cost function: number of 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*** We will solve a similar problem when we get to Classical Planning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ad285b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ad285b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state: State = All records are in the suspected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Number of records </a:t>
            </a:r>
            <a:r>
              <a:rPr lang="en">
                <a:solidFill>
                  <a:schemeClr val="dk1"/>
                </a:solidFill>
              </a:rPr>
              <a:t>in the suspected list</a:t>
            </a:r>
            <a:r>
              <a:rPr lang="en">
                <a:solidFill>
                  <a:schemeClr val="dk1"/>
                </a:solidFill>
              </a:rPr>
              <a:t> = 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Action: Send subset S of suspected records to the program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Transition Model: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the output of the program to the subset S we send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result is “illegal input record”: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Successor = S being the new suspected list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Else: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Successor = all the suspected records in “State” except the ones in 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Cost: 1 per action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ad285b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ad285b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state: Content = [0, 0, 0] (all jugs are empty)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There exists j where Content[j]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Fill jug j from faucet where content[j] &lt; capacity[j]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Empty jug j into jug k </a:t>
            </a:r>
            <a:r>
              <a:rPr lang="en"/>
              <a:t>where</a:t>
            </a:r>
            <a:r>
              <a:rPr lang="en"/>
              <a:t> j != k, content[j] &gt;0 and content[k] &lt; capacity[k]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Empty jug j onto the ground where content[j] &gt;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action = Empty jug j onto the ground: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newcontent[j] = 0 // jug was emptied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action = Empty jug j into jug k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amount = min( content[j], </a:t>
            </a:r>
            <a:r>
              <a:rPr lang="en">
                <a:solidFill>
                  <a:schemeClr val="dk1"/>
                </a:solidFill>
              </a:rPr>
              <a:t>capacity[k] - content[k]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newcontent[j] = content[j] - amount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newcontent[k] = content[k] + amount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If action = Fill jug j from faucet: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newcontent[j] = capacity[j]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Cost: 1 for each action (or 1 + amount of water drawn from faucet to discourage water wasting. We add 1 since we cannot have a cost of 0).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be842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abe842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Path: S-&gt;G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Expansion: S,A,G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Path: S-&gt;A-&gt;B-&gt;D-&gt;G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Expansion: S, A, B, D,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Path: S-&gt;A-&gt;C-&gt;G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Expansion: S, A, C, D, B, 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Uninformed Search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16936" l="0" r="0" t="0"/>
          <a:stretch/>
        </p:blipFill>
        <p:spPr>
          <a:xfrm>
            <a:off x="169388" y="669126"/>
            <a:ext cx="8839201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13" y="968520"/>
            <a:ext cx="8839199" cy="35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43646" l="0" r="0" t="0"/>
          <a:stretch/>
        </p:blipFill>
        <p:spPr>
          <a:xfrm>
            <a:off x="414600" y="1905088"/>
            <a:ext cx="8467225" cy="13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56352"/>
          <a:stretch/>
        </p:blipFill>
        <p:spPr>
          <a:xfrm>
            <a:off x="404600" y="1807720"/>
            <a:ext cx="8467225" cy="10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68873" l="0" r="0" t="0"/>
          <a:stretch/>
        </p:blipFill>
        <p:spPr>
          <a:xfrm>
            <a:off x="404600" y="1011323"/>
            <a:ext cx="8467225" cy="7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51590" l="0" r="0" t="0"/>
          <a:stretch/>
        </p:blipFill>
        <p:spPr>
          <a:xfrm>
            <a:off x="524225" y="1972605"/>
            <a:ext cx="8227975" cy="9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68873" l="0" r="0" t="0"/>
          <a:stretch/>
        </p:blipFill>
        <p:spPr>
          <a:xfrm>
            <a:off x="404600" y="1011323"/>
            <a:ext cx="8467225" cy="7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51590"/>
          <a:stretch/>
        </p:blipFill>
        <p:spPr>
          <a:xfrm>
            <a:off x="524225" y="1972605"/>
            <a:ext cx="8227975" cy="9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68873" l="0" r="0" t="0"/>
          <a:stretch/>
        </p:blipFill>
        <p:spPr>
          <a:xfrm>
            <a:off x="404600" y="1011323"/>
            <a:ext cx="8467225" cy="7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962025" y="622650"/>
            <a:ext cx="48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Apply BFS, DFS, and UCS to the following problem: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238250"/>
            <a:ext cx="72199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