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f7bc26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f7bc26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 Local beam search with k = 1 is hill-climbing search.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 Local beam search with one initial state and no limit on the number of states retained, resembles breadth-first search in that it adds one complete layer of nodes before adding the next layer. Starting from one state, the algorithm would be essentially identical to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breadth-first search except that each layer is generated all at once.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c. Simulated annealing with T = 0 at all times: ignoring the fact that the termination step would be triggered immediately, the search would be identical to first-choice hill climbing because every downward successor would be rejected with probability 1. (Exercise may be modified in future printings.)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d. Simulated annealing with T = ∞ at all times is a random-walk search: it always accepts a new state.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e. Genetic algorithm with population size N = 1: if the population size is 1, then the two selected parents will be the same individual; crossover yields an exact copy of the individual; then there is a small chance of mutation. Thus, the algorithm executes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random walk in the space of individuals.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9132c4599b70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19132c4599b70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number of queens under threat (minimize).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number of columns, rows and 3x3 squares that do not contain unique numbers (minimize).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number of conflicts (minimize).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absolute (or square) difference between the left and right hand side (minimize).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percentage of wins (maximize).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9132c4599b70c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9132c4599b70c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f(4, 3) = 8 + 9 + 4 = 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Successors: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f(5, 3) = 10 + 9 + 8 = 27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f(3, 3) =  6 + 9 + 0 = 15 (best)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f(4, 4) = 8 + 12 + 0 = 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f(4, 2) = 8 + 6 + 8 = 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f(3, 3) =  6 + 9 + 0 = 15 (best)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Successors: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f(4, 3) = 8 + 9 + 4 = 21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f(2, 3) = 4 + 9 + 4 = 17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f(3, 4) = 6 + 12 + 4 = 22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f(3, 2) = 6 + 6 + 4 = 16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hill climbing will stop at step 2 with the solution being (x, y) = (3, 3)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by inspecting the function, we can easily notice that (x, y) = (0, 0) should be the global minimum.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Hill climbing failed since it got stuck in a ridge.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solve this problem by one of the following solutions: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1- Add diagonal movement to the actions where we can change both x and y in the same action. (e.g. decrement x and decrement y in the same action).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2- Use another search algorithm such as simulated annealing.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" y="1260025"/>
            <a:ext cx="8859899" cy="26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848100" y="1617450"/>
            <a:ext cx="7447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Design an objective function for each of the following problems: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8 Queens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Creating a Course Schedule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Solving Equations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lphaL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Winning at Chess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629575" y="970950"/>
            <a:ext cx="8029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that we want to minimize the function: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f(x, y) = |2x| + |3y| + 4|x - y|,		x, y ∈ 𝕫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Hill Climbing where we have 4 possible actions: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Increment 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Decrement 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Increment 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Decrement 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Starting from (x, y) = (4, 3), answer the following: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which point will hill climbing terminate?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this the global minimum?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not, what can we change such that we can reach the minimum from any initial state?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Roboto Mono</vt:lpstr>
      <vt:lpstr>Lato</vt:lpstr>
      <vt:lpstr>Raleway</vt:lpstr>
      <vt:lpstr>Streamline</vt:lpstr>
      <vt:lpstr>Local Search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</dc:title>
  <cp:lastModifiedBy>Yahia Zakaria Abd El-Samee Abd El-Wahid</cp:lastModifiedBy>
  <cp:revision>1</cp:revision>
  <dcterms:modified xsi:type="dcterms:W3CDTF">2022-11-14T21:21:53Z</dcterms:modified>
</cp:coreProperties>
</file>