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5143500" cx="9144000"/>
  <p:notesSz cx="6858000" cy="9144000"/>
  <p:embeddedFontLst>
    <p:embeddedFont>
      <p:font typeface="Raleway"/>
      <p:regular r:id="rId89"/>
      <p:bold r:id="rId90"/>
      <p:italic r:id="rId91"/>
      <p:boldItalic r:id="rId92"/>
    </p:embeddedFont>
    <p:embeddedFont>
      <p:font typeface="Lato"/>
      <p:regular r:id="rId93"/>
      <p:bold r:id="rId94"/>
      <p:italic r:id="rId95"/>
      <p:boldItalic r:id="rId96"/>
    </p:embeddedFont>
    <p:embeddedFont>
      <p:font typeface="Source Code Pr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SourceCodePr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Lato-italic.fntdata"/><Relationship Id="rId94" Type="http://schemas.openxmlformats.org/officeDocument/2006/relationships/font" Target="fonts/Lato-bold.fntdata"/><Relationship Id="rId97" Type="http://schemas.openxmlformats.org/officeDocument/2006/relationships/font" Target="fonts/SourceCodePro-regular.fntdata"/><Relationship Id="rId96" Type="http://schemas.openxmlformats.org/officeDocument/2006/relationships/font" Target="fonts/Lato-boldItalic.fntdata"/><Relationship Id="rId11" Type="http://schemas.openxmlformats.org/officeDocument/2006/relationships/slide" Target="slides/slide6.xml"/><Relationship Id="rId99" Type="http://schemas.openxmlformats.org/officeDocument/2006/relationships/font" Target="fonts/SourceCodePro-italic.fntdata"/><Relationship Id="rId10" Type="http://schemas.openxmlformats.org/officeDocument/2006/relationships/slide" Target="slides/slide5.xml"/><Relationship Id="rId98"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aleway-italic.fntdata"/><Relationship Id="rId90" Type="http://schemas.openxmlformats.org/officeDocument/2006/relationships/font" Target="fonts/Raleway-bold.fntdata"/><Relationship Id="rId93" Type="http://schemas.openxmlformats.org/officeDocument/2006/relationships/font" Target="fonts/Lato-regular.fntdata"/><Relationship Id="rId92"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font" Target="fonts/Raleway-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fbe8004a5b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fbe8004a5b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fbe8004a5b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fbe8004a5b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fbe8004a5b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fbe8004a5b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fbe8004a5b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fbe8004a5b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fbe8004a5b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fbe8004a5b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fbe8004a5b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fbe8004a5b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fbe8004a5b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fbe8004a5b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fbe8004a5b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fbe8004a5b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fbe8004a5b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fbe8004a5b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fbe8004a5b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fbe8004a5b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cf7bc2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cf7bc2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Max            </a:t>
            </a:r>
            <a:r>
              <a:rPr lang="en">
                <a:solidFill>
                  <a:schemeClr val="dk1"/>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a:t>
            </a:r>
            <a:r>
              <a:rPr lang="en">
                <a:solidFill>
                  <a:schemeClr val="dk1"/>
                </a:solidFill>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Min      ┌</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           │           │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Max   ┌──▲──┐     ┌──▲──┐     ┌──▲──┐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     │     │     │     │     │     │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Min  ┌▼┐   ┌</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a:t>
            </a:r>
            <a:r>
              <a:rPr lang="en">
                <a:solidFill>
                  <a:schemeClr val="dk1"/>
                </a:solidFill>
                <a:latin typeface="Source Code Pro"/>
                <a:ea typeface="Source Code Pro"/>
                <a:cs typeface="Source Code Pro"/>
                <a:sym typeface="Source Code Pro"/>
              </a:rPr>
              <a:t>   ┌▼┐   ┌▼┐   ┌▼┐   ┌▼┐   ┌▼┐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 │   │ │</a:t>
            </a:r>
            <a:r>
              <a:rPr lang="en">
                <a:solidFill>
                  <a:schemeClr val="dk1"/>
                </a:solidFill>
                <a:latin typeface="Source Code Pro"/>
                <a:ea typeface="Source Code Pro"/>
                <a:cs typeface="Source Code Pro"/>
                <a:sym typeface="Source Code Pro"/>
              </a:rPr>
              <a:t>   │ │   │ │   │ │   │ │   │ │   │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Leaf 5 15 10 2   7 8   5 3   4 5  15 9  15 23 12 4</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b</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Max                        9</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a:t>
            </a:r>
            <a:r>
              <a:rPr lang="en">
                <a:solidFill>
                  <a:schemeClr val="dk1"/>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Min            5                       9</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a:t>
            </a:r>
            <a:r>
              <a:rPr lang="en">
                <a:solidFill>
                  <a:schemeClr val="dk1"/>
                </a:solidFill>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Max      5           7           9           15</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a:t>
            </a:r>
            <a:r>
              <a:rPr lang="en">
                <a:solidFill>
                  <a:schemeClr val="dk1"/>
                </a:solidFill>
                <a:latin typeface="Source Code Pro"/>
                <a:ea typeface="Source Code Pro"/>
                <a:cs typeface="Source Code Pro"/>
                <a:sym typeface="Source Code Pro"/>
              </a:rPr>
              <a:t>┌──▲──┐     ┌──▲──┐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Min  	5      2    7      3    4      9    15     4</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a:t>
            </a:r>
            <a:r>
              <a:rPr lang="en">
                <a:solidFill>
                  <a:schemeClr val="dk1"/>
                </a:solidFill>
                <a:latin typeface="Source Code Pro"/>
                <a:ea typeface="Source Code Pro"/>
                <a:cs typeface="Source Code Pro"/>
                <a:sym typeface="Source Code Pro"/>
              </a:rPr>
              <a:t>┌▼┐   ┌▼┐   ┌▼┐   ┌▼┐   ┌▼┐   ┌▼┐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Leaf 5 15 10 2   7 8   5 3   4 5  15 9  15 23 12 4</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Minimax Algorithm:</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Function max_search(state):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If is_terminal(state): return value_of(state)</a:t>
            </a:r>
            <a:endParaRPr>
              <a:latin typeface="Source Code Pro"/>
              <a:ea typeface="Source Code Pro"/>
              <a:cs typeface="Source Code Pro"/>
              <a:sym typeface="Source Code Pro"/>
            </a:endParaRPr>
          </a:p>
          <a:p>
            <a:pPr indent="457200" lvl="0" marL="0" rtl="0" algn="l">
              <a:spcBef>
                <a:spcPts val="0"/>
              </a:spcBef>
              <a:spcAft>
                <a:spcPts val="0"/>
              </a:spcAft>
              <a:buNone/>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chemeClr val="dk1"/>
                </a:solidFill>
                <a:latin typeface="Source Code Pro"/>
                <a:ea typeface="Source Code Pro"/>
                <a:cs typeface="Source Code Pro"/>
                <a:sym typeface="Source Code Pro"/>
              </a:rPr>
              <a:t>F</a:t>
            </a:r>
            <a:r>
              <a:rPr lang="en">
                <a:solidFill>
                  <a:schemeClr val="dk1"/>
                </a:solidFill>
                <a:latin typeface="Source Code Pro"/>
                <a:ea typeface="Source Code Pro"/>
                <a:cs typeface="Source Code Pro"/>
                <a:sym typeface="Source Code Pro"/>
              </a:rPr>
              <a:t>or action in get_actions(state, max_player):</a:t>
            </a:r>
            <a:endParaRPr>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chemeClr val="dk1"/>
                </a:solidFill>
                <a:latin typeface="Source Code Pro"/>
                <a:ea typeface="Source Code Pro"/>
                <a:cs typeface="Source Code Pro"/>
                <a:sym typeface="Source Code Pro"/>
              </a:rPr>
              <a:t>	child = get_successor(state, max_player, action)</a:t>
            </a:r>
            <a:endParaRPr>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chemeClr val="dk1"/>
                </a:solidFill>
                <a:latin typeface="Source Code Pro"/>
                <a:ea typeface="Source Code Pro"/>
                <a:cs typeface="Source Code Pro"/>
                <a:sym typeface="Source Code Pro"/>
              </a:rPr>
              <a:t>	value = max(Value, min_search(child))</a:t>
            </a:r>
            <a:endParaRPr>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chemeClr val="dk1"/>
                </a:solidFill>
                <a:latin typeface="Source Code Pro"/>
                <a:ea typeface="Source Code Pro"/>
                <a:cs typeface="Source Code Pro"/>
                <a:sym typeface="Source Code Pro"/>
              </a:rPr>
              <a:t>Return value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Function min_search(state):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If is_terminal(state): return value_of(state)</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For action in get_actions(state, min_player):</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child = get_successor(state, min_player, action)</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value = min(Value, max_search(child))</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Return value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Root_Value = max_search(initial_state)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Notes:</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AutoNum type="arabicPeriod"/>
            </a:pPr>
            <a:r>
              <a:rPr lang="en">
                <a:latin typeface="Source Code Pro"/>
                <a:ea typeface="Source Code Pro"/>
                <a:cs typeface="Source Code Pro"/>
                <a:sym typeface="Source Code Pro"/>
              </a:rPr>
              <a:t>The search traverses the tree in a depth first search manner. While it is possible to traverse it in a breadth first manner, it would both complicate the implementation and exponentially increase the memory requirements.</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AutoNum type="arabicPeriod"/>
            </a:pPr>
            <a:r>
              <a:rPr lang="en">
                <a:latin typeface="Source Code Pro"/>
                <a:ea typeface="Source Code Pro"/>
                <a:cs typeface="Source Code Pro"/>
                <a:sym typeface="Source Code Pro"/>
              </a:rPr>
              <a:t>In the actual implementation of minimax search, we also return the best action to tell the agent what to do.</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Alpha-Beta Algorithm:</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Function max_search(state, alpha, beta):</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If is_terminal(state): return value_of(state)</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For action in get_actions(state, max_player):</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child = get_successor(state, max_player, action)</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value = max(Value, min_search(child, alpha, beta))</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If value &gt;= beta: break</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alpha = max(value, alpha)</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Return value</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Function min_search(state):</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If is_terminal(state): return value_of(state)</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For action in get_actions(state, min_player):</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child = get_successor(state, min_player, action)</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value = min(Value, max_search(child, alpha, beta))</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If value &lt;= alpha: break</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beta = min(value, beta)</a:t>
            </a:r>
            <a:endParaRPr>
              <a:latin typeface="Source Code Pro"/>
              <a:ea typeface="Source Code Pro"/>
              <a:cs typeface="Source Code Pro"/>
              <a:sym typeface="Source Code Pro"/>
            </a:endParaRPr>
          </a:p>
          <a:p>
            <a:pPr indent="0" lvl="0" marL="45720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Return value</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Root_Value = max_search(initial_state,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Let’s name the nodes:</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Max                        S</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Min            A                       B</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Max      C           D           E           F</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     ┌──▲──┐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Min  	G      H    I      J    K      L    M      N</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   ┌▼┐   ┌▼┐   ┌▼┐   ┌▼┐   ┌▼┐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Leaf 5 15 10 2   7 8   5 3   4 5  15 9  15 23 12 4</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Trace: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Call max_search(S, </a:t>
            </a:r>
            <a:r>
              <a:rPr lang="en">
                <a:solidFill>
                  <a:schemeClr val="dk1"/>
                </a:solidFill>
                <a:latin typeface="Source Code Pro"/>
                <a:ea typeface="Source Code Pro"/>
                <a:cs typeface="Source Code Pro"/>
                <a:sym typeface="Source Code Pro"/>
              </a:rPr>
              <a:t>-∞, ∞)</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min_search(A, -∞, ∞)</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max_search(C, -∞, ∞)</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min_search(G, -∞,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max_search(Leaf:5, -∞, ∞), Returns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 5)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&lt;= -∞: break (NO)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 5)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max_search(Leaf:15, -∞, 5), Returns 15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min(5, 15)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&lt;= -∞: break (NO)</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min(5, 5)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max(-∞, 5) =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&gt;= ∞: break (NO)</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Alpha = max(-∞, 5) =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min_search(H, 5,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max_search(Leaf:10, 5, ∞), Returns 10</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 10) = 10</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10 &lt;= 5: break (NO)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 10) = 10</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max_search(Leaf:2, 5, 10), Returns 2</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min(10, 2) = 2</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2 &lt;= 5: break </a:t>
            </a:r>
            <a:r>
              <a:rPr b="1" lang="en">
                <a:solidFill>
                  <a:srgbClr val="FF0000"/>
                </a:solidFill>
                <a:latin typeface="Source Code Pro"/>
                <a:ea typeface="Source Code Pro"/>
                <a:cs typeface="Source Code Pro"/>
                <a:sym typeface="Source Code Pro"/>
              </a:rPr>
              <a:t>(YES)</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2</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max(5, 2) =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&gt;= ∞: break (NO)</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Alpha = max(-∞, 5) =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5</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 5) = 5</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&lt;= -∞: break (NO) </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 5) = 5</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max_search(D, -∞, 5)</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min_search(I,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max_search(Leaf:7, -∞, 5), Returns 7</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 7) = 7</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7 &lt;= -∞: break (NO) </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min(5, 7)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max_search(Leaf:8, -∞, 5), Returns 8</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min(7, 8) = 7</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7 &lt;= -∞: break (NO)</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min(5, 7) = 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7</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max(-∞, 7) = 7</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7 &gt;= 5: break </a:t>
            </a:r>
            <a:r>
              <a:rPr b="1" lang="en">
                <a:solidFill>
                  <a:srgbClr val="FF0000"/>
                </a:solidFill>
                <a:latin typeface="Source Code Pro"/>
                <a:ea typeface="Source Code Pro"/>
                <a:cs typeface="Source Code Pro"/>
                <a:sym typeface="Source Code Pro"/>
              </a:rPr>
              <a:t>(YES)</a:t>
            </a:r>
            <a:endParaRPr>
              <a:solidFill>
                <a:schemeClr val="dk1"/>
              </a:solidFill>
              <a:latin typeface="Source Code Pro"/>
              <a:ea typeface="Source Code Pro"/>
              <a:cs typeface="Source Code Pro"/>
              <a:sym typeface="Source Code Pro"/>
            </a:endParaRPr>
          </a:p>
          <a:p>
            <a:pPr indent="-298450" lvl="2" marL="13716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7</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min(5, 7) = 5</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5 &lt;= -∞: break (NO) </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min(5, 5) = 5</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Return 5</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max(-∞, 5) = 5</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5 &gt;= ∞: break (NO)</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Alpha = max(-∞, 5) = 5</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min_search(B, 5, ∞)</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max_search(E, 5, ∞)</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min_search(K, 5,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max_search(Leaf:4, 5, ∞), Returns 4</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min(∞, 4) = 4</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4 &lt;= 5: break </a:t>
            </a:r>
            <a:r>
              <a:rPr b="1" lang="en">
                <a:solidFill>
                  <a:srgbClr val="FF0000"/>
                </a:solidFill>
                <a:latin typeface="Source Code Pro"/>
                <a:ea typeface="Source Code Pro"/>
                <a:cs typeface="Source Code Pro"/>
                <a:sym typeface="Source Code Pro"/>
              </a:rPr>
              <a:t>(YES)</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4</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max(-∞, 4) = 4</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4 &gt;= ∞: break (NO)</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Alpha = max(-∞, 4) = 4</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solidFill>
                  <a:schemeClr val="dk1"/>
                </a:solidFill>
                <a:latin typeface="Source Code Pro"/>
                <a:ea typeface="Source Code Pro"/>
                <a:cs typeface="Source Code Pro"/>
                <a:sym typeface="Source Code Pro"/>
              </a:rPr>
              <a:t>Call min_search(L, 5,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max_search(Leaf:15, 5, ∞), Returns 15</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min(∞, 15) = 15</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15 &lt;= 5: break (NO)</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Beta = min(∞, 15) = 15</a:t>
            </a:r>
            <a:endParaRPr>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max_search(Leaf:9, 5, 15), Returns 9</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min(15, 9) = 9</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9 &lt;= 5: break (NO)</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Beta = min(15, 9) = 9</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9</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max(4, 9) = 9</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9 &gt;= ∞: break (NO)</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Alpha = max(4, 9) = 9</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9</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min(</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 9) = 9</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9 &lt;= 5: break (NO) </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Beta = min(∞, 9) = 9</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max_search(F, 5, 9)</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min_search(M, 5, 9)</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Call max_search(Leaf:15, 5, 9), Returns 15</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min(∞, 15) = 15</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15 &lt;= 5: break (NO)</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Beta = min(9, 15) = 9</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Call max_search(Leaf:23, 5, 9), Returns 23</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Value = min(15, 23) = 15</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If 15 &lt;= 5: break (NO)</a:t>
            </a:r>
            <a:endParaRPr>
              <a:solidFill>
                <a:schemeClr val="dk1"/>
              </a:solidFill>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solidFill>
                  <a:schemeClr val="dk1"/>
                </a:solidFill>
                <a:latin typeface="Source Code Pro"/>
                <a:ea typeface="Source Code Pro"/>
                <a:cs typeface="Source Code Pro"/>
                <a:sym typeface="Source Code Pro"/>
              </a:rPr>
              <a:t>Beta = min(9, 15) = 9</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298450" lvl="3" marL="18288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15</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max(-∞, 15) = 15</a:t>
            </a:r>
            <a:endParaRPr>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15 &gt;= 9: break </a:t>
            </a:r>
            <a:r>
              <a:rPr b="1" lang="en">
                <a:solidFill>
                  <a:srgbClr val="FF0000"/>
                </a:solidFill>
                <a:latin typeface="Source Code Pro"/>
                <a:ea typeface="Source Code Pro"/>
                <a:cs typeface="Source Code Pro"/>
                <a:sym typeface="Source Code Pro"/>
              </a:rPr>
              <a:t>(YES)</a:t>
            </a:r>
            <a:endParaRPr b="1">
              <a:solidFill>
                <a:srgbClr val="FF0000"/>
              </a:solidFill>
              <a:latin typeface="Source Code Pro"/>
              <a:ea typeface="Source Code Pro"/>
              <a:cs typeface="Source Code Pro"/>
              <a:sym typeface="Source Code Pro"/>
            </a:endParaRPr>
          </a:p>
          <a:p>
            <a:pPr indent="-298450" lvl="2" marL="13716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15</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min(9, 15) = 9</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9 &lt;= 5: break (NO)</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Beta = min(9, 9) = 9</a:t>
            </a:r>
            <a:endParaRPr>
              <a:latin typeface="Source Code Pro"/>
              <a:ea typeface="Source Code Pro"/>
              <a:cs typeface="Source Code Pro"/>
              <a:sym typeface="Source Code Pro"/>
            </a:endParaRPr>
          </a:p>
          <a:p>
            <a:pPr indent="-298450" lvl="1" marL="9144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9</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Value = max(5, 9) = 9</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If 9 &gt;= ∞: break (NO)</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Alpha = max(5, 9) = 9</a:t>
            </a:r>
            <a:endParaRPr>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a:latin typeface="Source Code Pro"/>
                <a:ea typeface="Source Code Pro"/>
                <a:cs typeface="Source Code Pro"/>
                <a:sym typeface="Source Code Pro"/>
              </a:rPr>
              <a:t>Return 9</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Final Result 9</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Max                        S</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Min            A                       B</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Max      C           D           E           F</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     ┌──▲──┐     ┌──▲──┐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Min  	G      H    I      </a:t>
            </a:r>
            <a:r>
              <a:rPr b="1" lang="en" strike="sngStrike">
                <a:solidFill>
                  <a:srgbClr val="FF0000"/>
                </a:solidFill>
                <a:latin typeface="Source Code Pro"/>
                <a:ea typeface="Source Code Pro"/>
                <a:cs typeface="Source Code Pro"/>
                <a:sym typeface="Source Code Pro"/>
              </a:rPr>
              <a:t>J</a:t>
            </a:r>
            <a:r>
              <a:rPr lang="en">
                <a:solidFill>
                  <a:schemeClr val="dk1"/>
                </a:solidFill>
                <a:latin typeface="Source Code Pro"/>
                <a:ea typeface="Source Code Pro"/>
                <a:cs typeface="Source Code Pro"/>
                <a:sym typeface="Source Code Pro"/>
              </a:rPr>
              <a:t>    K      L    M      </a:t>
            </a:r>
            <a:r>
              <a:rPr b="1" lang="en" strike="sngStrike">
                <a:solidFill>
                  <a:srgbClr val="FF0000"/>
                </a:solidFill>
                <a:latin typeface="Source Code Pro"/>
                <a:ea typeface="Source Code Pro"/>
                <a:cs typeface="Source Code Pro"/>
                <a:sym typeface="Source Code Pro"/>
              </a:rPr>
              <a:t>N</a:t>
            </a:r>
            <a:endParaRPr b="1" strike="sngStrike">
              <a:solidFill>
                <a:srgbClr val="FF0000"/>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   ┌▼┐   ┌▼┐   ┌▼┐   ┌▼┐   ┌▼┐   ┌▼┐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Leaf 5 15 10 2   7 8   </a:t>
            </a:r>
            <a:r>
              <a:rPr b="1" lang="en" strike="sngStrike">
                <a:solidFill>
                  <a:srgbClr val="FF0000"/>
                </a:solidFill>
                <a:latin typeface="Source Code Pro"/>
                <a:ea typeface="Source Code Pro"/>
                <a:cs typeface="Source Code Pro"/>
                <a:sym typeface="Source Code Pro"/>
              </a:rPr>
              <a:t>5 3</a:t>
            </a:r>
            <a:r>
              <a:rPr lang="en">
                <a:solidFill>
                  <a:schemeClr val="dk1"/>
                </a:solidFill>
                <a:latin typeface="Source Code Pro"/>
                <a:ea typeface="Source Code Pro"/>
                <a:cs typeface="Source Code Pro"/>
                <a:sym typeface="Source Code Pro"/>
              </a:rPr>
              <a:t>   4 </a:t>
            </a:r>
            <a:r>
              <a:rPr b="1" lang="en" strike="sngStrike">
                <a:solidFill>
                  <a:srgbClr val="FF0000"/>
                </a:solidFill>
                <a:latin typeface="Source Code Pro"/>
                <a:ea typeface="Source Code Pro"/>
                <a:cs typeface="Source Code Pro"/>
                <a:sym typeface="Source Code Pro"/>
              </a:rPr>
              <a:t>5</a:t>
            </a:r>
            <a:r>
              <a:rPr lang="en">
                <a:solidFill>
                  <a:schemeClr val="dk1"/>
                </a:solidFill>
                <a:latin typeface="Source Code Pro"/>
                <a:ea typeface="Source Code Pro"/>
                <a:cs typeface="Source Code Pro"/>
                <a:sym typeface="Source Code Pro"/>
              </a:rPr>
              <a:t>  15 9  15 23 </a:t>
            </a:r>
            <a:r>
              <a:rPr b="1" lang="en" strike="sngStrike">
                <a:solidFill>
                  <a:srgbClr val="FF0000"/>
                </a:solidFill>
                <a:latin typeface="Source Code Pro"/>
                <a:ea typeface="Source Code Pro"/>
                <a:cs typeface="Source Code Pro"/>
                <a:sym typeface="Source Code Pro"/>
              </a:rPr>
              <a:t>12 4</a:t>
            </a:r>
            <a:endParaRPr b="1" strike="sngStrike">
              <a:solidFill>
                <a:srgbClr val="FF00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fbe8004a5b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fbe8004a5b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fbe8004a5b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fbe8004a5b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fbe8004a5b_0_1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fbe8004a5b_0_1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fbe8004a5b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fbe8004a5b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fbe8004a5b_0_2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fbe8004a5b_0_2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fbe8004a5b_0_2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fbe8004a5b_0_2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fbe8004a5b_0_2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4" name="Google Shape;2174;gfbe8004a5b_0_2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fbe8004a5b_0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gfbe8004a5b_0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fbe8004a5b_0_2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fbe8004a5b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gfbe8004a5b_0_2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2" name="Google Shape;2462;gfbe8004a5b_0_2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e8004a5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e8004a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gfbe8004a5b_0_2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8" name="Google Shape;2558;gfbe8004a5b_0_2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2" name="Shape 2652"/>
        <p:cNvGrpSpPr/>
        <p:nvPr/>
      </p:nvGrpSpPr>
      <p:grpSpPr>
        <a:xfrm>
          <a:off x="0" y="0"/>
          <a:ext cx="0" cy="0"/>
          <a:chOff x="0" y="0"/>
          <a:chExt cx="0" cy="0"/>
        </a:xfrm>
      </p:grpSpPr>
      <p:sp>
        <p:nvSpPr>
          <p:cNvPr id="2653" name="Google Shape;2653;gfbe8004a5b_0_2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4" name="Google Shape;2654;gfbe8004a5b_0_2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fbe8004a5b_0_2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fbe8004a5b_0_2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4" name="Shape 2844"/>
        <p:cNvGrpSpPr/>
        <p:nvPr/>
      </p:nvGrpSpPr>
      <p:grpSpPr>
        <a:xfrm>
          <a:off x="0" y="0"/>
          <a:ext cx="0" cy="0"/>
          <a:chOff x="0" y="0"/>
          <a:chExt cx="0" cy="0"/>
        </a:xfrm>
      </p:grpSpPr>
      <p:sp>
        <p:nvSpPr>
          <p:cNvPr id="2845" name="Google Shape;2845;gfbe8004a5b_0_3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6" name="Google Shape;2846;gfbe8004a5b_0_3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0" name="Shape 2940"/>
        <p:cNvGrpSpPr/>
        <p:nvPr/>
      </p:nvGrpSpPr>
      <p:grpSpPr>
        <a:xfrm>
          <a:off x="0" y="0"/>
          <a:ext cx="0" cy="0"/>
          <a:chOff x="0" y="0"/>
          <a:chExt cx="0" cy="0"/>
        </a:xfrm>
      </p:grpSpPr>
      <p:sp>
        <p:nvSpPr>
          <p:cNvPr id="2941" name="Google Shape;2941;gfbe8004a5b_0_3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2" name="Google Shape;2942;gfbe8004a5b_0_3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6" name="Shape 3036"/>
        <p:cNvGrpSpPr/>
        <p:nvPr/>
      </p:nvGrpSpPr>
      <p:grpSpPr>
        <a:xfrm>
          <a:off x="0" y="0"/>
          <a:ext cx="0" cy="0"/>
          <a:chOff x="0" y="0"/>
          <a:chExt cx="0" cy="0"/>
        </a:xfrm>
      </p:grpSpPr>
      <p:sp>
        <p:nvSpPr>
          <p:cNvPr id="3037" name="Google Shape;3037;gfbe8004a5b_0_3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8" name="Google Shape;3038;gfbe8004a5b_0_3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2" name="Shape 3132"/>
        <p:cNvGrpSpPr/>
        <p:nvPr/>
      </p:nvGrpSpPr>
      <p:grpSpPr>
        <a:xfrm>
          <a:off x="0" y="0"/>
          <a:ext cx="0" cy="0"/>
          <a:chOff x="0" y="0"/>
          <a:chExt cx="0" cy="0"/>
        </a:xfrm>
      </p:grpSpPr>
      <p:sp>
        <p:nvSpPr>
          <p:cNvPr id="3133" name="Google Shape;3133;gfbe8004a5b_0_3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4" name="Google Shape;3134;gfbe8004a5b_0_3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gfbe8004a5b_0_3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0" name="Google Shape;3230;gfbe8004a5b_0_3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4" name="Shape 3324"/>
        <p:cNvGrpSpPr/>
        <p:nvPr/>
      </p:nvGrpSpPr>
      <p:grpSpPr>
        <a:xfrm>
          <a:off x="0" y="0"/>
          <a:ext cx="0" cy="0"/>
          <a:chOff x="0" y="0"/>
          <a:chExt cx="0" cy="0"/>
        </a:xfrm>
      </p:grpSpPr>
      <p:sp>
        <p:nvSpPr>
          <p:cNvPr id="3325" name="Google Shape;3325;gfbe8004a5b_0_3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6" name="Google Shape;3326;gfbe8004a5b_0_3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0" name="Shape 3420"/>
        <p:cNvGrpSpPr/>
        <p:nvPr/>
      </p:nvGrpSpPr>
      <p:grpSpPr>
        <a:xfrm>
          <a:off x="0" y="0"/>
          <a:ext cx="0" cy="0"/>
          <a:chOff x="0" y="0"/>
          <a:chExt cx="0" cy="0"/>
        </a:xfrm>
      </p:grpSpPr>
      <p:sp>
        <p:nvSpPr>
          <p:cNvPr id="3421" name="Google Shape;3421;gfbe8004a5b_0_3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2" name="Google Shape;3422;gfbe8004a5b_0_3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be8004a5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be8004a5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6" name="Shape 3516"/>
        <p:cNvGrpSpPr/>
        <p:nvPr/>
      </p:nvGrpSpPr>
      <p:grpSpPr>
        <a:xfrm>
          <a:off x="0" y="0"/>
          <a:ext cx="0" cy="0"/>
          <a:chOff x="0" y="0"/>
          <a:chExt cx="0" cy="0"/>
        </a:xfrm>
      </p:grpSpPr>
      <p:sp>
        <p:nvSpPr>
          <p:cNvPr id="3517" name="Google Shape;3517;gfbe8004a5b_0_3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8" name="Google Shape;3518;gfbe8004a5b_0_3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2" name="Shape 3612"/>
        <p:cNvGrpSpPr/>
        <p:nvPr/>
      </p:nvGrpSpPr>
      <p:grpSpPr>
        <a:xfrm>
          <a:off x="0" y="0"/>
          <a:ext cx="0" cy="0"/>
          <a:chOff x="0" y="0"/>
          <a:chExt cx="0" cy="0"/>
        </a:xfrm>
      </p:grpSpPr>
      <p:sp>
        <p:nvSpPr>
          <p:cNvPr id="3613" name="Google Shape;3613;gfbe8004a5b_0_3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4" name="Google Shape;3614;gfbe8004a5b_0_3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8" name="Shape 3708"/>
        <p:cNvGrpSpPr/>
        <p:nvPr/>
      </p:nvGrpSpPr>
      <p:grpSpPr>
        <a:xfrm>
          <a:off x="0" y="0"/>
          <a:ext cx="0" cy="0"/>
          <a:chOff x="0" y="0"/>
          <a:chExt cx="0" cy="0"/>
        </a:xfrm>
      </p:grpSpPr>
      <p:sp>
        <p:nvSpPr>
          <p:cNvPr id="3709" name="Google Shape;3709;gfbe8004a5b_0_3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0" name="Google Shape;3710;gfbe8004a5b_0_3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gfc1930b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7" name="Google Shape;3807;gfc1930b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fc1930b1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4" name="Google Shape;3874;gfc1930b1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4" name="Shape 3954"/>
        <p:cNvGrpSpPr/>
        <p:nvPr/>
      </p:nvGrpSpPr>
      <p:grpSpPr>
        <a:xfrm>
          <a:off x="0" y="0"/>
          <a:ext cx="0" cy="0"/>
          <a:chOff x="0" y="0"/>
          <a:chExt cx="0" cy="0"/>
        </a:xfrm>
      </p:grpSpPr>
      <p:sp>
        <p:nvSpPr>
          <p:cNvPr id="3955" name="Google Shape;3955;gfbe8004a5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6" name="Google Shape;3956;gfbe8004a5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Apply Alpha Beta Pruning: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3</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Max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           </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               3           2           2</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Min         ┌──▼-─┐     </a:t>
            </a: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  │  │     │  │  │     │  │  │</a:t>
            </a:r>
            <a:endParaRPr>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Leafs       3  12 8     2  </a:t>
            </a:r>
            <a:r>
              <a:rPr b="1" lang="en" strike="sngStrike">
                <a:solidFill>
                  <a:srgbClr val="FF0000"/>
                </a:solidFill>
                <a:latin typeface="Source Code Pro"/>
                <a:ea typeface="Source Code Pro"/>
                <a:cs typeface="Source Code Pro"/>
                <a:sym typeface="Source Code Pro"/>
              </a:rPr>
              <a:t>4  6</a:t>
            </a:r>
            <a:r>
              <a:rPr lang="en">
                <a:latin typeface="Source Code Pro"/>
                <a:ea typeface="Source Code Pro"/>
                <a:cs typeface="Source Code Pro"/>
                <a:sym typeface="Source Code Pro"/>
              </a:rPr>
              <a:t>     14 5  2</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9" name="Shape 3959"/>
        <p:cNvGrpSpPr/>
        <p:nvPr/>
      </p:nvGrpSpPr>
      <p:grpSpPr>
        <a:xfrm>
          <a:off x="0" y="0"/>
          <a:ext cx="0" cy="0"/>
          <a:chOff x="0" y="0"/>
          <a:chExt cx="0" cy="0"/>
        </a:xfrm>
      </p:grpSpPr>
      <p:sp>
        <p:nvSpPr>
          <p:cNvPr id="3960" name="Google Shape;3960;gfbe8004a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1" name="Google Shape;3961;gfbe8004a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a:t>
            </a:r>
            <a:r>
              <a:rPr lang="en">
                <a:latin typeface="Source Code Pro"/>
                <a:ea typeface="Source Code Pro"/>
                <a:cs typeface="Source Code Pro"/>
                <a:sym typeface="Source Code Pro"/>
              </a:rPr>
              <a:t>(1,4) → ▼(2,4) </a:t>
            </a:r>
            <a:r>
              <a:rPr lang="en">
                <a:solidFill>
                  <a:schemeClr val="dk1"/>
                </a:solidFill>
                <a:latin typeface="Source Code Pro"/>
                <a:ea typeface="Source Code Pro"/>
                <a:cs typeface="Source Code Pro"/>
                <a:sym typeface="Source Code Pro"/>
              </a:rPr>
              <a:t>→ ▲(2,3) ┮→ ▼(1,3) ┮→ ▲(1,2)</a:t>
            </a:r>
            <a:r>
              <a:rPr lang="en">
                <a:solidFill>
                  <a:schemeClr val="dk1"/>
                </a:solidFill>
                <a:latin typeface="Source Code Pro"/>
                <a:ea typeface="Source Code Pro"/>
                <a:cs typeface="Source Code Pro"/>
                <a:sym typeface="Source Code Pro"/>
              </a:rPr>
              <a:t> → ▼(3,2) ┮→ ▲(3,4) → ▼(2,4)</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         │                  │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 </a:t>
            </a:r>
            <a:r>
              <a:rPr lang="en" u="sng">
                <a:solidFill>
                  <a:schemeClr val="dk1"/>
                </a:solidFill>
                <a:latin typeface="Source Code Pro"/>
                <a:ea typeface="Source Code Pro"/>
                <a:cs typeface="Source Code Pro"/>
                <a:sym typeface="Source Code Pro"/>
              </a:rPr>
              <a:t>▼(4,3)</a:t>
            </a:r>
            <a:r>
              <a:rPr lang="en">
                <a:solidFill>
                  <a:schemeClr val="dk1"/>
                </a:solidFill>
                <a:latin typeface="Source Code Pro"/>
                <a:ea typeface="Source Code Pro"/>
                <a:cs typeface="Source Code Pro"/>
                <a:sym typeface="Source Code Pro"/>
              </a:rPr>
              <a:t> ┕→ ▲(1,4)          ┕→ </a:t>
            </a:r>
            <a:r>
              <a:rPr lang="en" u="sng">
                <a:solidFill>
                  <a:schemeClr val="dk1"/>
                </a:solidFill>
                <a:latin typeface="Source Code Pro"/>
                <a:ea typeface="Source Code Pro"/>
                <a:cs typeface="Source Code Pro"/>
                <a:sym typeface="Source Code Pro"/>
              </a:rPr>
              <a:t>▲(3,1)</a:t>
            </a:r>
            <a:endParaRPr u="sng">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b.</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▲(1,4) → ▼(2,4) → ▲(2,3) ┮→ ▼(1,3) ┮→ ▲(1,2) → ▼(3,2) ┮→ ▲(3,4) → ▼(2,4)</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+1       +1       +1   │    -1   │    -1       -1   │    +1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                         ┕→ ▼(4,3) ┕→ ▲(1,4)          ┕→ ▲(3,1)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+1        -1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Since there are two possible values only {-1, 1}, we can do:</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max( ?,  ?) =  ?, max( ?, -1) =  ?, max( ?,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max(-1, -1) = -1, max(-1,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max( 1,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min( ?,  ?) =  ?, min( ?, -1) = -1, min( ?,  1) =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min(-1, -1) = -1, min(-1,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min( 1,  1) =  1</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c. The standard minimax algorithm would get stuck in an infinite loop.</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One way to fix it is to store states along the path to the root and whenever we visit a loop node, we return with “?” and handle it as shown in “b”.</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This will not handle all cases since we may end up propagating “?” to the root and fail to get an answer. Also we have no way to handle “?” if the known values are not binary (not just -1 &amp; 1).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d.</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This question is a little tricky. One approach is a proof by induction on the size of the game. Clearly, the base case n=3 is a loss </a:t>
            </a:r>
            <a:r>
              <a:rPr lang="en">
                <a:solidFill>
                  <a:schemeClr val="dk1"/>
                </a:solidFill>
                <a:latin typeface="Source Code Pro"/>
                <a:ea typeface="Source Code Pro"/>
                <a:cs typeface="Source Code Pro"/>
                <a:sym typeface="Source Code Pro"/>
              </a:rPr>
              <a:t>f</a:t>
            </a:r>
            <a:r>
              <a:rPr lang="en">
                <a:solidFill>
                  <a:schemeClr val="dk1"/>
                </a:solidFill>
                <a:latin typeface="Source Code Pro"/>
                <a:ea typeface="Source Code Pro"/>
                <a:cs typeface="Source Code Pro"/>
                <a:sym typeface="Source Code Pro"/>
              </a:rPr>
              <a:t>or A and the base case n=4 is a win for A. For any n &gt; 4, the initial moves are the same: A and B both move one step towards each other. Now, we can see that they are engaged in a subgame of size n − 2 on the squares [2, . . . , n − 1], except that there is an extra choice of moves on squares 2 and n − 1. Ignoring this for a moment, it is clear that if the “n − 2” is won for A, then A gets to the square n − 1 before B gets to square 2 (by the definition of winning) and therefore gets to n before B gets to 1, hence the “n” game is won for A. By the same line of reasoning, if “n − 2” is won for B then “n” is won for B. Now, the presence of the extra moves complicates the issue, but not too much. First, the player who is slated to win the subgame [2, . . . , n − 1] never moves back to his home square. If the player slated to lose the subgame does so, then it is easy to show that he is bound to lose the game itself—the other player simply moves forward and a subgame of size n − 2k is played one step closer to the loser’s home square.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4" name="Shape 3964"/>
        <p:cNvGrpSpPr/>
        <p:nvPr/>
      </p:nvGrpSpPr>
      <p:grpSpPr>
        <a:xfrm>
          <a:off x="0" y="0"/>
          <a:ext cx="0" cy="0"/>
          <a:chOff x="0" y="0"/>
          <a:chExt cx="0" cy="0"/>
        </a:xfrm>
      </p:grpSpPr>
      <p:sp>
        <p:nvSpPr>
          <p:cNvPr id="3965" name="Google Shape;3965;gfbe8004a5b_0_3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6" name="Google Shape;3966;gfbe8004a5b_0_3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5" name="Shape 3995"/>
        <p:cNvGrpSpPr/>
        <p:nvPr/>
      </p:nvGrpSpPr>
      <p:grpSpPr>
        <a:xfrm>
          <a:off x="0" y="0"/>
          <a:ext cx="0" cy="0"/>
          <a:chOff x="0" y="0"/>
          <a:chExt cx="0" cy="0"/>
        </a:xfrm>
      </p:grpSpPr>
      <p:sp>
        <p:nvSpPr>
          <p:cNvPr id="3996" name="Google Shape;3996;gfbe8004a5b_0_4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7" name="Google Shape;3997;gfbe8004a5b_0_4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4" name="Shape 4034"/>
        <p:cNvGrpSpPr/>
        <p:nvPr/>
      </p:nvGrpSpPr>
      <p:grpSpPr>
        <a:xfrm>
          <a:off x="0" y="0"/>
          <a:ext cx="0" cy="0"/>
          <a:chOff x="0" y="0"/>
          <a:chExt cx="0" cy="0"/>
        </a:xfrm>
      </p:grpSpPr>
      <p:sp>
        <p:nvSpPr>
          <p:cNvPr id="4035" name="Google Shape;4035;gfbe8004a5b_0_4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6" name="Google Shape;4036;gfbe8004a5b_0_4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be8004a5b_0_3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be8004a5b_0_3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3" name="Shape 4073"/>
        <p:cNvGrpSpPr/>
        <p:nvPr/>
      </p:nvGrpSpPr>
      <p:grpSpPr>
        <a:xfrm>
          <a:off x="0" y="0"/>
          <a:ext cx="0" cy="0"/>
          <a:chOff x="0" y="0"/>
          <a:chExt cx="0" cy="0"/>
        </a:xfrm>
      </p:grpSpPr>
      <p:sp>
        <p:nvSpPr>
          <p:cNvPr id="4074" name="Google Shape;4074;g103d7c87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5" name="Google Shape;4075;g103d7c87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8" name="Shape 4078"/>
        <p:cNvGrpSpPr/>
        <p:nvPr/>
      </p:nvGrpSpPr>
      <p:grpSpPr>
        <a:xfrm>
          <a:off x="0" y="0"/>
          <a:ext cx="0" cy="0"/>
          <a:chOff x="0" y="0"/>
          <a:chExt cx="0" cy="0"/>
        </a:xfrm>
      </p:grpSpPr>
      <p:sp>
        <p:nvSpPr>
          <p:cNvPr id="4079" name="Google Shape;4079;g103d7c872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0" name="Google Shape;4080;g103d7c872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5" name="Shape 4145"/>
        <p:cNvGrpSpPr/>
        <p:nvPr/>
      </p:nvGrpSpPr>
      <p:grpSpPr>
        <a:xfrm>
          <a:off x="0" y="0"/>
          <a:ext cx="0" cy="0"/>
          <a:chOff x="0" y="0"/>
          <a:chExt cx="0" cy="0"/>
        </a:xfrm>
      </p:grpSpPr>
      <p:sp>
        <p:nvSpPr>
          <p:cNvPr id="4146" name="Google Shape;4146;g103d7c8728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7" name="Google Shape;4147;g103d7c8728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7" name="Shape 4227"/>
        <p:cNvGrpSpPr/>
        <p:nvPr/>
      </p:nvGrpSpPr>
      <p:grpSpPr>
        <a:xfrm>
          <a:off x="0" y="0"/>
          <a:ext cx="0" cy="0"/>
          <a:chOff x="0" y="0"/>
          <a:chExt cx="0" cy="0"/>
        </a:xfrm>
      </p:grpSpPr>
      <p:sp>
        <p:nvSpPr>
          <p:cNvPr id="4228" name="Google Shape;4228;g103d7c8728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9" name="Google Shape;4229;g103d7c8728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4" name="Shape 4324"/>
        <p:cNvGrpSpPr/>
        <p:nvPr/>
      </p:nvGrpSpPr>
      <p:grpSpPr>
        <a:xfrm>
          <a:off x="0" y="0"/>
          <a:ext cx="0" cy="0"/>
          <a:chOff x="0" y="0"/>
          <a:chExt cx="0" cy="0"/>
        </a:xfrm>
      </p:grpSpPr>
      <p:sp>
        <p:nvSpPr>
          <p:cNvPr id="4325" name="Google Shape;4325;g103d7c8728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6" name="Google Shape;4326;g103d7c8728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0" name="Shape 4420"/>
        <p:cNvGrpSpPr/>
        <p:nvPr/>
      </p:nvGrpSpPr>
      <p:grpSpPr>
        <a:xfrm>
          <a:off x="0" y="0"/>
          <a:ext cx="0" cy="0"/>
          <a:chOff x="0" y="0"/>
          <a:chExt cx="0" cy="0"/>
        </a:xfrm>
      </p:grpSpPr>
      <p:sp>
        <p:nvSpPr>
          <p:cNvPr id="4421" name="Google Shape;4421;g103d7c8728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2" name="Google Shape;4422;g103d7c8728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6" name="Shape 4516"/>
        <p:cNvGrpSpPr/>
        <p:nvPr/>
      </p:nvGrpSpPr>
      <p:grpSpPr>
        <a:xfrm>
          <a:off x="0" y="0"/>
          <a:ext cx="0" cy="0"/>
          <a:chOff x="0" y="0"/>
          <a:chExt cx="0" cy="0"/>
        </a:xfrm>
      </p:grpSpPr>
      <p:sp>
        <p:nvSpPr>
          <p:cNvPr id="4517" name="Google Shape;4517;g103d7c87280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8" name="Google Shape;4518;g103d7c8728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2" name="Shape 4612"/>
        <p:cNvGrpSpPr/>
        <p:nvPr/>
      </p:nvGrpSpPr>
      <p:grpSpPr>
        <a:xfrm>
          <a:off x="0" y="0"/>
          <a:ext cx="0" cy="0"/>
          <a:chOff x="0" y="0"/>
          <a:chExt cx="0" cy="0"/>
        </a:xfrm>
      </p:grpSpPr>
      <p:sp>
        <p:nvSpPr>
          <p:cNvPr id="4613" name="Google Shape;4613;g103d7c87280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4" name="Google Shape;4614;g103d7c87280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8" name="Shape 4708"/>
        <p:cNvGrpSpPr/>
        <p:nvPr/>
      </p:nvGrpSpPr>
      <p:grpSpPr>
        <a:xfrm>
          <a:off x="0" y="0"/>
          <a:ext cx="0" cy="0"/>
          <a:chOff x="0" y="0"/>
          <a:chExt cx="0" cy="0"/>
        </a:xfrm>
      </p:grpSpPr>
      <p:sp>
        <p:nvSpPr>
          <p:cNvPr id="4709" name="Google Shape;4709;g103d7c87280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0" name="Google Shape;4710;g103d7c87280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4" name="Shape 4804"/>
        <p:cNvGrpSpPr/>
        <p:nvPr/>
      </p:nvGrpSpPr>
      <p:grpSpPr>
        <a:xfrm>
          <a:off x="0" y="0"/>
          <a:ext cx="0" cy="0"/>
          <a:chOff x="0" y="0"/>
          <a:chExt cx="0" cy="0"/>
        </a:xfrm>
      </p:grpSpPr>
      <p:sp>
        <p:nvSpPr>
          <p:cNvPr id="4805" name="Google Shape;4805;g103d7c87280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6" name="Google Shape;4806;g103d7c87280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be8004a5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be8004a5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0" name="Shape 4900"/>
        <p:cNvGrpSpPr/>
        <p:nvPr/>
      </p:nvGrpSpPr>
      <p:grpSpPr>
        <a:xfrm>
          <a:off x="0" y="0"/>
          <a:ext cx="0" cy="0"/>
          <a:chOff x="0" y="0"/>
          <a:chExt cx="0" cy="0"/>
        </a:xfrm>
      </p:grpSpPr>
      <p:sp>
        <p:nvSpPr>
          <p:cNvPr id="4901" name="Google Shape;4901;g103d7c87280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2" name="Google Shape;4902;g103d7c87280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6" name="Shape 4996"/>
        <p:cNvGrpSpPr/>
        <p:nvPr/>
      </p:nvGrpSpPr>
      <p:grpSpPr>
        <a:xfrm>
          <a:off x="0" y="0"/>
          <a:ext cx="0" cy="0"/>
          <a:chOff x="0" y="0"/>
          <a:chExt cx="0" cy="0"/>
        </a:xfrm>
      </p:grpSpPr>
      <p:sp>
        <p:nvSpPr>
          <p:cNvPr id="4997" name="Google Shape;4997;g103d7c87280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8" name="Google Shape;4998;g103d7c87280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2" name="Shape 5092"/>
        <p:cNvGrpSpPr/>
        <p:nvPr/>
      </p:nvGrpSpPr>
      <p:grpSpPr>
        <a:xfrm>
          <a:off x="0" y="0"/>
          <a:ext cx="0" cy="0"/>
          <a:chOff x="0" y="0"/>
          <a:chExt cx="0" cy="0"/>
        </a:xfrm>
      </p:grpSpPr>
      <p:sp>
        <p:nvSpPr>
          <p:cNvPr id="5093" name="Google Shape;5093;g103d7c87280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4" name="Google Shape;5094;g103d7c87280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8" name="Shape 5188"/>
        <p:cNvGrpSpPr/>
        <p:nvPr/>
      </p:nvGrpSpPr>
      <p:grpSpPr>
        <a:xfrm>
          <a:off x="0" y="0"/>
          <a:ext cx="0" cy="0"/>
          <a:chOff x="0" y="0"/>
          <a:chExt cx="0" cy="0"/>
        </a:xfrm>
      </p:grpSpPr>
      <p:sp>
        <p:nvSpPr>
          <p:cNvPr id="5189" name="Google Shape;5189;g103d7c87280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0" name="Google Shape;5190;g103d7c87280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4" name="Shape 5284"/>
        <p:cNvGrpSpPr/>
        <p:nvPr/>
      </p:nvGrpSpPr>
      <p:grpSpPr>
        <a:xfrm>
          <a:off x="0" y="0"/>
          <a:ext cx="0" cy="0"/>
          <a:chOff x="0" y="0"/>
          <a:chExt cx="0" cy="0"/>
        </a:xfrm>
      </p:grpSpPr>
      <p:sp>
        <p:nvSpPr>
          <p:cNvPr id="5285" name="Google Shape;5285;g103d7c87280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6" name="Google Shape;5286;g103d7c87280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0" name="Shape 5380"/>
        <p:cNvGrpSpPr/>
        <p:nvPr/>
      </p:nvGrpSpPr>
      <p:grpSpPr>
        <a:xfrm>
          <a:off x="0" y="0"/>
          <a:ext cx="0" cy="0"/>
          <a:chOff x="0" y="0"/>
          <a:chExt cx="0" cy="0"/>
        </a:xfrm>
      </p:grpSpPr>
      <p:sp>
        <p:nvSpPr>
          <p:cNvPr id="5381" name="Google Shape;5381;g103d7c87280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2" name="Google Shape;5382;g103d7c87280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6" name="Shape 5476"/>
        <p:cNvGrpSpPr/>
        <p:nvPr/>
      </p:nvGrpSpPr>
      <p:grpSpPr>
        <a:xfrm>
          <a:off x="0" y="0"/>
          <a:ext cx="0" cy="0"/>
          <a:chOff x="0" y="0"/>
          <a:chExt cx="0" cy="0"/>
        </a:xfrm>
      </p:grpSpPr>
      <p:sp>
        <p:nvSpPr>
          <p:cNvPr id="5477" name="Google Shape;5477;g103d7c87280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8" name="Google Shape;5478;g103d7c87280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2" name="Shape 5572"/>
        <p:cNvGrpSpPr/>
        <p:nvPr/>
      </p:nvGrpSpPr>
      <p:grpSpPr>
        <a:xfrm>
          <a:off x="0" y="0"/>
          <a:ext cx="0" cy="0"/>
          <a:chOff x="0" y="0"/>
          <a:chExt cx="0" cy="0"/>
        </a:xfrm>
      </p:grpSpPr>
      <p:sp>
        <p:nvSpPr>
          <p:cNvPr id="5573" name="Google Shape;5573;g103d7c87280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4" name="Google Shape;5574;g103d7c87280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8" name="Shape 5668"/>
        <p:cNvGrpSpPr/>
        <p:nvPr/>
      </p:nvGrpSpPr>
      <p:grpSpPr>
        <a:xfrm>
          <a:off x="0" y="0"/>
          <a:ext cx="0" cy="0"/>
          <a:chOff x="0" y="0"/>
          <a:chExt cx="0" cy="0"/>
        </a:xfrm>
      </p:grpSpPr>
      <p:sp>
        <p:nvSpPr>
          <p:cNvPr id="5669" name="Google Shape;5669;g103d7c87280_0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0" name="Google Shape;5670;g103d7c87280_0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4" name="Shape 5764"/>
        <p:cNvGrpSpPr/>
        <p:nvPr/>
      </p:nvGrpSpPr>
      <p:grpSpPr>
        <a:xfrm>
          <a:off x="0" y="0"/>
          <a:ext cx="0" cy="0"/>
          <a:chOff x="0" y="0"/>
          <a:chExt cx="0" cy="0"/>
        </a:xfrm>
      </p:grpSpPr>
      <p:sp>
        <p:nvSpPr>
          <p:cNvPr id="5765" name="Google Shape;5765;g103d7c87280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6" name="Google Shape;5766;g103d7c87280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be8004a5b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be8004a5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0" name="Shape 5860"/>
        <p:cNvGrpSpPr/>
        <p:nvPr/>
      </p:nvGrpSpPr>
      <p:grpSpPr>
        <a:xfrm>
          <a:off x="0" y="0"/>
          <a:ext cx="0" cy="0"/>
          <a:chOff x="0" y="0"/>
          <a:chExt cx="0" cy="0"/>
        </a:xfrm>
      </p:grpSpPr>
      <p:sp>
        <p:nvSpPr>
          <p:cNvPr id="5861" name="Google Shape;5861;g103d7c87280_0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2" name="Google Shape;5862;g103d7c87280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6" name="Shape 5956"/>
        <p:cNvGrpSpPr/>
        <p:nvPr/>
      </p:nvGrpSpPr>
      <p:grpSpPr>
        <a:xfrm>
          <a:off x="0" y="0"/>
          <a:ext cx="0" cy="0"/>
          <a:chOff x="0" y="0"/>
          <a:chExt cx="0" cy="0"/>
        </a:xfrm>
      </p:grpSpPr>
      <p:sp>
        <p:nvSpPr>
          <p:cNvPr id="5957" name="Google Shape;5957;g103d7c87280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8" name="Google Shape;5958;g103d7c87280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2" name="Shape 6052"/>
        <p:cNvGrpSpPr/>
        <p:nvPr/>
      </p:nvGrpSpPr>
      <p:grpSpPr>
        <a:xfrm>
          <a:off x="0" y="0"/>
          <a:ext cx="0" cy="0"/>
          <a:chOff x="0" y="0"/>
          <a:chExt cx="0" cy="0"/>
        </a:xfrm>
      </p:grpSpPr>
      <p:sp>
        <p:nvSpPr>
          <p:cNvPr id="6053" name="Google Shape;6053;g103d7c87280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4" name="Google Shape;6054;g103d7c87280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8" name="Shape 6148"/>
        <p:cNvGrpSpPr/>
        <p:nvPr/>
      </p:nvGrpSpPr>
      <p:grpSpPr>
        <a:xfrm>
          <a:off x="0" y="0"/>
          <a:ext cx="0" cy="0"/>
          <a:chOff x="0" y="0"/>
          <a:chExt cx="0" cy="0"/>
        </a:xfrm>
      </p:grpSpPr>
      <p:sp>
        <p:nvSpPr>
          <p:cNvPr id="6149" name="Google Shape;6149;g103d7c87280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0" name="Google Shape;6150;g103d7c87280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4" name="Shape 6244"/>
        <p:cNvGrpSpPr/>
        <p:nvPr/>
      </p:nvGrpSpPr>
      <p:grpSpPr>
        <a:xfrm>
          <a:off x="0" y="0"/>
          <a:ext cx="0" cy="0"/>
          <a:chOff x="0" y="0"/>
          <a:chExt cx="0" cy="0"/>
        </a:xfrm>
      </p:grpSpPr>
      <p:sp>
        <p:nvSpPr>
          <p:cNvPr id="6245" name="Google Shape;6245;g103d7c87280_0_2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6" name="Google Shape;6246;g103d7c87280_0_2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0" name="Shape 6340"/>
        <p:cNvGrpSpPr/>
        <p:nvPr/>
      </p:nvGrpSpPr>
      <p:grpSpPr>
        <a:xfrm>
          <a:off x="0" y="0"/>
          <a:ext cx="0" cy="0"/>
          <a:chOff x="0" y="0"/>
          <a:chExt cx="0" cy="0"/>
        </a:xfrm>
      </p:grpSpPr>
      <p:sp>
        <p:nvSpPr>
          <p:cNvPr id="6341" name="Google Shape;6341;g103d7c87280_0_2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2" name="Google Shape;6342;g103d7c87280_0_2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6" name="Shape 6436"/>
        <p:cNvGrpSpPr/>
        <p:nvPr/>
      </p:nvGrpSpPr>
      <p:grpSpPr>
        <a:xfrm>
          <a:off x="0" y="0"/>
          <a:ext cx="0" cy="0"/>
          <a:chOff x="0" y="0"/>
          <a:chExt cx="0" cy="0"/>
        </a:xfrm>
      </p:grpSpPr>
      <p:sp>
        <p:nvSpPr>
          <p:cNvPr id="6437" name="Google Shape;6437;g103d7c87280_0_2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8" name="Google Shape;6438;g103d7c87280_0_2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2" name="Shape 6532"/>
        <p:cNvGrpSpPr/>
        <p:nvPr/>
      </p:nvGrpSpPr>
      <p:grpSpPr>
        <a:xfrm>
          <a:off x="0" y="0"/>
          <a:ext cx="0" cy="0"/>
          <a:chOff x="0" y="0"/>
          <a:chExt cx="0" cy="0"/>
        </a:xfrm>
      </p:grpSpPr>
      <p:sp>
        <p:nvSpPr>
          <p:cNvPr id="6533" name="Google Shape;6533;g103d7c87280_0_2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4" name="Google Shape;6534;g103d7c87280_0_2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8" name="Shape 6628"/>
        <p:cNvGrpSpPr/>
        <p:nvPr/>
      </p:nvGrpSpPr>
      <p:grpSpPr>
        <a:xfrm>
          <a:off x="0" y="0"/>
          <a:ext cx="0" cy="0"/>
          <a:chOff x="0" y="0"/>
          <a:chExt cx="0" cy="0"/>
        </a:xfrm>
      </p:grpSpPr>
      <p:sp>
        <p:nvSpPr>
          <p:cNvPr id="6629" name="Google Shape;6629;g103d7c87280_0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0" name="Google Shape;6630;g103d7c87280_0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4" name="Shape 6724"/>
        <p:cNvGrpSpPr/>
        <p:nvPr/>
      </p:nvGrpSpPr>
      <p:grpSpPr>
        <a:xfrm>
          <a:off x="0" y="0"/>
          <a:ext cx="0" cy="0"/>
          <a:chOff x="0" y="0"/>
          <a:chExt cx="0" cy="0"/>
        </a:xfrm>
      </p:grpSpPr>
      <p:sp>
        <p:nvSpPr>
          <p:cNvPr id="6725" name="Google Shape;6725;g103d7c87280_0_2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6" name="Google Shape;6726;g103d7c87280_0_2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be8004a5b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be8004a5b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0" name="Shape 6820"/>
        <p:cNvGrpSpPr/>
        <p:nvPr/>
      </p:nvGrpSpPr>
      <p:grpSpPr>
        <a:xfrm>
          <a:off x="0" y="0"/>
          <a:ext cx="0" cy="0"/>
          <a:chOff x="0" y="0"/>
          <a:chExt cx="0" cy="0"/>
        </a:xfrm>
      </p:grpSpPr>
      <p:sp>
        <p:nvSpPr>
          <p:cNvPr id="6821" name="Google Shape;6821;g103d7c87280_0_2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2" name="Google Shape;6822;g103d7c87280_0_2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6" name="Shape 6916"/>
        <p:cNvGrpSpPr/>
        <p:nvPr/>
      </p:nvGrpSpPr>
      <p:grpSpPr>
        <a:xfrm>
          <a:off x="0" y="0"/>
          <a:ext cx="0" cy="0"/>
          <a:chOff x="0" y="0"/>
          <a:chExt cx="0" cy="0"/>
        </a:xfrm>
      </p:grpSpPr>
      <p:sp>
        <p:nvSpPr>
          <p:cNvPr id="6917" name="Google Shape;6917;g103d7c87280_0_2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8" name="Google Shape;6918;g103d7c87280_0_2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2" name="Shape 7012"/>
        <p:cNvGrpSpPr/>
        <p:nvPr/>
      </p:nvGrpSpPr>
      <p:grpSpPr>
        <a:xfrm>
          <a:off x="0" y="0"/>
          <a:ext cx="0" cy="0"/>
          <a:chOff x="0" y="0"/>
          <a:chExt cx="0" cy="0"/>
        </a:xfrm>
      </p:grpSpPr>
      <p:sp>
        <p:nvSpPr>
          <p:cNvPr id="7013" name="Google Shape;7013;g103d7c87280_0_3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4" name="Google Shape;7014;g103d7c87280_0_3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8" name="Shape 7108"/>
        <p:cNvGrpSpPr/>
        <p:nvPr/>
      </p:nvGrpSpPr>
      <p:grpSpPr>
        <a:xfrm>
          <a:off x="0" y="0"/>
          <a:ext cx="0" cy="0"/>
          <a:chOff x="0" y="0"/>
          <a:chExt cx="0" cy="0"/>
        </a:xfrm>
      </p:grpSpPr>
      <p:sp>
        <p:nvSpPr>
          <p:cNvPr id="7109" name="Google Shape;7109;g103d7c87280_0_3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0" name="Google Shape;7110;g103d7c87280_0_3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be8004a5b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be8004a5b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Adversarial Search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2"/>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36" name="Google Shape;636;p22"/>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37" name="Google Shape;637;p22"/>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38" name="Google Shape;638;p22"/>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39" name="Google Shape;639;p22"/>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40" name="Google Shape;640;p22"/>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41" name="Google Shape;641;p22"/>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42" name="Google Shape;642;p22"/>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43" name="Google Shape;643;p22"/>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44" name="Google Shape;644;p22"/>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45" name="Google Shape;645;p22"/>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46" name="Google Shape;646;p22"/>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47" name="Google Shape;647;p2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48" name="Google Shape;648;p2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649" name="Google Shape;649;p2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50" name="Google Shape;650;p2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51" name="Google Shape;651;p22"/>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 name="Google Shape;652;p22"/>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3" name="Google Shape;653;p22"/>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4" name="Google Shape;654;p22"/>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 name="Google Shape;655;p22"/>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 name="Google Shape;656;p22"/>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7" name="Google Shape;657;p2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8" name="Google Shape;658;p2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9" name="Google Shape;659;p22"/>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 name="Google Shape;660;p22"/>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 name="Google Shape;661;p22"/>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 name="Google Shape;662;p2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3" name="Google Shape;663;p22"/>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4" name="Google Shape;664;p2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 name="Google Shape;665;p2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66" name="Google Shape;666;p22"/>
          <p:cNvCxnSpPr>
            <a:stCxn id="651" idx="5"/>
            <a:endCxn id="635"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22"/>
          <p:cNvCxnSpPr>
            <a:stCxn id="636" idx="0"/>
            <a:endCxn id="651"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22"/>
          <p:cNvCxnSpPr>
            <a:stCxn id="637" idx="0"/>
            <a:endCxn id="652"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22"/>
          <p:cNvCxnSpPr>
            <a:stCxn id="638" idx="0"/>
            <a:endCxn id="652"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22"/>
          <p:cNvCxnSpPr>
            <a:stCxn id="639" idx="0"/>
            <a:endCxn id="653"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22"/>
          <p:cNvCxnSpPr>
            <a:stCxn id="640" idx="0"/>
            <a:endCxn id="653"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22"/>
          <p:cNvCxnSpPr>
            <a:stCxn id="641" idx="0"/>
            <a:endCxn id="654"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22"/>
          <p:cNvCxnSpPr>
            <a:stCxn id="642" idx="0"/>
            <a:endCxn id="654"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22"/>
          <p:cNvCxnSpPr>
            <a:stCxn id="643" idx="0"/>
            <a:endCxn id="655"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22"/>
          <p:cNvCxnSpPr>
            <a:stCxn id="644" idx="0"/>
            <a:endCxn id="655"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22"/>
          <p:cNvCxnSpPr>
            <a:stCxn id="645" idx="0"/>
            <a:endCxn id="656"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22"/>
          <p:cNvCxnSpPr>
            <a:stCxn id="646" idx="0"/>
            <a:endCxn id="656"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22"/>
          <p:cNvCxnSpPr>
            <a:stCxn id="647" idx="0"/>
            <a:endCxn id="657"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22"/>
          <p:cNvCxnSpPr>
            <a:stCxn id="648" idx="0"/>
            <a:endCxn id="657"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22"/>
          <p:cNvCxnSpPr>
            <a:stCxn id="649" idx="0"/>
            <a:endCxn id="658"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22"/>
          <p:cNvCxnSpPr>
            <a:stCxn id="650" idx="0"/>
            <a:endCxn id="658"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22"/>
          <p:cNvCxnSpPr>
            <a:stCxn id="651" idx="3"/>
            <a:endCxn id="659"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22"/>
          <p:cNvCxnSpPr>
            <a:stCxn id="652" idx="3"/>
            <a:endCxn id="659"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22"/>
          <p:cNvCxnSpPr>
            <a:stCxn id="653" idx="3"/>
            <a:endCxn id="660"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22"/>
          <p:cNvCxnSpPr>
            <a:stCxn id="654" idx="3"/>
            <a:endCxn id="660"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22"/>
          <p:cNvCxnSpPr>
            <a:stCxn id="655" idx="3"/>
            <a:endCxn id="661"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22"/>
          <p:cNvCxnSpPr>
            <a:stCxn id="656" idx="3"/>
            <a:endCxn id="661"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22"/>
          <p:cNvCxnSpPr>
            <a:stCxn id="657" idx="3"/>
            <a:endCxn id="662"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22"/>
          <p:cNvCxnSpPr>
            <a:stCxn id="658" idx="3"/>
            <a:endCxn id="662"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22"/>
          <p:cNvCxnSpPr>
            <a:stCxn id="659" idx="0"/>
            <a:endCxn id="663"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22"/>
          <p:cNvCxnSpPr>
            <a:stCxn id="660" idx="0"/>
            <a:endCxn id="663"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22"/>
          <p:cNvCxnSpPr>
            <a:stCxn id="661" idx="0"/>
            <a:endCxn id="664"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22"/>
          <p:cNvCxnSpPr>
            <a:stCxn id="662" idx="0"/>
            <a:endCxn id="664"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22"/>
          <p:cNvCxnSpPr>
            <a:stCxn id="663" idx="3"/>
            <a:endCxn id="665"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22"/>
          <p:cNvCxnSpPr>
            <a:stCxn id="664" idx="3"/>
            <a:endCxn id="665"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96" name="Google Shape;696;p2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97" name="Google Shape;697;p2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 name="Google Shape;698;p2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 name="Google Shape;699;p2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 name="Google Shape;700;p2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1" name="Google Shape;701;p2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2" name="Google Shape;702;p2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 name="Google Shape;703;p2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 name="Google Shape;704;p2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705" name="Google Shape;705;p2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6" name="Google Shape;706;p2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7" name="Google Shape;707;p2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 name="Google Shape;708;p2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709" name="Google Shape;709;p2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 name="Google Shape;710;p2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711" name="Google Shape;711;p22"/>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712" name="Google Shape;712;p2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713" name="Google Shape;713;p2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4" name="Google Shape;714;p2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5" name="Google Shape;715;p2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6" name="Google Shape;716;p2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7" name="Google Shape;717;p2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8" name="Google Shape;718;p2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9" name="Google Shape;719;p2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20" name="Google Shape;720;p2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721" name="Google Shape;721;p2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22" name="Google Shape;722;p2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23" name="Google Shape;723;p2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24" name="Google Shape;724;p2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725" name="Google Shape;725;p2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26" name="Google Shape;726;p2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727" name="Google Shape;727;p22"/>
          <p:cNvSpPr txBox="1"/>
          <p:nvPr/>
        </p:nvSpPr>
        <p:spPr>
          <a:xfrm>
            <a:off x="5773475" y="81625"/>
            <a:ext cx="327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minimizing nodes: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value = min(value, child_value)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value &lt;= alpha: break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Beta = min(beta, value)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3"/>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733" name="Google Shape;733;p23"/>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734" name="Google Shape;734;p23"/>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735" name="Google Shape;735;p23"/>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736" name="Google Shape;736;p23"/>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737" name="Google Shape;737;p23"/>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738" name="Google Shape;738;p23"/>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739" name="Google Shape;739;p23"/>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740" name="Google Shape;740;p23"/>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741" name="Google Shape;741;p23"/>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742" name="Google Shape;742;p23"/>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743" name="Google Shape;743;p2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744" name="Google Shape;744;p2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745" name="Google Shape;745;p2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746" name="Google Shape;746;p2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747" name="Google Shape;747;p2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748" name="Google Shape;748;p23"/>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49" name="Google Shape;749;p23"/>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0" name="Google Shape;750;p23"/>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1" name="Google Shape;751;p23"/>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2" name="Google Shape;752;p23"/>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3" name="Google Shape;753;p23"/>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4" name="Google Shape;754;p23"/>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5" name="Google Shape;755;p23"/>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6" name="Google Shape;756;p23"/>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7" name="Google Shape;757;p23"/>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8" name="Google Shape;758;p23"/>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59" name="Google Shape;759;p23"/>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60" name="Google Shape;760;p23"/>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61" name="Google Shape;761;p23"/>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62" name="Google Shape;762;p2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763" name="Google Shape;763;p23"/>
          <p:cNvCxnSpPr>
            <a:stCxn id="748" idx="5"/>
            <a:endCxn id="73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23"/>
          <p:cNvCxnSpPr>
            <a:stCxn id="733" idx="0"/>
            <a:endCxn id="74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23"/>
          <p:cNvCxnSpPr>
            <a:stCxn id="734" idx="0"/>
            <a:endCxn id="74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23"/>
          <p:cNvCxnSpPr>
            <a:stCxn id="735" idx="0"/>
            <a:endCxn id="74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23"/>
          <p:cNvCxnSpPr>
            <a:stCxn id="736" idx="0"/>
            <a:endCxn id="75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23"/>
          <p:cNvCxnSpPr>
            <a:stCxn id="737" idx="0"/>
            <a:endCxn id="75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23"/>
          <p:cNvCxnSpPr>
            <a:stCxn id="738" idx="0"/>
            <a:endCxn id="75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23"/>
          <p:cNvCxnSpPr>
            <a:stCxn id="739" idx="0"/>
            <a:endCxn id="75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23"/>
          <p:cNvCxnSpPr>
            <a:stCxn id="740" idx="0"/>
            <a:endCxn id="75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23"/>
          <p:cNvCxnSpPr>
            <a:stCxn id="741" idx="0"/>
            <a:endCxn id="75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23"/>
          <p:cNvCxnSpPr>
            <a:stCxn id="742" idx="0"/>
            <a:endCxn id="75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23"/>
          <p:cNvCxnSpPr>
            <a:stCxn id="743" idx="0"/>
            <a:endCxn id="75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23"/>
          <p:cNvCxnSpPr>
            <a:stCxn id="744" idx="0"/>
            <a:endCxn id="75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23"/>
          <p:cNvCxnSpPr>
            <a:stCxn id="745" idx="0"/>
            <a:endCxn id="75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23"/>
          <p:cNvCxnSpPr>
            <a:stCxn id="746" idx="0"/>
            <a:endCxn id="75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23"/>
          <p:cNvCxnSpPr>
            <a:stCxn id="747" idx="0"/>
            <a:endCxn id="75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23"/>
          <p:cNvCxnSpPr>
            <a:stCxn id="748" idx="3"/>
            <a:endCxn id="75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23"/>
          <p:cNvCxnSpPr>
            <a:stCxn id="749" idx="3"/>
            <a:endCxn id="75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23"/>
          <p:cNvCxnSpPr>
            <a:stCxn id="750" idx="3"/>
            <a:endCxn id="75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23"/>
          <p:cNvCxnSpPr>
            <a:stCxn id="751" idx="3"/>
            <a:endCxn id="75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23"/>
          <p:cNvCxnSpPr>
            <a:stCxn id="752" idx="3"/>
            <a:endCxn id="75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23"/>
          <p:cNvCxnSpPr>
            <a:stCxn id="753" idx="3"/>
            <a:endCxn id="75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23"/>
          <p:cNvCxnSpPr>
            <a:stCxn id="754" idx="3"/>
            <a:endCxn id="75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23"/>
          <p:cNvCxnSpPr>
            <a:stCxn id="755" idx="3"/>
            <a:endCxn id="75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23"/>
          <p:cNvCxnSpPr>
            <a:stCxn id="756" idx="0"/>
            <a:endCxn id="76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p23"/>
          <p:cNvCxnSpPr>
            <a:stCxn id="757" idx="0"/>
            <a:endCxn id="76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23"/>
          <p:cNvCxnSpPr>
            <a:stCxn id="758" idx="0"/>
            <a:endCxn id="76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23"/>
          <p:cNvCxnSpPr>
            <a:stCxn id="759" idx="0"/>
            <a:endCxn id="76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23"/>
          <p:cNvCxnSpPr>
            <a:stCxn id="760" idx="3"/>
            <a:endCxn id="76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23"/>
          <p:cNvCxnSpPr>
            <a:stCxn id="761" idx="3"/>
            <a:endCxn id="76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2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794" name="Google Shape;794;p2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95" name="Google Shape;795;p2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96" name="Google Shape;796;p2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97" name="Google Shape;797;p2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98" name="Google Shape;798;p2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99" name="Google Shape;799;p2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0" name="Google Shape;800;p2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1" name="Google Shape;801;p2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802" name="Google Shape;802;p2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3" name="Google Shape;803;p2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4" name="Google Shape;804;p2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5" name="Google Shape;805;p2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806" name="Google Shape;806;p2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07" name="Google Shape;807;p2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808" name="Google Shape;808;p23"/>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809" name="Google Shape;809;p2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810" name="Google Shape;810;p2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1" name="Google Shape;811;p2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2" name="Google Shape;812;p2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3" name="Google Shape;813;p2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4" name="Google Shape;814;p2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5" name="Google Shape;815;p2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6" name="Google Shape;816;p2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7" name="Google Shape;817;p2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818" name="Google Shape;818;p2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9" name="Google Shape;819;p2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20" name="Google Shape;820;p2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21" name="Google Shape;821;p2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822" name="Google Shape;822;p2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23" name="Google Shape;823;p2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824" name="Google Shape;824;p23"/>
          <p:cNvSpPr txBox="1"/>
          <p:nvPr/>
        </p:nvSpPr>
        <p:spPr>
          <a:xfrm>
            <a:off x="5773475" y="81625"/>
            <a:ext cx="327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minimizing nodes: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value = min(value, child_value)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value &lt;= alpha: break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Beta = min(beta, value)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4"/>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830" name="Google Shape;830;p24"/>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831" name="Google Shape;831;p24"/>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832" name="Google Shape;832;p24"/>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833" name="Google Shape;833;p24"/>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834" name="Google Shape;834;p24"/>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835" name="Google Shape;835;p24"/>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836" name="Google Shape;836;p24"/>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837" name="Google Shape;837;p24"/>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838" name="Google Shape;838;p24"/>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839" name="Google Shape;839;p24"/>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840" name="Google Shape;840;p24"/>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841" name="Google Shape;841;p2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842" name="Google Shape;842;p2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843" name="Google Shape;843;p2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844" name="Google Shape;844;p2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845" name="Google Shape;845;p24"/>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46" name="Google Shape;846;p24"/>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47" name="Google Shape;847;p24"/>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48" name="Google Shape;848;p24"/>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49" name="Google Shape;849;p24"/>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0" name="Google Shape;850;p24"/>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1" name="Google Shape;851;p24"/>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2" name="Google Shape;852;p24"/>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3" name="Google Shape;853;p24"/>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4" name="Google Shape;854;p24"/>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5" name="Google Shape;855;p24"/>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6" name="Google Shape;856;p24"/>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7" name="Google Shape;857;p24"/>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8" name="Google Shape;858;p24"/>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9" name="Google Shape;859;p2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860" name="Google Shape;860;p24"/>
          <p:cNvCxnSpPr>
            <a:stCxn id="845" idx="5"/>
            <a:endCxn id="829"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4"/>
          <p:cNvCxnSpPr>
            <a:stCxn id="830" idx="0"/>
            <a:endCxn id="845"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4"/>
          <p:cNvCxnSpPr>
            <a:stCxn id="831" idx="0"/>
            <a:endCxn id="846"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4"/>
          <p:cNvCxnSpPr>
            <a:stCxn id="832" idx="0"/>
            <a:endCxn id="846"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4"/>
          <p:cNvCxnSpPr>
            <a:stCxn id="833" idx="0"/>
            <a:endCxn id="847"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4"/>
          <p:cNvCxnSpPr>
            <a:stCxn id="834" idx="0"/>
            <a:endCxn id="847"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4"/>
          <p:cNvCxnSpPr>
            <a:stCxn id="835" idx="0"/>
            <a:endCxn id="848"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4"/>
          <p:cNvCxnSpPr>
            <a:stCxn id="836" idx="0"/>
            <a:endCxn id="848"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4"/>
          <p:cNvCxnSpPr>
            <a:stCxn id="837" idx="0"/>
            <a:endCxn id="849"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4"/>
          <p:cNvCxnSpPr>
            <a:stCxn id="838" idx="0"/>
            <a:endCxn id="849"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4"/>
          <p:cNvCxnSpPr>
            <a:stCxn id="839" idx="0"/>
            <a:endCxn id="850"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24"/>
          <p:cNvCxnSpPr>
            <a:stCxn id="840" idx="0"/>
            <a:endCxn id="850"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24"/>
          <p:cNvCxnSpPr>
            <a:stCxn id="841" idx="0"/>
            <a:endCxn id="851"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24"/>
          <p:cNvCxnSpPr>
            <a:stCxn id="842" idx="0"/>
            <a:endCxn id="851"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24"/>
          <p:cNvCxnSpPr>
            <a:stCxn id="843" idx="0"/>
            <a:endCxn id="852"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24"/>
          <p:cNvCxnSpPr>
            <a:stCxn id="844" idx="0"/>
            <a:endCxn id="852"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24"/>
          <p:cNvCxnSpPr>
            <a:stCxn id="845" idx="3"/>
            <a:endCxn id="853"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24"/>
          <p:cNvCxnSpPr>
            <a:stCxn id="846" idx="3"/>
            <a:endCxn id="853"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24"/>
          <p:cNvCxnSpPr>
            <a:stCxn id="847" idx="3"/>
            <a:endCxn id="854"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24"/>
          <p:cNvCxnSpPr>
            <a:stCxn id="848" idx="3"/>
            <a:endCxn id="854"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24"/>
          <p:cNvCxnSpPr>
            <a:stCxn id="849" idx="3"/>
            <a:endCxn id="855"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24"/>
          <p:cNvCxnSpPr>
            <a:stCxn id="850" idx="3"/>
            <a:endCxn id="855"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24"/>
          <p:cNvCxnSpPr>
            <a:stCxn id="851" idx="3"/>
            <a:endCxn id="856"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4"/>
          <p:cNvCxnSpPr>
            <a:stCxn id="852" idx="3"/>
            <a:endCxn id="856"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4"/>
          <p:cNvCxnSpPr>
            <a:stCxn id="853" idx="0"/>
            <a:endCxn id="857"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4"/>
          <p:cNvCxnSpPr>
            <a:stCxn id="854" idx="0"/>
            <a:endCxn id="857"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4"/>
          <p:cNvCxnSpPr>
            <a:stCxn id="855" idx="0"/>
            <a:endCxn id="858"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4"/>
          <p:cNvCxnSpPr>
            <a:stCxn id="856" idx="0"/>
            <a:endCxn id="858"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4"/>
          <p:cNvCxnSpPr>
            <a:stCxn id="857" idx="3"/>
            <a:endCxn id="859"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4"/>
          <p:cNvCxnSpPr>
            <a:stCxn id="858" idx="3"/>
            <a:endCxn id="859"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890" name="Google Shape;890;p2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891" name="Google Shape;891;p2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2" name="Google Shape;892;p2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3" name="Google Shape;893;p2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4" name="Google Shape;894;p2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5" name="Google Shape;895;p2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6" name="Google Shape;896;p2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7" name="Google Shape;897;p2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98" name="Google Shape;898;p2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899" name="Google Shape;899;p2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0" name="Google Shape;900;p2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1" name="Google Shape;901;p2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2" name="Google Shape;902;p2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903" name="Google Shape;903;p2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4" name="Google Shape;904;p2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905" name="Google Shape;905;p24"/>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906" name="Google Shape;906;p2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7" name="Google Shape;907;p2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8" name="Google Shape;908;p2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09" name="Google Shape;909;p2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0" name="Google Shape;910;p2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1" name="Google Shape;911;p2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2" name="Google Shape;912;p2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3" name="Google Shape;913;p2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4" name="Google Shape;914;p2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915" name="Google Shape;915;p2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6" name="Google Shape;916;p2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7" name="Google Shape;917;p2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18" name="Google Shape;918;p2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919" name="Google Shape;919;p2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20" name="Google Shape;920;p2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921" name="Google Shape;921;p24"/>
          <p:cNvSpPr txBox="1"/>
          <p:nvPr/>
        </p:nvSpPr>
        <p:spPr>
          <a:xfrm>
            <a:off x="5773475" y="81625"/>
            <a:ext cx="32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Then we go up the tree with the value (we don’t take the update alpha &amp; beta with us while going up)</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25"/>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27" name="Google Shape;927;p25"/>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928" name="Google Shape;928;p25"/>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929" name="Google Shape;929;p25"/>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930" name="Google Shape;930;p25"/>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931" name="Google Shape;931;p25"/>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932" name="Google Shape;932;p25"/>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33" name="Google Shape;933;p25"/>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934" name="Google Shape;934;p2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935" name="Google Shape;935;p2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36" name="Google Shape;936;p2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937" name="Google Shape;937;p2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938" name="Google Shape;938;p2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939" name="Google Shape;939;p2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940" name="Google Shape;940;p2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941" name="Google Shape;941;p2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942" name="Google Shape;942;p25"/>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3" name="Google Shape;943;p25"/>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4" name="Google Shape;944;p25"/>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5" name="Google Shape;945;p25"/>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6" name="Google Shape;946;p2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7" name="Google Shape;947;p2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8" name="Google Shape;948;p2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49" name="Google Shape;949;p2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0" name="Google Shape;950;p25"/>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1" name="Google Shape;951;p25"/>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2" name="Google Shape;952;p2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3" name="Google Shape;953;p2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4" name="Google Shape;954;p25"/>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5" name="Google Shape;955;p2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56" name="Google Shape;956;p2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957" name="Google Shape;957;p25"/>
          <p:cNvCxnSpPr>
            <a:stCxn id="942" idx="5"/>
            <a:endCxn id="92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5"/>
          <p:cNvCxnSpPr>
            <a:stCxn id="927" idx="0"/>
            <a:endCxn id="94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5"/>
          <p:cNvCxnSpPr>
            <a:stCxn id="928" idx="0"/>
            <a:endCxn id="94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5"/>
          <p:cNvCxnSpPr>
            <a:stCxn id="929" idx="0"/>
            <a:endCxn id="94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5"/>
          <p:cNvCxnSpPr>
            <a:stCxn id="930" idx="0"/>
            <a:endCxn id="94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5"/>
          <p:cNvCxnSpPr>
            <a:stCxn id="931" idx="0"/>
            <a:endCxn id="94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5"/>
          <p:cNvCxnSpPr>
            <a:stCxn id="932" idx="0"/>
            <a:endCxn id="94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5"/>
          <p:cNvCxnSpPr>
            <a:stCxn id="933" idx="0"/>
            <a:endCxn id="94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5"/>
          <p:cNvCxnSpPr>
            <a:stCxn id="934" idx="0"/>
            <a:endCxn id="94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5"/>
          <p:cNvCxnSpPr>
            <a:stCxn id="935" idx="0"/>
            <a:endCxn id="94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5"/>
          <p:cNvCxnSpPr>
            <a:stCxn id="936" idx="0"/>
            <a:endCxn id="94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5"/>
          <p:cNvCxnSpPr>
            <a:stCxn id="937" idx="0"/>
            <a:endCxn id="94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5"/>
          <p:cNvCxnSpPr>
            <a:stCxn id="938" idx="0"/>
            <a:endCxn id="94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5"/>
          <p:cNvCxnSpPr>
            <a:stCxn id="939" idx="0"/>
            <a:endCxn id="94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5"/>
          <p:cNvCxnSpPr>
            <a:stCxn id="940" idx="0"/>
            <a:endCxn id="94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5"/>
          <p:cNvCxnSpPr>
            <a:stCxn id="941" idx="0"/>
            <a:endCxn id="94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5"/>
          <p:cNvCxnSpPr>
            <a:stCxn id="942" idx="3"/>
            <a:endCxn id="95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5"/>
          <p:cNvCxnSpPr>
            <a:stCxn id="943" idx="3"/>
            <a:endCxn id="95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5"/>
          <p:cNvCxnSpPr>
            <a:stCxn id="944" idx="3"/>
            <a:endCxn id="95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25"/>
          <p:cNvCxnSpPr>
            <a:stCxn id="945" idx="3"/>
            <a:endCxn id="95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25"/>
          <p:cNvCxnSpPr>
            <a:stCxn id="946" idx="3"/>
            <a:endCxn id="95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25"/>
          <p:cNvCxnSpPr>
            <a:stCxn id="947" idx="3"/>
            <a:endCxn id="95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25"/>
          <p:cNvCxnSpPr>
            <a:stCxn id="948" idx="3"/>
            <a:endCxn id="95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25"/>
          <p:cNvCxnSpPr>
            <a:stCxn id="949" idx="3"/>
            <a:endCxn id="95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25"/>
          <p:cNvCxnSpPr>
            <a:stCxn id="950" idx="0"/>
            <a:endCxn id="95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25"/>
          <p:cNvCxnSpPr>
            <a:stCxn id="951" idx="0"/>
            <a:endCxn id="95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25"/>
          <p:cNvCxnSpPr>
            <a:stCxn id="952" idx="0"/>
            <a:endCxn id="95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25"/>
          <p:cNvCxnSpPr>
            <a:stCxn id="953" idx="0"/>
            <a:endCxn id="95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25"/>
          <p:cNvCxnSpPr>
            <a:stCxn id="954" idx="3"/>
            <a:endCxn id="95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25"/>
          <p:cNvCxnSpPr>
            <a:stCxn id="955" idx="3"/>
            <a:endCxn id="95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987" name="Google Shape;987;p2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88" name="Google Shape;988;p2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989" name="Google Shape;989;p2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0" name="Google Shape;990;p2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1" name="Google Shape;991;p2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2" name="Google Shape;992;p2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3" name="Google Shape;993;p2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4" name="Google Shape;994;p2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5" name="Google Shape;995;p2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96" name="Google Shape;996;p2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7" name="Google Shape;997;p2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8" name="Google Shape;998;p2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999" name="Google Shape;999;p2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000" name="Google Shape;1000;p2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1" name="Google Shape;1001;p2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002" name="Google Shape;1002;p25"/>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003" name="Google Shape;1003;p2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4" name="Google Shape;1004;p2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1005" name="Google Shape;1005;p2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6" name="Google Shape;1006;p2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7" name="Google Shape;1007;p2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8" name="Google Shape;1008;p2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9" name="Google Shape;1009;p2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0" name="Google Shape;1010;p2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1" name="Google Shape;1011;p2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1012" name="Google Shape;1012;p2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3" name="Google Shape;1013;p2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4" name="Google Shape;1014;p2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5" name="Google Shape;1015;p2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1016" name="Google Shape;1016;p2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7" name="Google Shape;1017;p2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26"/>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23" name="Google Shape;1023;p26"/>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024" name="Google Shape;1024;p26"/>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025" name="Google Shape;1025;p26"/>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026" name="Google Shape;1026;p26"/>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027" name="Google Shape;1027;p26"/>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028" name="Google Shape;1028;p26"/>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29" name="Google Shape;1029;p26"/>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030" name="Google Shape;1030;p2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031" name="Google Shape;1031;p2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32" name="Google Shape;1032;p2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033" name="Google Shape;1033;p2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034" name="Google Shape;1034;p2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035" name="Google Shape;1035;p2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036" name="Google Shape;1036;p2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037" name="Google Shape;1037;p2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038" name="Google Shape;1038;p26"/>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39" name="Google Shape;1039;p26"/>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0" name="Google Shape;1040;p26"/>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1" name="Google Shape;1041;p26"/>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2" name="Google Shape;1042;p2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3" name="Google Shape;1043;p2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4" name="Google Shape;1044;p2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5" name="Google Shape;1045;p2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6" name="Google Shape;1046;p26"/>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7" name="Google Shape;1047;p26"/>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8" name="Google Shape;1048;p2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9" name="Google Shape;1049;p2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50" name="Google Shape;1050;p26"/>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51" name="Google Shape;1051;p2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52" name="Google Shape;1052;p2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053" name="Google Shape;1053;p26"/>
          <p:cNvCxnSpPr>
            <a:stCxn id="1038" idx="5"/>
            <a:endCxn id="102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6"/>
          <p:cNvCxnSpPr>
            <a:stCxn id="1023" idx="0"/>
            <a:endCxn id="103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6"/>
          <p:cNvCxnSpPr>
            <a:stCxn id="1024" idx="0"/>
            <a:endCxn id="103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6"/>
          <p:cNvCxnSpPr>
            <a:stCxn id="1025" idx="0"/>
            <a:endCxn id="103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6"/>
          <p:cNvCxnSpPr>
            <a:stCxn id="1026" idx="0"/>
            <a:endCxn id="104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6"/>
          <p:cNvCxnSpPr>
            <a:stCxn id="1027" idx="0"/>
            <a:endCxn id="104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6"/>
          <p:cNvCxnSpPr>
            <a:stCxn id="1028" idx="0"/>
            <a:endCxn id="104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6"/>
          <p:cNvCxnSpPr>
            <a:stCxn id="1029" idx="0"/>
            <a:endCxn id="104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6"/>
          <p:cNvCxnSpPr>
            <a:stCxn id="1030" idx="0"/>
            <a:endCxn id="104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6"/>
          <p:cNvCxnSpPr>
            <a:stCxn id="1031" idx="0"/>
            <a:endCxn id="104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6"/>
          <p:cNvCxnSpPr>
            <a:stCxn id="1032" idx="0"/>
            <a:endCxn id="104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26"/>
          <p:cNvCxnSpPr>
            <a:stCxn id="1033" idx="0"/>
            <a:endCxn id="104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26"/>
          <p:cNvCxnSpPr>
            <a:stCxn id="1034" idx="0"/>
            <a:endCxn id="104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6"/>
          <p:cNvCxnSpPr>
            <a:stCxn id="1035" idx="0"/>
            <a:endCxn id="104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6"/>
          <p:cNvCxnSpPr>
            <a:stCxn id="1036" idx="0"/>
            <a:endCxn id="104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26"/>
          <p:cNvCxnSpPr>
            <a:stCxn id="1037" idx="0"/>
            <a:endCxn id="104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26"/>
          <p:cNvCxnSpPr>
            <a:stCxn id="1038" idx="3"/>
            <a:endCxn id="104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26"/>
          <p:cNvCxnSpPr>
            <a:stCxn id="1039" idx="3"/>
            <a:endCxn id="104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26"/>
          <p:cNvCxnSpPr>
            <a:stCxn id="1040" idx="3"/>
            <a:endCxn id="104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6"/>
          <p:cNvCxnSpPr>
            <a:stCxn id="1041" idx="3"/>
            <a:endCxn id="104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26"/>
          <p:cNvCxnSpPr>
            <a:stCxn id="1042" idx="3"/>
            <a:endCxn id="104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26"/>
          <p:cNvCxnSpPr>
            <a:stCxn id="1043" idx="3"/>
            <a:endCxn id="104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26"/>
          <p:cNvCxnSpPr>
            <a:stCxn id="1044" idx="3"/>
            <a:endCxn id="104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26"/>
          <p:cNvCxnSpPr>
            <a:stCxn id="1045" idx="3"/>
            <a:endCxn id="104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26"/>
          <p:cNvCxnSpPr>
            <a:stCxn id="1046" idx="0"/>
            <a:endCxn id="105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26"/>
          <p:cNvCxnSpPr>
            <a:stCxn id="1047" idx="0"/>
            <a:endCxn id="105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a:stCxn id="1048" idx="0"/>
            <a:endCxn id="105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a:stCxn id="1049" idx="0"/>
            <a:endCxn id="105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a:stCxn id="1050" idx="3"/>
            <a:endCxn id="105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a:stCxn id="1051" idx="3"/>
            <a:endCxn id="105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083" name="Google Shape;1083;p2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84" name="Google Shape;1084;p2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085" name="Google Shape;1085;p2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86" name="Google Shape;1086;p2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87" name="Google Shape;1087;p2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88" name="Google Shape;1088;p2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89" name="Google Shape;1089;p2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0" name="Google Shape;1090;p2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1" name="Google Shape;1091;p2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92" name="Google Shape;1092;p2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3" name="Google Shape;1093;p2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4" name="Google Shape;1094;p2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5" name="Google Shape;1095;p2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096" name="Google Shape;1096;p2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7" name="Google Shape;1097;p2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098" name="Google Shape;1098;p26"/>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099" name="Google Shape;1099;p2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0" name="Google Shape;1100;p2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5, 10</a:t>
            </a:r>
            <a:endParaRPr>
              <a:latin typeface="Source Code Pro"/>
              <a:ea typeface="Source Code Pro"/>
              <a:cs typeface="Source Code Pro"/>
              <a:sym typeface="Source Code Pro"/>
            </a:endParaRPr>
          </a:p>
        </p:txBody>
      </p:sp>
      <p:sp>
        <p:nvSpPr>
          <p:cNvPr id="1101" name="Google Shape;1101;p2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2" name="Google Shape;1102;p2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3" name="Google Shape;1103;p2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4" name="Google Shape;1104;p2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5" name="Google Shape;1105;p2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6" name="Google Shape;1106;p2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7" name="Google Shape;1107;p2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1108" name="Google Shape;1108;p2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9" name="Google Shape;1109;p2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10" name="Google Shape;1110;p2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11" name="Google Shape;1111;p2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1112" name="Google Shape;1112;p2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13" name="Google Shape;1113;p2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27"/>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119" name="Google Shape;1119;p27"/>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120" name="Google Shape;1120;p27"/>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121" name="Google Shape;1121;p27"/>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122" name="Google Shape;1122;p27"/>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123" name="Google Shape;1123;p27"/>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124" name="Google Shape;1124;p27"/>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125" name="Google Shape;1125;p27"/>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126" name="Google Shape;1126;p27"/>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127" name="Google Shape;1127;p27"/>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128" name="Google Shape;1128;p27"/>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129" name="Google Shape;1129;p27"/>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130" name="Google Shape;1130;p2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131" name="Google Shape;1131;p2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132" name="Google Shape;1132;p2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133" name="Google Shape;1133;p2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134" name="Google Shape;1134;p27"/>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5" name="Google Shape;1135;p27"/>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6" name="Google Shape;1136;p27"/>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7" name="Google Shape;1137;p27"/>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8" name="Google Shape;1138;p27"/>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9" name="Google Shape;1139;p27"/>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0" name="Google Shape;1140;p2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1" name="Google Shape;1141;p2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2" name="Google Shape;1142;p27"/>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3" name="Google Shape;1143;p27"/>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4" name="Google Shape;1144;p27"/>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5" name="Google Shape;1145;p2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6" name="Google Shape;1146;p27"/>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7" name="Google Shape;1147;p2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8" name="Google Shape;1148;p2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149" name="Google Shape;1149;p27"/>
          <p:cNvCxnSpPr>
            <a:stCxn id="1134" idx="5"/>
            <a:endCxn id="111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a:stCxn id="1119" idx="0"/>
            <a:endCxn id="113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a:stCxn id="1120" idx="0"/>
            <a:endCxn id="113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a:stCxn id="1121" idx="0"/>
            <a:endCxn id="113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a:stCxn id="1122" idx="0"/>
            <a:endCxn id="113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a:stCxn id="1123" idx="0"/>
            <a:endCxn id="113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a:stCxn id="1124" idx="0"/>
            <a:endCxn id="113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a:stCxn id="1125" idx="0"/>
            <a:endCxn id="113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a:stCxn id="1126" idx="0"/>
            <a:endCxn id="113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a:stCxn id="1127" idx="0"/>
            <a:endCxn id="113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a:stCxn id="1128" idx="0"/>
            <a:endCxn id="113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a:stCxn id="1129" idx="0"/>
            <a:endCxn id="113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a:stCxn id="1130" idx="0"/>
            <a:endCxn id="114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a:stCxn id="1131" idx="0"/>
            <a:endCxn id="114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a:stCxn id="1132" idx="0"/>
            <a:endCxn id="114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a:stCxn id="1133" idx="0"/>
            <a:endCxn id="114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a:stCxn id="1134" idx="3"/>
            <a:endCxn id="114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a:stCxn id="1135" idx="3"/>
            <a:endCxn id="114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a:stCxn id="1136" idx="3"/>
            <a:endCxn id="114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a:stCxn id="1137" idx="3"/>
            <a:endCxn id="114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a:stCxn id="1138" idx="3"/>
            <a:endCxn id="114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a:stCxn id="1139" idx="3"/>
            <a:endCxn id="114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a:stCxn id="1140" idx="3"/>
            <a:endCxn id="114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27"/>
          <p:cNvCxnSpPr>
            <a:stCxn id="1141" idx="3"/>
            <a:endCxn id="114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27"/>
          <p:cNvCxnSpPr>
            <a:stCxn id="1142" idx="0"/>
            <a:endCxn id="114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27"/>
          <p:cNvCxnSpPr>
            <a:stCxn id="1143" idx="0"/>
            <a:endCxn id="114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27"/>
          <p:cNvCxnSpPr>
            <a:stCxn id="1144" idx="0"/>
            <a:endCxn id="114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7"/>
          <p:cNvCxnSpPr>
            <a:stCxn id="1145" idx="0"/>
            <a:endCxn id="114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7"/>
          <p:cNvCxnSpPr>
            <a:stCxn id="1146" idx="3"/>
            <a:endCxn id="114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27"/>
          <p:cNvCxnSpPr>
            <a:stCxn id="1147" idx="3"/>
            <a:endCxn id="114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179" name="Google Shape;1179;p2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180" name="Google Shape;1180;p2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2</a:t>
            </a:r>
            <a:endParaRPr b="1">
              <a:solidFill>
                <a:srgbClr val="FF0000"/>
              </a:solidFill>
              <a:latin typeface="Source Code Pro"/>
              <a:ea typeface="Source Code Pro"/>
              <a:cs typeface="Source Code Pro"/>
              <a:sym typeface="Source Code Pro"/>
            </a:endParaRPr>
          </a:p>
        </p:txBody>
      </p:sp>
      <p:sp>
        <p:nvSpPr>
          <p:cNvPr id="1181" name="Google Shape;1181;p2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2" name="Google Shape;1182;p2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3" name="Google Shape;1183;p2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4" name="Google Shape;1184;p2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5" name="Google Shape;1185;p2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6" name="Google Shape;1186;p2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7" name="Google Shape;1187;p2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188" name="Google Shape;1188;p2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9" name="Google Shape;1189;p2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0" name="Google Shape;1190;p2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1" name="Google Shape;1191;p2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192" name="Google Shape;1192;p2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3" name="Google Shape;1193;p2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194" name="Google Shape;1194;p27"/>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195" name="Google Shape;1195;p2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6" name="Google Shape;1196;p2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5</a:t>
            </a:r>
            <a:r>
              <a:rPr lang="en">
                <a:solidFill>
                  <a:schemeClr val="dk2"/>
                </a:solidFill>
                <a:latin typeface="Source Code Pro"/>
                <a:ea typeface="Source Code Pro"/>
                <a:cs typeface="Source Code Pro"/>
                <a:sym typeface="Source Code Pro"/>
              </a:rPr>
              <a:t>, 10</a:t>
            </a:r>
            <a:endParaRPr>
              <a:solidFill>
                <a:schemeClr val="dk2"/>
              </a:solidFill>
              <a:latin typeface="Source Code Pro"/>
              <a:ea typeface="Source Code Pro"/>
              <a:cs typeface="Source Code Pro"/>
              <a:sym typeface="Source Code Pro"/>
            </a:endParaRPr>
          </a:p>
        </p:txBody>
      </p:sp>
      <p:sp>
        <p:nvSpPr>
          <p:cNvPr id="1197" name="Google Shape;1197;p2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8" name="Google Shape;1198;p2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9" name="Google Shape;1199;p2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0" name="Google Shape;1200;p2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1" name="Google Shape;1201;p2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2" name="Google Shape;1202;p2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3" name="Google Shape;1203;p2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1204" name="Google Shape;1204;p2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5" name="Google Shape;1205;p2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6" name="Google Shape;1206;p2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7" name="Google Shape;1207;p2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1208" name="Google Shape;1208;p2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9" name="Google Shape;1209;p2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1210" name="Google Shape;1210;p27"/>
          <p:cNvSpPr txBox="1"/>
          <p:nvPr/>
        </p:nvSpPr>
        <p:spPr>
          <a:xfrm>
            <a:off x="5886475" y="-27825"/>
            <a:ext cx="327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minimizing nodes: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value = min(value, child_value)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value &lt;= alpha: break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beta = min(beta, value)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Since 2 &lt;= 5, we break</a:t>
            </a:r>
            <a:endParaRPr>
              <a:solidFill>
                <a:srgbClr val="FF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28"/>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216" name="Google Shape;1216;p28"/>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217" name="Google Shape;1217;p28"/>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218" name="Google Shape;1218;p28"/>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219" name="Google Shape;1219;p28"/>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220" name="Google Shape;1220;p28"/>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221" name="Google Shape;1221;p28"/>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222" name="Google Shape;1222;p28"/>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223" name="Google Shape;1223;p28"/>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224" name="Google Shape;1224;p28"/>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225" name="Google Shape;1225;p2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226" name="Google Shape;1226;p2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227" name="Google Shape;1227;p2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228" name="Google Shape;1228;p2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229" name="Google Shape;1229;p2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230" name="Google Shape;1230;p2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231" name="Google Shape;1231;p28"/>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2" name="Google Shape;1232;p28"/>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3" name="Google Shape;1233;p28"/>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4" name="Google Shape;1234;p28"/>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5" name="Google Shape;1235;p28"/>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6" name="Google Shape;1236;p2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7" name="Google Shape;1237;p2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8" name="Google Shape;1238;p2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9" name="Google Shape;1239;p28"/>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0" name="Google Shape;1240;p28"/>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1" name="Google Shape;1241;p2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2" name="Google Shape;1242;p2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3" name="Google Shape;1243;p28"/>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4" name="Google Shape;1244;p2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5" name="Google Shape;1245;p2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246" name="Google Shape;1246;p28"/>
          <p:cNvCxnSpPr>
            <a:stCxn id="1231" idx="5"/>
            <a:endCxn id="1215"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28"/>
          <p:cNvCxnSpPr>
            <a:stCxn id="1216" idx="0"/>
            <a:endCxn id="1231"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28"/>
          <p:cNvCxnSpPr>
            <a:stCxn id="1217" idx="0"/>
            <a:endCxn id="1232"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8"/>
          <p:cNvCxnSpPr>
            <a:stCxn id="1218" idx="0"/>
            <a:endCxn id="1232"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8"/>
          <p:cNvCxnSpPr>
            <a:stCxn id="1219" idx="0"/>
            <a:endCxn id="1233"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28"/>
          <p:cNvCxnSpPr>
            <a:stCxn id="1220" idx="0"/>
            <a:endCxn id="1233"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8"/>
          <p:cNvCxnSpPr>
            <a:stCxn id="1221" idx="0"/>
            <a:endCxn id="1234"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8"/>
          <p:cNvCxnSpPr>
            <a:stCxn id="1222" idx="0"/>
            <a:endCxn id="1234"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28"/>
          <p:cNvCxnSpPr>
            <a:stCxn id="1223" idx="0"/>
            <a:endCxn id="1235"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28"/>
          <p:cNvCxnSpPr>
            <a:stCxn id="1224" idx="0"/>
            <a:endCxn id="1235"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28"/>
          <p:cNvCxnSpPr>
            <a:stCxn id="1225" idx="0"/>
            <a:endCxn id="1236"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28"/>
          <p:cNvCxnSpPr>
            <a:stCxn id="1226" idx="0"/>
            <a:endCxn id="1236"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28"/>
          <p:cNvCxnSpPr>
            <a:stCxn id="1227" idx="0"/>
            <a:endCxn id="1237"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28"/>
          <p:cNvCxnSpPr>
            <a:stCxn id="1228" idx="0"/>
            <a:endCxn id="1237"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28"/>
          <p:cNvCxnSpPr>
            <a:stCxn id="1229" idx="0"/>
            <a:endCxn id="1238"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8"/>
          <p:cNvCxnSpPr>
            <a:stCxn id="1230" idx="0"/>
            <a:endCxn id="1238"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8"/>
          <p:cNvCxnSpPr>
            <a:stCxn id="1231" idx="3"/>
            <a:endCxn id="1239"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28"/>
          <p:cNvCxnSpPr>
            <a:stCxn id="1232" idx="3"/>
            <a:endCxn id="1239"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8"/>
          <p:cNvCxnSpPr>
            <a:stCxn id="1233" idx="3"/>
            <a:endCxn id="1240"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8"/>
          <p:cNvCxnSpPr>
            <a:stCxn id="1234" idx="3"/>
            <a:endCxn id="1240"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8"/>
          <p:cNvCxnSpPr>
            <a:stCxn id="1235" idx="3"/>
            <a:endCxn id="1241"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8"/>
          <p:cNvCxnSpPr>
            <a:stCxn id="1236" idx="3"/>
            <a:endCxn id="1241"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8"/>
          <p:cNvCxnSpPr>
            <a:stCxn id="1237" idx="3"/>
            <a:endCxn id="1242"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8"/>
          <p:cNvCxnSpPr>
            <a:stCxn id="1238" idx="3"/>
            <a:endCxn id="1242"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8"/>
          <p:cNvCxnSpPr>
            <a:stCxn id="1239" idx="0"/>
            <a:endCxn id="1243"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8"/>
          <p:cNvCxnSpPr>
            <a:stCxn id="1240" idx="0"/>
            <a:endCxn id="1243"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8"/>
          <p:cNvCxnSpPr>
            <a:stCxn id="1241" idx="0"/>
            <a:endCxn id="1244"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8"/>
          <p:cNvCxnSpPr>
            <a:stCxn id="1242" idx="0"/>
            <a:endCxn id="1244"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8"/>
          <p:cNvCxnSpPr>
            <a:stCxn id="1243" idx="3"/>
            <a:endCxn id="1245"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8"/>
          <p:cNvCxnSpPr>
            <a:stCxn id="1244" idx="3"/>
            <a:endCxn id="1245"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276" name="Google Shape;1276;p2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277" name="Google Shape;1277;p2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278" name="Google Shape;1278;p2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79" name="Google Shape;1279;p2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0" name="Google Shape;1280;p2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1" name="Google Shape;1281;p2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2" name="Google Shape;1282;p2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3" name="Google Shape;1283;p2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4" name="Google Shape;1284;p2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285" name="Google Shape;1285;p2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6" name="Google Shape;1286;p2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7" name="Google Shape;1287;p2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88" name="Google Shape;1288;p2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289" name="Google Shape;1289;p2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0" name="Google Shape;1290;p2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291" name="Google Shape;1291;p28"/>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292" name="Google Shape;1292;p2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3" name="Google Shape;1293;p2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294" name="Google Shape;1294;p2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5" name="Google Shape;1295;p2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6" name="Google Shape;1296;p2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7" name="Google Shape;1297;p2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8" name="Google Shape;1298;p2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9" name="Google Shape;1299;p2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0" name="Google Shape;1300;p2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1301" name="Google Shape;1301;p2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2" name="Google Shape;1302;p2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3" name="Google Shape;1303;p2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4" name="Google Shape;1304;p2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1305" name="Google Shape;1305;p2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6" name="Google Shape;1306;p2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29"/>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12" name="Google Shape;1312;p29"/>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313" name="Google Shape;1313;p29"/>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314" name="Google Shape;1314;p29"/>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315" name="Google Shape;1315;p29"/>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316" name="Google Shape;1316;p29"/>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317" name="Google Shape;1317;p29"/>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18" name="Google Shape;1318;p29"/>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319" name="Google Shape;1319;p29"/>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320" name="Google Shape;1320;p29"/>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21" name="Google Shape;1321;p2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322" name="Google Shape;1322;p2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323" name="Google Shape;1323;p2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324" name="Google Shape;1324;p2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325" name="Google Shape;1325;p2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326" name="Google Shape;1326;p2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327" name="Google Shape;1327;p29"/>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28" name="Google Shape;1328;p29"/>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29" name="Google Shape;1329;p29"/>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0" name="Google Shape;1330;p29"/>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1" name="Google Shape;1331;p29"/>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2" name="Google Shape;1332;p2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3" name="Google Shape;1333;p2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4" name="Google Shape;1334;p2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5" name="Google Shape;1335;p29"/>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6" name="Google Shape;1336;p29"/>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7" name="Google Shape;1337;p2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8" name="Google Shape;1338;p2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39" name="Google Shape;1339;p29"/>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40" name="Google Shape;1340;p2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41" name="Google Shape;1341;p2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342" name="Google Shape;1342;p29"/>
          <p:cNvCxnSpPr>
            <a:stCxn id="1327" idx="5"/>
            <a:endCxn id="1311"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29"/>
          <p:cNvCxnSpPr>
            <a:stCxn id="1312" idx="0"/>
            <a:endCxn id="1327"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9"/>
          <p:cNvCxnSpPr>
            <a:stCxn id="1313" idx="0"/>
            <a:endCxn id="1328"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9"/>
          <p:cNvCxnSpPr>
            <a:stCxn id="1314" idx="0"/>
            <a:endCxn id="1328"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9"/>
          <p:cNvCxnSpPr>
            <a:stCxn id="1315" idx="0"/>
            <a:endCxn id="1329"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29"/>
          <p:cNvCxnSpPr>
            <a:stCxn id="1316" idx="0"/>
            <a:endCxn id="1329"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29"/>
          <p:cNvCxnSpPr>
            <a:stCxn id="1317" idx="0"/>
            <a:endCxn id="1330"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29"/>
          <p:cNvCxnSpPr>
            <a:stCxn id="1318" idx="0"/>
            <a:endCxn id="1330"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29"/>
          <p:cNvCxnSpPr>
            <a:stCxn id="1319" idx="0"/>
            <a:endCxn id="1331"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9"/>
          <p:cNvCxnSpPr>
            <a:stCxn id="1320" idx="0"/>
            <a:endCxn id="1331"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29"/>
          <p:cNvCxnSpPr>
            <a:stCxn id="1321" idx="0"/>
            <a:endCxn id="1332"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29"/>
          <p:cNvCxnSpPr>
            <a:stCxn id="1322" idx="0"/>
            <a:endCxn id="1332"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9"/>
          <p:cNvCxnSpPr>
            <a:stCxn id="1323" idx="0"/>
            <a:endCxn id="1333"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9"/>
          <p:cNvCxnSpPr>
            <a:stCxn id="1324" idx="0"/>
            <a:endCxn id="1333"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9"/>
          <p:cNvCxnSpPr>
            <a:stCxn id="1325" idx="0"/>
            <a:endCxn id="1334"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9"/>
          <p:cNvCxnSpPr>
            <a:stCxn id="1326" idx="0"/>
            <a:endCxn id="1334"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9"/>
          <p:cNvCxnSpPr>
            <a:stCxn id="1327" idx="3"/>
            <a:endCxn id="1335"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9"/>
          <p:cNvCxnSpPr>
            <a:stCxn id="1328" idx="3"/>
            <a:endCxn id="1335"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29"/>
          <p:cNvCxnSpPr>
            <a:stCxn id="1329" idx="3"/>
            <a:endCxn id="1336"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29"/>
          <p:cNvCxnSpPr>
            <a:stCxn id="1330" idx="3"/>
            <a:endCxn id="1336"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29"/>
          <p:cNvCxnSpPr>
            <a:stCxn id="1331" idx="3"/>
            <a:endCxn id="1337"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29"/>
          <p:cNvCxnSpPr>
            <a:stCxn id="1332" idx="3"/>
            <a:endCxn id="1337"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9"/>
          <p:cNvCxnSpPr>
            <a:stCxn id="1333" idx="3"/>
            <a:endCxn id="1338"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29"/>
          <p:cNvCxnSpPr>
            <a:stCxn id="1334" idx="3"/>
            <a:endCxn id="1338"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29"/>
          <p:cNvCxnSpPr>
            <a:stCxn id="1335" idx="0"/>
            <a:endCxn id="1339"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9"/>
          <p:cNvCxnSpPr>
            <a:stCxn id="1336" idx="0"/>
            <a:endCxn id="1339"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29"/>
          <p:cNvCxnSpPr>
            <a:stCxn id="1337" idx="0"/>
            <a:endCxn id="1340"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29"/>
          <p:cNvCxnSpPr>
            <a:stCxn id="1338" idx="0"/>
            <a:endCxn id="1340"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29"/>
          <p:cNvCxnSpPr>
            <a:stCxn id="1339" idx="3"/>
            <a:endCxn id="1341"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29"/>
          <p:cNvCxnSpPr>
            <a:stCxn id="1340" idx="3"/>
            <a:endCxn id="1341"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372" name="Google Shape;1372;p2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73" name="Google Shape;1373;p2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374" name="Google Shape;1374;p2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5" name="Google Shape;1375;p2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6" name="Google Shape;1376;p2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7" name="Google Shape;1377;p2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8" name="Google Shape;1378;p2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9" name="Google Shape;1379;p2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0" name="Google Shape;1380;p2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81" name="Google Shape;1381;p2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2" name="Google Shape;1382;p2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3" name="Google Shape;1383;p2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4" name="Google Shape;1384;p2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385" name="Google Shape;1385;p2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6" name="Google Shape;1386;p2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387" name="Google Shape;1387;p29"/>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388" name="Google Shape;1388;p2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9" name="Google Shape;1389;p2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390" name="Google Shape;1390;p2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1" name="Google Shape;1391;p2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2" name="Google Shape;1392;p2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3" name="Google Shape;1393;p2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4" name="Google Shape;1394;p2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5" name="Google Shape;1395;p2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6" name="Google Shape;1396;p2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7" name="Google Shape;1397;p2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8" name="Google Shape;1398;p2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9" name="Google Shape;1399;p2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00" name="Google Shape;1400;p2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401" name="Google Shape;1401;p2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02" name="Google Shape;1402;p2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30"/>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08" name="Google Shape;1408;p30"/>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409" name="Google Shape;1409;p30"/>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410" name="Google Shape;1410;p30"/>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411" name="Google Shape;1411;p30"/>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412" name="Google Shape;1412;p30"/>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413" name="Google Shape;1413;p30"/>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14" name="Google Shape;1414;p30"/>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415" name="Google Shape;1415;p30"/>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416" name="Google Shape;1416;p30"/>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17" name="Google Shape;1417;p30"/>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418" name="Google Shape;1418;p3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419" name="Google Shape;1419;p3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420" name="Google Shape;1420;p3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421" name="Google Shape;1421;p3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422" name="Google Shape;1422;p3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423" name="Google Shape;1423;p30"/>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4" name="Google Shape;1424;p30"/>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5" name="Google Shape;1425;p30"/>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6" name="Google Shape;1426;p30"/>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7" name="Google Shape;1427;p30"/>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8" name="Google Shape;1428;p3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9" name="Google Shape;1429;p3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0" name="Google Shape;1430;p3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1" name="Google Shape;1431;p30"/>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2" name="Google Shape;1432;p30"/>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3" name="Google Shape;1433;p3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4" name="Google Shape;1434;p3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5" name="Google Shape;1435;p30"/>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6" name="Google Shape;1436;p3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37" name="Google Shape;1437;p3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438" name="Google Shape;1438;p30"/>
          <p:cNvCxnSpPr>
            <a:stCxn id="1423" idx="5"/>
            <a:endCxn id="1407"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0"/>
          <p:cNvCxnSpPr>
            <a:stCxn id="1408" idx="0"/>
            <a:endCxn id="1423"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0"/>
          <p:cNvCxnSpPr>
            <a:stCxn id="1409" idx="0"/>
            <a:endCxn id="1424"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0"/>
          <p:cNvCxnSpPr>
            <a:stCxn id="1410" idx="0"/>
            <a:endCxn id="1424"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0"/>
          <p:cNvCxnSpPr>
            <a:stCxn id="1411" idx="0"/>
            <a:endCxn id="1425"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0"/>
          <p:cNvCxnSpPr>
            <a:stCxn id="1412" idx="0"/>
            <a:endCxn id="1425"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0"/>
          <p:cNvCxnSpPr>
            <a:stCxn id="1413" idx="0"/>
            <a:endCxn id="1426"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0"/>
          <p:cNvCxnSpPr>
            <a:stCxn id="1414" idx="0"/>
            <a:endCxn id="1426"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0"/>
          <p:cNvCxnSpPr>
            <a:stCxn id="1415" idx="0"/>
            <a:endCxn id="1427"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0"/>
          <p:cNvCxnSpPr>
            <a:stCxn id="1416" idx="0"/>
            <a:endCxn id="1427"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0"/>
          <p:cNvCxnSpPr>
            <a:stCxn id="1417" idx="0"/>
            <a:endCxn id="1428"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0"/>
          <p:cNvCxnSpPr>
            <a:stCxn id="1418" idx="0"/>
            <a:endCxn id="1428"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0"/>
          <p:cNvCxnSpPr>
            <a:stCxn id="1419" idx="0"/>
            <a:endCxn id="1429"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0"/>
          <p:cNvCxnSpPr>
            <a:stCxn id="1420" idx="0"/>
            <a:endCxn id="1429"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0"/>
          <p:cNvCxnSpPr>
            <a:stCxn id="1421" idx="0"/>
            <a:endCxn id="1430"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0"/>
          <p:cNvCxnSpPr>
            <a:stCxn id="1422" idx="0"/>
            <a:endCxn id="1430"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0"/>
          <p:cNvCxnSpPr>
            <a:stCxn id="1423" idx="3"/>
            <a:endCxn id="1431"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0"/>
          <p:cNvCxnSpPr>
            <a:stCxn id="1424" idx="3"/>
            <a:endCxn id="1431"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0"/>
          <p:cNvCxnSpPr>
            <a:stCxn id="1425" idx="3"/>
            <a:endCxn id="1432"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0"/>
          <p:cNvCxnSpPr>
            <a:stCxn id="1426" idx="3"/>
            <a:endCxn id="1432"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0"/>
          <p:cNvCxnSpPr>
            <a:stCxn id="1427" idx="3"/>
            <a:endCxn id="1433"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0"/>
          <p:cNvCxnSpPr>
            <a:stCxn id="1428" idx="3"/>
            <a:endCxn id="1433"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0"/>
          <p:cNvCxnSpPr>
            <a:stCxn id="1429" idx="3"/>
            <a:endCxn id="1434"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0"/>
          <p:cNvCxnSpPr>
            <a:stCxn id="1430" idx="3"/>
            <a:endCxn id="1434"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0"/>
          <p:cNvCxnSpPr>
            <a:stCxn id="1431" idx="0"/>
            <a:endCxn id="1435"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0"/>
          <p:cNvCxnSpPr>
            <a:stCxn id="1432" idx="0"/>
            <a:endCxn id="1435"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30"/>
          <p:cNvCxnSpPr>
            <a:stCxn id="1433" idx="0"/>
            <a:endCxn id="1436"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30"/>
          <p:cNvCxnSpPr>
            <a:stCxn id="1434" idx="0"/>
            <a:endCxn id="1436"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30"/>
          <p:cNvCxnSpPr>
            <a:stCxn id="1435" idx="3"/>
            <a:endCxn id="1437"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30"/>
          <p:cNvCxnSpPr>
            <a:stCxn id="1436" idx="3"/>
            <a:endCxn id="1437"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468" name="Google Shape;1468;p3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69" name="Google Shape;1469;p3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470" name="Google Shape;1470;p3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1" name="Google Shape;1471;p3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2" name="Google Shape;1472;p3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3" name="Google Shape;1473;p3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4" name="Google Shape;1474;p3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5" name="Google Shape;1475;p3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6" name="Google Shape;1476;p3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77" name="Google Shape;1477;p3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478" name="Google Shape;1478;p3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79" name="Google Shape;1479;p3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0" name="Google Shape;1480;p3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481" name="Google Shape;1481;p3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2" name="Google Shape;1482;p3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483" name="Google Shape;1483;p30"/>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484" name="Google Shape;1484;p3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5" name="Google Shape;1485;p3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486" name="Google Shape;1486;p3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7" name="Google Shape;1487;p3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8" name="Google Shape;1488;p3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89" name="Google Shape;1489;p3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0" name="Google Shape;1490;p3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1" name="Google Shape;1491;p3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2" name="Google Shape;1492;p3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3" name="Google Shape;1493;p3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494" name="Google Shape;1494;p3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5" name="Google Shape;1495;p3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6" name="Google Shape;1496;p3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497" name="Google Shape;1497;p3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8" name="Google Shape;1498;p3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31"/>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04" name="Google Shape;1504;p31"/>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505" name="Google Shape;1505;p31"/>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506" name="Google Shape;1506;p31"/>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507" name="Google Shape;1507;p31"/>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508" name="Google Shape;1508;p31"/>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509" name="Google Shape;1509;p31"/>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10" name="Google Shape;1510;p31"/>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511" name="Google Shape;1511;p31"/>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512" name="Google Shape;1512;p31"/>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13" name="Google Shape;1513;p31"/>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514" name="Google Shape;1514;p31"/>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515" name="Google Shape;1515;p3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516" name="Google Shape;1516;p3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517" name="Google Shape;1517;p3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518" name="Google Shape;1518;p3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519" name="Google Shape;1519;p31"/>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0" name="Google Shape;1520;p31"/>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1" name="Google Shape;1521;p31"/>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2" name="Google Shape;1522;p31"/>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3" name="Google Shape;1523;p31"/>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4" name="Google Shape;1524;p31"/>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5" name="Google Shape;1525;p3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6" name="Google Shape;1526;p3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7" name="Google Shape;1527;p31"/>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8" name="Google Shape;1528;p31"/>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9" name="Google Shape;1529;p3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0" name="Google Shape;1530;p3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1" name="Google Shape;1531;p31"/>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2" name="Google Shape;1532;p3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3" name="Google Shape;1533;p3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534" name="Google Shape;1534;p31"/>
          <p:cNvCxnSpPr>
            <a:stCxn id="1519" idx="5"/>
            <a:endCxn id="1503"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31"/>
          <p:cNvCxnSpPr>
            <a:stCxn id="1504" idx="0"/>
            <a:endCxn id="1519"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31"/>
          <p:cNvCxnSpPr>
            <a:stCxn id="1505" idx="0"/>
            <a:endCxn id="1520"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31"/>
          <p:cNvCxnSpPr>
            <a:stCxn id="1506" idx="0"/>
            <a:endCxn id="1520"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31"/>
          <p:cNvCxnSpPr>
            <a:stCxn id="1507" idx="0"/>
            <a:endCxn id="1521"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31"/>
          <p:cNvCxnSpPr>
            <a:stCxn id="1508" idx="0"/>
            <a:endCxn id="1521"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31"/>
          <p:cNvCxnSpPr>
            <a:stCxn id="1509" idx="0"/>
            <a:endCxn id="1522"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31"/>
          <p:cNvCxnSpPr>
            <a:stCxn id="1510" idx="0"/>
            <a:endCxn id="1522"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31"/>
          <p:cNvCxnSpPr>
            <a:stCxn id="1511" idx="0"/>
            <a:endCxn id="1523"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31"/>
          <p:cNvCxnSpPr>
            <a:stCxn id="1512" idx="0"/>
            <a:endCxn id="1523"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31"/>
          <p:cNvCxnSpPr>
            <a:stCxn id="1513" idx="0"/>
            <a:endCxn id="1524"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31"/>
          <p:cNvCxnSpPr>
            <a:stCxn id="1514" idx="0"/>
            <a:endCxn id="1524"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31"/>
          <p:cNvCxnSpPr>
            <a:stCxn id="1515" idx="0"/>
            <a:endCxn id="1525"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31"/>
          <p:cNvCxnSpPr>
            <a:stCxn id="1516" idx="0"/>
            <a:endCxn id="1525"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31"/>
          <p:cNvCxnSpPr>
            <a:stCxn id="1517" idx="0"/>
            <a:endCxn id="1526"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31"/>
          <p:cNvCxnSpPr>
            <a:stCxn id="1518" idx="0"/>
            <a:endCxn id="1526"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31"/>
          <p:cNvCxnSpPr>
            <a:stCxn id="1519" idx="3"/>
            <a:endCxn id="1527"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1" name="Google Shape;1551;p31"/>
          <p:cNvCxnSpPr>
            <a:stCxn id="1520" idx="3"/>
            <a:endCxn id="1527"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2" name="Google Shape;1552;p31"/>
          <p:cNvCxnSpPr>
            <a:stCxn id="1521" idx="3"/>
            <a:endCxn id="1528"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3" name="Google Shape;1553;p31"/>
          <p:cNvCxnSpPr>
            <a:stCxn id="1522" idx="3"/>
            <a:endCxn id="1528"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4" name="Google Shape;1554;p31"/>
          <p:cNvCxnSpPr>
            <a:stCxn id="1523" idx="3"/>
            <a:endCxn id="1529"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5" name="Google Shape;1555;p31"/>
          <p:cNvCxnSpPr>
            <a:stCxn id="1524" idx="3"/>
            <a:endCxn id="1529"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31"/>
          <p:cNvCxnSpPr>
            <a:stCxn id="1525" idx="3"/>
            <a:endCxn id="1530"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31"/>
          <p:cNvCxnSpPr>
            <a:stCxn id="1526" idx="3"/>
            <a:endCxn id="1530"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31"/>
          <p:cNvCxnSpPr>
            <a:stCxn id="1527" idx="0"/>
            <a:endCxn id="1531"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31"/>
          <p:cNvCxnSpPr>
            <a:stCxn id="1528" idx="0"/>
            <a:endCxn id="1531"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31"/>
          <p:cNvCxnSpPr>
            <a:stCxn id="1529" idx="0"/>
            <a:endCxn id="1532"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31"/>
          <p:cNvCxnSpPr>
            <a:stCxn id="1530" idx="0"/>
            <a:endCxn id="1532"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31"/>
          <p:cNvCxnSpPr>
            <a:stCxn id="1531" idx="3"/>
            <a:endCxn id="1533"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31"/>
          <p:cNvCxnSpPr>
            <a:stCxn id="1532" idx="3"/>
            <a:endCxn id="1533"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564" name="Google Shape;1564;p3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65" name="Google Shape;1565;p3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566" name="Google Shape;1566;p3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67" name="Google Shape;1567;p3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68" name="Google Shape;1568;p3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69" name="Google Shape;1569;p3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0" name="Google Shape;1570;p3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1" name="Google Shape;1571;p3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2" name="Google Shape;1572;p3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73" name="Google Shape;1573;p3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74" name="Google Shape;1574;p3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5" name="Google Shape;1575;p3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6" name="Google Shape;1576;p3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577" name="Google Shape;1577;p3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8" name="Google Shape;1578;p3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579" name="Google Shape;1579;p31"/>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580" name="Google Shape;1580;p3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1" name="Google Shape;1581;p3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582" name="Google Shape;1582;p3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583" name="Google Shape;1583;p3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4" name="Google Shape;1584;p3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5" name="Google Shape;1585;p3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6" name="Google Shape;1586;p3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7" name="Google Shape;1587;p3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8" name="Google Shape;1588;p3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89" name="Google Shape;1589;p3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590" name="Google Shape;1590;p3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91" name="Google Shape;1591;p3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92" name="Google Shape;1592;p3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593" name="Google Shape;1593;p3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94" name="Google Shape;1594;p3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0" y="1227150"/>
            <a:ext cx="9144000" cy="26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A tree with branching factor 2 and depth 4, has the following values for its leaves: 5, 15, 10, 2, 7, 8, 5, 3, 4, 5, 15, 9, 15, 23, 12, 4</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81000" lvl="0" marL="457200" rtl="0" algn="l">
              <a:spcBef>
                <a:spcPts val="0"/>
              </a:spcBef>
              <a:spcAft>
                <a:spcPts val="0"/>
              </a:spcAft>
              <a:buSzPts val="2400"/>
              <a:buFont typeface="Lato"/>
              <a:buAutoNum type="alphaLcPeriod"/>
            </a:pPr>
            <a:r>
              <a:rPr lang="en" sz="2400">
                <a:latin typeface="Lato"/>
                <a:ea typeface="Lato"/>
                <a:cs typeface="Lato"/>
                <a:sym typeface="Lato"/>
              </a:rPr>
              <a:t>Draw the described tree.</a:t>
            </a:r>
            <a:endParaRPr sz="2400">
              <a:latin typeface="Lato"/>
              <a:ea typeface="Lato"/>
              <a:cs typeface="Lato"/>
              <a:sym typeface="Lato"/>
            </a:endParaRPr>
          </a:p>
          <a:p>
            <a:pPr indent="-381000" lvl="0" marL="457200" rtl="0" algn="l">
              <a:spcBef>
                <a:spcPts val="0"/>
              </a:spcBef>
              <a:spcAft>
                <a:spcPts val="0"/>
              </a:spcAft>
              <a:buSzPts val="2400"/>
              <a:buFont typeface="Lato"/>
              <a:buAutoNum type="alphaLcPeriod"/>
            </a:pPr>
            <a:r>
              <a:rPr lang="en" sz="2400">
                <a:latin typeface="Lato"/>
                <a:ea typeface="Lato"/>
                <a:cs typeface="Lato"/>
                <a:sym typeface="Lato"/>
              </a:rPr>
              <a:t>Find the MinMax value of the tree.</a:t>
            </a:r>
            <a:endParaRPr sz="2400">
              <a:latin typeface="Lato"/>
              <a:ea typeface="Lato"/>
              <a:cs typeface="Lato"/>
              <a:sym typeface="Lato"/>
            </a:endParaRPr>
          </a:p>
          <a:p>
            <a:pPr indent="-381000" lvl="0" marL="457200" rtl="0" algn="l">
              <a:spcBef>
                <a:spcPts val="0"/>
              </a:spcBef>
              <a:spcAft>
                <a:spcPts val="0"/>
              </a:spcAft>
              <a:buSzPts val="2400"/>
              <a:buFont typeface="Lato"/>
              <a:buAutoNum type="alphaLcPeriod"/>
            </a:pPr>
            <a:r>
              <a:rPr lang="en" sz="2400">
                <a:latin typeface="Lato"/>
                <a:ea typeface="Lato"/>
                <a:cs typeface="Lato"/>
                <a:sym typeface="Lato"/>
              </a:rPr>
              <a:t>Apply Alpha-Beta pruning showing the nodes that will not be evaluated.</a:t>
            </a:r>
            <a:endParaRPr sz="2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32"/>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00" name="Google Shape;1600;p32"/>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601" name="Google Shape;1601;p32"/>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602" name="Google Shape;1602;p32"/>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603" name="Google Shape;1603;p32"/>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604" name="Google Shape;1604;p32"/>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605" name="Google Shape;1605;p32"/>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06" name="Google Shape;1606;p32"/>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607" name="Google Shape;1607;p32"/>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608" name="Google Shape;1608;p32"/>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09" name="Google Shape;1609;p32"/>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610" name="Google Shape;1610;p32"/>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611" name="Google Shape;1611;p3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612" name="Google Shape;1612;p3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613" name="Google Shape;1613;p3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614" name="Google Shape;1614;p3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615" name="Google Shape;1615;p32"/>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16" name="Google Shape;1616;p32"/>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17" name="Google Shape;1617;p32"/>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18" name="Google Shape;1618;p32"/>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19" name="Google Shape;1619;p32"/>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0" name="Google Shape;1620;p32"/>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1" name="Google Shape;1621;p3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2" name="Google Shape;1622;p3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3" name="Google Shape;1623;p32"/>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4" name="Google Shape;1624;p32"/>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5" name="Google Shape;1625;p32"/>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6" name="Google Shape;1626;p3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7" name="Google Shape;1627;p32"/>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8" name="Google Shape;1628;p3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9" name="Google Shape;1629;p3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630" name="Google Shape;1630;p32"/>
          <p:cNvCxnSpPr>
            <a:stCxn id="1615" idx="5"/>
            <a:endCxn id="1599"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32"/>
          <p:cNvCxnSpPr>
            <a:stCxn id="1600" idx="0"/>
            <a:endCxn id="1615"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32"/>
          <p:cNvCxnSpPr>
            <a:stCxn id="1601" idx="0"/>
            <a:endCxn id="1616"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32"/>
          <p:cNvCxnSpPr>
            <a:stCxn id="1602" idx="0"/>
            <a:endCxn id="1616"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32"/>
          <p:cNvCxnSpPr>
            <a:stCxn id="1603" idx="0"/>
            <a:endCxn id="1617"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32"/>
          <p:cNvCxnSpPr>
            <a:stCxn id="1604" idx="0"/>
            <a:endCxn id="1617"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32"/>
          <p:cNvCxnSpPr>
            <a:stCxn id="1605" idx="0"/>
            <a:endCxn id="1618"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32"/>
          <p:cNvCxnSpPr>
            <a:stCxn id="1606" idx="0"/>
            <a:endCxn id="1618"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32"/>
          <p:cNvCxnSpPr>
            <a:stCxn id="1607" idx="0"/>
            <a:endCxn id="1619"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32"/>
          <p:cNvCxnSpPr>
            <a:stCxn id="1608" idx="0"/>
            <a:endCxn id="1619"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32"/>
          <p:cNvCxnSpPr>
            <a:stCxn id="1609" idx="0"/>
            <a:endCxn id="1620"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32"/>
          <p:cNvCxnSpPr>
            <a:stCxn id="1610" idx="0"/>
            <a:endCxn id="1620"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32"/>
          <p:cNvCxnSpPr>
            <a:stCxn id="1611" idx="0"/>
            <a:endCxn id="1621"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32"/>
          <p:cNvCxnSpPr>
            <a:stCxn id="1612" idx="0"/>
            <a:endCxn id="1621"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32"/>
          <p:cNvCxnSpPr>
            <a:stCxn id="1613" idx="0"/>
            <a:endCxn id="1622"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32"/>
          <p:cNvCxnSpPr>
            <a:stCxn id="1614" idx="0"/>
            <a:endCxn id="1622"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32"/>
          <p:cNvCxnSpPr>
            <a:stCxn id="1615" idx="3"/>
            <a:endCxn id="1623"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32"/>
          <p:cNvCxnSpPr>
            <a:stCxn id="1616" idx="3"/>
            <a:endCxn id="1623"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32"/>
          <p:cNvCxnSpPr>
            <a:stCxn id="1617" idx="3"/>
            <a:endCxn id="1624"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32"/>
          <p:cNvCxnSpPr>
            <a:stCxn id="1618" idx="3"/>
            <a:endCxn id="1624"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32"/>
          <p:cNvCxnSpPr>
            <a:stCxn id="1619" idx="3"/>
            <a:endCxn id="1625"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32"/>
          <p:cNvCxnSpPr>
            <a:stCxn id="1620" idx="3"/>
            <a:endCxn id="1625"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32"/>
          <p:cNvCxnSpPr>
            <a:stCxn id="1621" idx="3"/>
            <a:endCxn id="1626"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32"/>
          <p:cNvCxnSpPr>
            <a:stCxn id="1622" idx="3"/>
            <a:endCxn id="1626"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32"/>
          <p:cNvCxnSpPr>
            <a:stCxn id="1623" idx="0"/>
            <a:endCxn id="1627"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32"/>
          <p:cNvCxnSpPr>
            <a:stCxn id="1624" idx="0"/>
            <a:endCxn id="1627"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32"/>
          <p:cNvCxnSpPr>
            <a:stCxn id="1625" idx="0"/>
            <a:endCxn id="1628"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32"/>
          <p:cNvCxnSpPr>
            <a:stCxn id="1626" idx="0"/>
            <a:endCxn id="1628"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32"/>
          <p:cNvCxnSpPr>
            <a:stCxn id="1627" idx="3"/>
            <a:endCxn id="1629"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32"/>
          <p:cNvCxnSpPr>
            <a:stCxn id="1628" idx="3"/>
            <a:endCxn id="1629"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660" name="Google Shape;1660;p3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61" name="Google Shape;1661;p3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662" name="Google Shape;1662;p3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663" name="Google Shape;1663;p3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4" name="Google Shape;1664;p3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5" name="Google Shape;1665;p3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6" name="Google Shape;1666;p3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7" name="Google Shape;1667;p3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68" name="Google Shape;1668;p3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69" name="Google Shape;1669;p3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670" name="Google Shape;1670;p3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71" name="Google Shape;1671;p3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72" name="Google Shape;1672;p3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73" name="Google Shape;1673;p3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74" name="Google Shape;1674;p3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675" name="Google Shape;1675;p32"/>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676" name="Google Shape;1676;p3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77" name="Google Shape;1677;p3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678" name="Google Shape;1678;p3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679" name="Google Shape;1679;p3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0" name="Google Shape;1680;p3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1" name="Google Shape;1681;p3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2" name="Google Shape;1682;p3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3" name="Google Shape;1683;p3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4" name="Google Shape;1684;p3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5" name="Google Shape;1685;p3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686" name="Google Shape;1686;p3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7" name="Google Shape;1687;p3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88" name="Google Shape;1688;p3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689" name="Google Shape;1689;p3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90" name="Google Shape;1690;p3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33"/>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96" name="Google Shape;1696;p33"/>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697" name="Google Shape;1697;p33"/>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698" name="Google Shape;1698;p33"/>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699" name="Google Shape;1699;p33"/>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700" name="Google Shape;1700;p33"/>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701" name="Google Shape;1701;p33"/>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02" name="Google Shape;1702;p33"/>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703" name="Google Shape;1703;p33"/>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704" name="Google Shape;1704;p33"/>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05" name="Google Shape;1705;p33"/>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706" name="Google Shape;1706;p3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707" name="Google Shape;1707;p3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708" name="Google Shape;1708;p3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709" name="Google Shape;1709;p3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710" name="Google Shape;1710;p3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711" name="Google Shape;1711;p33"/>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2" name="Google Shape;1712;p33"/>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3" name="Google Shape;1713;p33"/>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4" name="Google Shape;1714;p33"/>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5" name="Google Shape;1715;p33"/>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6" name="Google Shape;1716;p33"/>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7" name="Google Shape;1717;p33"/>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8" name="Google Shape;1718;p33"/>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19" name="Google Shape;1719;p33"/>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0" name="Google Shape;1720;p33"/>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1" name="Google Shape;1721;p33"/>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2" name="Google Shape;1722;p33"/>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3" name="Google Shape;1723;p33"/>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4" name="Google Shape;1724;p33"/>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5" name="Google Shape;1725;p3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726" name="Google Shape;1726;p33"/>
          <p:cNvCxnSpPr>
            <a:stCxn id="1711" idx="5"/>
            <a:endCxn id="1695"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33"/>
          <p:cNvCxnSpPr>
            <a:stCxn id="1696" idx="0"/>
            <a:endCxn id="1711"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28" name="Google Shape;1728;p33"/>
          <p:cNvCxnSpPr>
            <a:stCxn id="1697" idx="0"/>
            <a:endCxn id="1712"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29" name="Google Shape;1729;p33"/>
          <p:cNvCxnSpPr>
            <a:stCxn id="1698" idx="0"/>
            <a:endCxn id="1712"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33"/>
          <p:cNvCxnSpPr>
            <a:stCxn id="1699" idx="0"/>
            <a:endCxn id="1713"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33"/>
          <p:cNvCxnSpPr>
            <a:stCxn id="1700" idx="0"/>
            <a:endCxn id="1713"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33"/>
          <p:cNvCxnSpPr>
            <a:stCxn id="1701" idx="0"/>
            <a:endCxn id="1714"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33"/>
          <p:cNvCxnSpPr>
            <a:stCxn id="1702" idx="0"/>
            <a:endCxn id="1714"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33"/>
          <p:cNvCxnSpPr>
            <a:stCxn id="1703" idx="0"/>
            <a:endCxn id="1715"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33"/>
          <p:cNvCxnSpPr>
            <a:stCxn id="1704" idx="0"/>
            <a:endCxn id="1715"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33"/>
          <p:cNvCxnSpPr>
            <a:stCxn id="1705" idx="0"/>
            <a:endCxn id="1716"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33"/>
          <p:cNvCxnSpPr>
            <a:stCxn id="1706" idx="0"/>
            <a:endCxn id="1716"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33"/>
          <p:cNvCxnSpPr>
            <a:stCxn id="1707" idx="0"/>
            <a:endCxn id="1717"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33"/>
          <p:cNvCxnSpPr>
            <a:stCxn id="1708" idx="0"/>
            <a:endCxn id="1717"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33"/>
          <p:cNvCxnSpPr>
            <a:stCxn id="1709" idx="0"/>
            <a:endCxn id="1718"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33"/>
          <p:cNvCxnSpPr>
            <a:stCxn id="1710" idx="0"/>
            <a:endCxn id="1718"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33"/>
          <p:cNvCxnSpPr>
            <a:stCxn id="1711" idx="3"/>
            <a:endCxn id="1719"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33"/>
          <p:cNvCxnSpPr>
            <a:stCxn id="1712" idx="3"/>
            <a:endCxn id="1719"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33"/>
          <p:cNvCxnSpPr>
            <a:stCxn id="1713" idx="3"/>
            <a:endCxn id="1720"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33"/>
          <p:cNvCxnSpPr>
            <a:stCxn id="1714" idx="3"/>
            <a:endCxn id="1720"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33"/>
          <p:cNvCxnSpPr>
            <a:stCxn id="1715" idx="3"/>
            <a:endCxn id="1721"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33"/>
          <p:cNvCxnSpPr>
            <a:stCxn id="1716" idx="3"/>
            <a:endCxn id="1721"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33"/>
          <p:cNvCxnSpPr>
            <a:stCxn id="1717" idx="3"/>
            <a:endCxn id="1722"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33"/>
          <p:cNvCxnSpPr>
            <a:stCxn id="1718" idx="3"/>
            <a:endCxn id="1722"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33"/>
          <p:cNvCxnSpPr>
            <a:stCxn id="1719" idx="0"/>
            <a:endCxn id="1723"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33"/>
          <p:cNvCxnSpPr>
            <a:stCxn id="1720" idx="0"/>
            <a:endCxn id="1723"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33"/>
          <p:cNvCxnSpPr>
            <a:stCxn id="1721" idx="0"/>
            <a:endCxn id="1724"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33"/>
          <p:cNvCxnSpPr>
            <a:stCxn id="1722" idx="0"/>
            <a:endCxn id="1724"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33"/>
          <p:cNvCxnSpPr>
            <a:stCxn id="1723" idx="3"/>
            <a:endCxn id="1725"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33"/>
          <p:cNvCxnSpPr>
            <a:stCxn id="1724" idx="3"/>
            <a:endCxn id="1725"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756" name="Google Shape;1756;p3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57" name="Google Shape;1757;p3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758" name="Google Shape;1758;p3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759" name="Google Shape;1759;p3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0" name="Google Shape;1760;p3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1" name="Google Shape;1761;p3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2" name="Google Shape;1762;p3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3" name="Google Shape;1763;p3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4" name="Google Shape;1764;p3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65" name="Google Shape;1765;p3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66" name="Google Shape;1766;p3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7" name="Google Shape;1767;p3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68" name="Google Shape;1768;p3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69" name="Google Shape;1769;p3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0" name="Google Shape;1770;p3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771" name="Google Shape;1771;p33"/>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772" name="Google Shape;1772;p3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3" name="Google Shape;1773;p3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774" name="Google Shape;1774;p3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775" name="Google Shape;1775;p3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6" name="Google Shape;1776;p3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7" name="Google Shape;1777;p3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8" name="Google Shape;1778;p3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9" name="Google Shape;1779;p3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80" name="Google Shape;1780;p3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81" name="Google Shape;1781;p3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782" name="Google Shape;1782;p3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83" name="Google Shape;1783;p3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84" name="Google Shape;1784;p3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785" name="Google Shape;1785;p3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86" name="Google Shape;1786;p3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34"/>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92" name="Google Shape;1792;p34"/>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793" name="Google Shape;1793;p34"/>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794" name="Google Shape;1794;p34"/>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795" name="Google Shape;1795;p34"/>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796" name="Google Shape;1796;p34"/>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797" name="Google Shape;1797;p34"/>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98" name="Google Shape;1798;p34"/>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799" name="Google Shape;1799;p34"/>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800" name="Google Shape;1800;p34"/>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01" name="Google Shape;1801;p34"/>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802" name="Google Shape;1802;p34"/>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803" name="Google Shape;1803;p3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804" name="Google Shape;1804;p3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805" name="Google Shape;1805;p3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806" name="Google Shape;1806;p3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807" name="Google Shape;1807;p34"/>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08" name="Google Shape;1808;p34"/>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09" name="Google Shape;1809;p34"/>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0" name="Google Shape;1810;p34"/>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1" name="Google Shape;1811;p34"/>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2" name="Google Shape;1812;p34"/>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3" name="Google Shape;1813;p34"/>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4" name="Google Shape;1814;p34"/>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5" name="Google Shape;1815;p34"/>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6" name="Google Shape;1816;p34"/>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7" name="Google Shape;1817;p34"/>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8" name="Google Shape;1818;p34"/>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9" name="Google Shape;1819;p34"/>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20" name="Google Shape;1820;p34"/>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21" name="Google Shape;1821;p3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822" name="Google Shape;1822;p34"/>
          <p:cNvCxnSpPr>
            <a:stCxn id="1807" idx="5"/>
            <a:endCxn id="1791"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34"/>
          <p:cNvCxnSpPr>
            <a:stCxn id="1792" idx="0"/>
            <a:endCxn id="1807"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34"/>
          <p:cNvCxnSpPr>
            <a:stCxn id="1793" idx="0"/>
            <a:endCxn id="1808"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34"/>
          <p:cNvCxnSpPr>
            <a:stCxn id="1794" idx="0"/>
            <a:endCxn id="1808"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34"/>
          <p:cNvCxnSpPr>
            <a:stCxn id="1795" idx="0"/>
            <a:endCxn id="1809"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34"/>
          <p:cNvCxnSpPr>
            <a:stCxn id="1796" idx="0"/>
            <a:endCxn id="1809"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34"/>
          <p:cNvCxnSpPr>
            <a:stCxn id="1797" idx="0"/>
            <a:endCxn id="1810"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34"/>
          <p:cNvCxnSpPr>
            <a:stCxn id="1798" idx="0"/>
            <a:endCxn id="1810"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34"/>
          <p:cNvCxnSpPr>
            <a:stCxn id="1799" idx="0"/>
            <a:endCxn id="1811"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34"/>
          <p:cNvCxnSpPr>
            <a:stCxn id="1800" idx="0"/>
            <a:endCxn id="1811"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34"/>
          <p:cNvCxnSpPr>
            <a:stCxn id="1801" idx="0"/>
            <a:endCxn id="1812"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34"/>
          <p:cNvCxnSpPr>
            <a:stCxn id="1802" idx="0"/>
            <a:endCxn id="1812"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34"/>
          <p:cNvCxnSpPr>
            <a:stCxn id="1803" idx="0"/>
            <a:endCxn id="1813"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34"/>
          <p:cNvCxnSpPr>
            <a:stCxn id="1804" idx="0"/>
            <a:endCxn id="1813"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34"/>
          <p:cNvCxnSpPr>
            <a:stCxn id="1805" idx="0"/>
            <a:endCxn id="1814"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34"/>
          <p:cNvCxnSpPr>
            <a:stCxn id="1806" idx="0"/>
            <a:endCxn id="1814"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34"/>
          <p:cNvCxnSpPr>
            <a:stCxn id="1807" idx="3"/>
            <a:endCxn id="1815"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34"/>
          <p:cNvCxnSpPr>
            <a:stCxn id="1808" idx="3"/>
            <a:endCxn id="1815"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34"/>
          <p:cNvCxnSpPr>
            <a:stCxn id="1809" idx="3"/>
            <a:endCxn id="1816"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34"/>
          <p:cNvCxnSpPr>
            <a:stCxn id="1810" idx="3"/>
            <a:endCxn id="1816"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34"/>
          <p:cNvCxnSpPr>
            <a:stCxn id="1811" idx="3"/>
            <a:endCxn id="1817"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34"/>
          <p:cNvCxnSpPr>
            <a:stCxn id="1812" idx="3"/>
            <a:endCxn id="1817"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34"/>
          <p:cNvCxnSpPr>
            <a:stCxn id="1813" idx="3"/>
            <a:endCxn id="1818"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34"/>
          <p:cNvCxnSpPr>
            <a:stCxn id="1814" idx="3"/>
            <a:endCxn id="1818"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34"/>
          <p:cNvCxnSpPr>
            <a:stCxn id="1815" idx="0"/>
            <a:endCxn id="1819"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34"/>
          <p:cNvCxnSpPr>
            <a:stCxn id="1816" idx="0"/>
            <a:endCxn id="1819"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34"/>
          <p:cNvCxnSpPr>
            <a:stCxn id="1817" idx="0"/>
            <a:endCxn id="1820"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34"/>
          <p:cNvCxnSpPr>
            <a:stCxn id="1818" idx="0"/>
            <a:endCxn id="1820"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34"/>
          <p:cNvCxnSpPr>
            <a:stCxn id="1819" idx="3"/>
            <a:endCxn id="1821"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34"/>
          <p:cNvCxnSpPr>
            <a:stCxn id="1820" idx="3"/>
            <a:endCxn id="1821"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852" name="Google Shape;1852;p3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53" name="Google Shape;1853;p3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854" name="Google Shape;1854;p3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855" name="Google Shape;1855;p3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56" name="Google Shape;1856;p3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57" name="Google Shape;1857;p3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58" name="Google Shape;1858;p3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59" name="Google Shape;1859;p3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0" name="Google Shape;1860;p3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61" name="Google Shape;1861;p3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7</a:t>
            </a:r>
            <a:endParaRPr b="1">
              <a:solidFill>
                <a:srgbClr val="FF0000"/>
              </a:solidFill>
              <a:latin typeface="Source Code Pro"/>
              <a:ea typeface="Source Code Pro"/>
              <a:cs typeface="Source Code Pro"/>
              <a:sym typeface="Source Code Pro"/>
            </a:endParaRPr>
          </a:p>
        </p:txBody>
      </p:sp>
      <p:sp>
        <p:nvSpPr>
          <p:cNvPr id="1862" name="Google Shape;1862;p3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3" name="Google Shape;1863;p3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4" name="Google Shape;1864;p3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65" name="Google Shape;1865;p3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6" name="Google Shape;1866;p3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867" name="Google Shape;1867;p34"/>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868" name="Google Shape;1868;p3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9" name="Google Shape;1869;p3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870" name="Google Shape;1870;p3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1" name="Google Shape;1871;p3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2" name="Google Shape;1872;p3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3" name="Google Shape;1873;p3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4" name="Google Shape;1874;p3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5" name="Google Shape;1875;p3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6" name="Google Shape;1876;p3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7" name="Google Shape;1877;p3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r>
              <a:rPr lang="en">
                <a:solidFill>
                  <a:schemeClr val="dk2"/>
                </a:solidFill>
                <a:latin typeface="Source Code Pro"/>
                <a:ea typeface="Source Code Pro"/>
                <a:cs typeface="Source Code Pro"/>
                <a:sym typeface="Source Code Pro"/>
              </a:rPr>
              <a:t>, </a:t>
            </a:r>
            <a:r>
              <a:rPr b="1" lang="en">
                <a:solidFill>
                  <a:srgbClr val="FF0000"/>
                </a:solidFill>
                <a:latin typeface="Source Code Pro"/>
                <a:ea typeface="Source Code Pro"/>
                <a:cs typeface="Source Code Pro"/>
                <a:sym typeface="Source Code Pro"/>
              </a:rPr>
              <a:t>5</a:t>
            </a:r>
            <a:endParaRPr b="1">
              <a:solidFill>
                <a:srgbClr val="FF0000"/>
              </a:solidFill>
              <a:latin typeface="Source Code Pro"/>
              <a:ea typeface="Source Code Pro"/>
              <a:cs typeface="Source Code Pro"/>
              <a:sym typeface="Source Code Pro"/>
            </a:endParaRPr>
          </a:p>
        </p:txBody>
      </p:sp>
      <p:sp>
        <p:nvSpPr>
          <p:cNvPr id="1878" name="Google Shape;1878;p3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9" name="Google Shape;1879;p3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80" name="Google Shape;1880;p3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881" name="Google Shape;1881;p3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82" name="Google Shape;1882;p3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1883" name="Google Shape;1883;p34"/>
          <p:cNvSpPr txBox="1"/>
          <p:nvPr/>
        </p:nvSpPr>
        <p:spPr>
          <a:xfrm>
            <a:off x="5886650" y="-27825"/>
            <a:ext cx="327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maximizing nodes: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value = max(value, child_value)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value &gt;= beta: break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alpha = max(alpha, value)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Since 7 &gt;= 5, we break</a:t>
            </a:r>
            <a:endParaRPr>
              <a:solidFill>
                <a:srgbClr val="FF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35"/>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89" name="Google Shape;1889;p35"/>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890" name="Google Shape;1890;p35"/>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891" name="Google Shape;1891;p35"/>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892" name="Google Shape;1892;p35"/>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893" name="Google Shape;1893;p35"/>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894" name="Google Shape;1894;p35"/>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95" name="Google Shape;1895;p35"/>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896" name="Google Shape;1896;p3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897" name="Google Shape;1897;p3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898" name="Google Shape;1898;p3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899" name="Google Shape;1899;p3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900" name="Google Shape;1900;p3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901" name="Google Shape;1901;p3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902" name="Google Shape;1902;p3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903" name="Google Shape;1903;p3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904" name="Google Shape;1904;p35"/>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5" name="Google Shape;1905;p35"/>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6" name="Google Shape;1906;p35"/>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7" name="Google Shape;1907;p35"/>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8" name="Google Shape;1908;p3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9" name="Google Shape;1909;p3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0" name="Google Shape;1910;p3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1" name="Google Shape;1911;p3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2" name="Google Shape;1912;p35"/>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3" name="Google Shape;1913;p35"/>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4" name="Google Shape;1914;p3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5" name="Google Shape;1915;p3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6" name="Google Shape;1916;p35"/>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7" name="Google Shape;1917;p3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8" name="Google Shape;1918;p3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919" name="Google Shape;1919;p35"/>
          <p:cNvCxnSpPr>
            <a:stCxn id="1904" idx="5"/>
            <a:endCxn id="188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35"/>
          <p:cNvCxnSpPr>
            <a:stCxn id="1889" idx="0"/>
            <a:endCxn id="190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35"/>
          <p:cNvCxnSpPr>
            <a:stCxn id="1890" idx="0"/>
            <a:endCxn id="190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35"/>
          <p:cNvCxnSpPr>
            <a:stCxn id="1891" idx="0"/>
            <a:endCxn id="190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35"/>
          <p:cNvCxnSpPr>
            <a:stCxn id="1892" idx="0"/>
            <a:endCxn id="190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35"/>
          <p:cNvCxnSpPr>
            <a:stCxn id="1893" idx="0"/>
            <a:endCxn id="190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35"/>
          <p:cNvCxnSpPr>
            <a:stCxn id="1894" idx="0"/>
            <a:endCxn id="190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35"/>
          <p:cNvCxnSpPr>
            <a:stCxn id="1895" idx="0"/>
            <a:endCxn id="190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927" name="Google Shape;1927;p35"/>
          <p:cNvCxnSpPr>
            <a:stCxn id="1896" idx="0"/>
            <a:endCxn id="190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928" name="Google Shape;1928;p35"/>
          <p:cNvCxnSpPr>
            <a:stCxn id="1897" idx="0"/>
            <a:endCxn id="190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929" name="Google Shape;1929;p35"/>
          <p:cNvCxnSpPr>
            <a:stCxn id="1898" idx="0"/>
            <a:endCxn id="190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35"/>
          <p:cNvCxnSpPr>
            <a:stCxn id="1899" idx="0"/>
            <a:endCxn id="190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35"/>
          <p:cNvCxnSpPr>
            <a:stCxn id="1900" idx="0"/>
            <a:endCxn id="191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932" name="Google Shape;1932;p35"/>
          <p:cNvCxnSpPr>
            <a:stCxn id="1901" idx="0"/>
            <a:endCxn id="191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933" name="Google Shape;1933;p35"/>
          <p:cNvCxnSpPr>
            <a:stCxn id="1902" idx="0"/>
            <a:endCxn id="191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934" name="Google Shape;1934;p35"/>
          <p:cNvCxnSpPr>
            <a:stCxn id="1903" idx="0"/>
            <a:endCxn id="191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935" name="Google Shape;1935;p35"/>
          <p:cNvCxnSpPr>
            <a:stCxn id="1904" idx="3"/>
            <a:endCxn id="191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36" name="Google Shape;1936;p35"/>
          <p:cNvCxnSpPr>
            <a:stCxn id="1905" idx="3"/>
            <a:endCxn id="191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37" name="Google Shape;1937;p35"/>
          <p:cNvCxnSpPr>
            <a:stCxn id="1906" idx="3"/>
            <a:endCxn id="191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38" name="Google Shape;1938;p35"/>
          <p:cNvCxnSpPr>
            <a:stCxn id="1907" idx="3"/>
            <a:endCxn id="191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39" name="Google Shape;1939;p35"/>
          <p:cNvCxnSpPr>
            <a:stCxn id="1908" idx="3"/>
            <a:endCxn id="191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35"/>
          <p:cNvCxnSpPr>
            <a:stCxn id="1909" idx="3"/>
            <a:endCxn id="191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35"/>
          <p:cNvCxnSpPr>
            <a:stCxn id="1910" idx="3"/>
            <a:endCxn id="191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35"/>
          <p:cNvCxnSpPr>
            <a:stCxn id="1911" idx="3"/>
            <a:endCxn id="191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943" name="Google Shape;1943;p35"/>
          <p:cNvCxnSpPr>
            <a:stCxn id="1912" idx="0"/>
            <a:endCxn id="191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35"/>
          <p:cNvCxnSpPr>
            <a:stCxn id="1913" idx="0"/>
            <a:endCxn id="191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35"/>
          <p:cNvCxnSpPr>
            <a:stCxn id="1914" idx="0"/>
            <a:endCxn id="191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35"/>
          <p:cNvCxnSpPr>
            <a:stCxn id="1915" idx="0"/>
            <a:endCxn id="191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35"/>
          <p:cNvCxnSpPr>
            <a:stCxn id="1916" idx="3"/>
            <a:endCxn id="191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35"/>
          <p:cNvCxnSpPr>
            <a:stCxn id="1917" idx="3"/>
            <a:endCxn id="191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949" name="Google Shape;1949;p3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50" name="Google Shape;1950;p3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951" name="Google Shape;1951;p3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952" name="Google Shape;1952;p3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53" name="Google Shape;1953;p3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54" name="Google Shape;1954;p3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55" name="Google Shape;1955;p3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56" name="Google Shape;1956;p3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57" name="Google Shape;1957;p3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58" name="Google Shape;1958;p3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959" name="Google Shape;1959;p3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0" name="Google Shape;1960;p3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1" name="Google Shape;1961;p3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62" name="Google Shape;1962;p3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3" name="Google Shape;1963;p3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1964" name="Google Shape;1964;p35"/>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1965" name="Google Shape;1965;p3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6" name="Google Shape;1966;p3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967" name="Google Shape;1967;p3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8" name="Google Shape;1968;p3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69" name="Google Shape;1969;p3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0" name="Google Shape;1970;p3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1" name="Google Shape;1971;p3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2" name="Google Shape;1972;p3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3" name="Google Shape;1973;p3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4" name="Google Shape;1974;p3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1975" name="Google Shape;1975;p3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6" name="Google Shape;1976;p3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7" name="Google Shape;1977;p3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5</a:t>
            </a:r>
            <a:endParaRPr>
              <a:latin typeface="Source Code Pro"/>
              <a:ea typeface="Source Code Pro"/>
              <a:cs typeface="Source Code Pro"/>
              <a:sym typeface="Source Code Pro"/>
            </a:endParaRPr>
          </a:p>
        </p:txBody>
      </p:sp>
      <p:sp>
        <p:nvSpPr>
          <p:cNvPr id="1978" name="Google Shape;1978;p3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79" name="Google Shape;1979;p3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36"/>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85" name="Google Shape;1985;p36"/>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986" name="Google Shape;1986;p36"/>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987" name="Google Shape;1987;p36"/>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988" name="Google Shape;1988;p36"/>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989" name="Google Shape;1989;p36"/>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990" name="Google Shape;1990;p36"/>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91" name="Google Shape;1991;p36"/>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992" name="Google Shape;1992;p3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993" name="Google Shape;1993;p3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994" name="Google Shape;1994;p3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995" name="Google Shape;1995;p3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996" name="Google Shape;1996;p3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997" name="Google Shape;1997;p3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998" name="Google Shape;1998;p3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999" name="Google Shape;1999;p3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000" name="Google Shape;2000;p36"/>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1" name="Google Shape;2001;p36"/>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2" name="Google Shape;2002;p36"/>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3" name="Google Shape;2003;p36"/>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4" name="Google Shape;2004;p3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5" name="Google Shape;2005;p3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6" name="Google Shape;2006;p3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7" name="Google Shape;2007;p3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8" name="Google Shape;2008;p36"/>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09" name="Google Shape;2009;p36"/>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0" name="Google Shape;2010;p3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1" name="Google Shape;2011;p3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2" name="Google Shape;2012;p36"/>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3" name="Google Shape;2013;p3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4" name="Google Shape;2014;p3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015" name="Google Shape;2015;p36"/>
          <p:cNvCxnSpPr>
            <a:stCxn id="2000" idx="5"/>
            <a:endCxn id="198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36"/>
          <p:cNvCxnSpPr>
            <a:stCxn id="1985" idx="0"/>
            <a:endCxn id="200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36"/>
          <p:cNvCxnSpPr>
            <a:stCxn id="1986" idx="0"/>
            <a:endCxn id="200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36"/>
          <p:cNvCxnSpPr>
            <a:stCxn id="1987" idx="0"/>
            <a:endCxn id="200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19" name="Google Shape;2019;p36"/>
          <p:cNvCxnSpPr>
            <a:stCxn id="1988" idx="0"/>
            <a:endCxn id="200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20" name="Google Shape;2020;p36"/>
          <p:cNvCxnSpPr>
            <a:stCxn id="1989" idx="0"/>
            <a:endCxn id="200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21" name="Google Shape;2021;p36"/>
          <p:cNvCxnSpPr>
            <a:stCxn id="1990" idx="0"/>
            <a:endCxn id="200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36"/>
          <p:cNvCxnSpPr>
            <a:stCxn id="1991" idx="0"/>
            <a:endCxn id="200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36"/>
          <p:cNvCxnSpPr>
            <a:stCxn id="1992" idx="0"/>
            <a:endCxn id="200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36"/>
          <p:cNvCxnSpPr>
            <a:stCxn id="1993" idx="0"/>
            <a:endCxn id="200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36"/>
          <p:cNvCxnSpPr>
            <a:stCxn id="1994" idx="0"/>
            <a:endCxn id="200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26" name="Google Shape;2026;p36"/>
          <p:cNvCxnSpPr>
            <a:stCxn id="1995" idx="0"/>
            <a:endCxn id="200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27" name="Google Shape;2027;p36"/>
          <p:cNvCxnSpPr>
            <a:stCxn id="1996" idx="0"/>
            <a:endCxn id="200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28" name="Google Shape;2028;p36"/>
          <p:cNvCxnSpPr>
            <a:stCxn id="1997" idx="0"/>
            <a:endCxn id="200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029" name="Google Shape;2029;p36"/>
          <p:cNvCxnSpPr>
            <a:stCxn id="1998" idx="0"/>
            <a:endCxn id="200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30" name="Google Shape;2030;p36"/>
          <p:cNvCxnSpPr>
            <a:stCxn id="1999" idx="0"/>
            <a:endCxn id="200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031" name="Google Shape;2031;p36"/>
          <p:cNvCxnSpPr>
            <a:stCxn id="2000" idx="3"/>
            <a:endCxn id="200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2" name="Google Shape;2032;p36"/>
          <p:cNvCxnSpPr>
            <a:stCxn id="2001" idx="3"/>
            <a:endCxn id="200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3" name="Google Shape;2033;p36"/>
          <p:cNvCxnSpPr>
            <a:stCxn id="2002" idx="3"/>
            <a:endCxn id="200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4" name="Google Shape;2034;p36"/>
          <p:cNvCxnSpPr>
            <a:stCxn id="2003" idx="3"/>
            <a:endCxn id="200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36"/>
          <p:cNvCxnSpPr>
            <a:stCxn id="2004" idx="3"/>
            <a:endCxn id="201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6" name="Google Shape;2036;p36"/>
          <p:cNvCxnSpPr>
            <a:stCxn id="2005" idx="3"/>
            <a:endCxn id="201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037" name="Google Shape;2037;p36"/>
          <p:cNvCxnSpPr>
            <a:stCxn id="2006" idx="3"/>
            <a:endCxn id="201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36"/>
          <p:cNvCxnSpPr>
            <a:stCxn id="2007" idx="3"/>
            <a:endCxn id="201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36"/>
          <p:cNvCxnSpPr>
            <a:stCxn id="2008" idx="0"/>
            <a:endCxn id="201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36"/>
          <p:cNvCxnSpPr>
            <a:stCxn id="2009" idx="0"/>
            <a:endCxn id="201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041" name="Google Shape;2041;p36"/>
          <p:cNvCxnSpPr>
            <a:stCxn id="2010" idx="0"/>
            <a:endCxn id="201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042" name="Google Shape;2042;p36"/>
          <p:cNvCxnSpPr>
            <a:stCxn id="2011" idx="0"/>
            <a:endCxn id="201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043" name="Google Shape;2043;p36"/>
          <p:cNvCxnSpPr>
            <a:stCxn id="2012" idx="3"/>
            <a:endCxn id="201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36"/>
          <p:cNvCxnSpPr>
            <a:stCxn id="2013" idx="3"/>
            <a:endCxn id="201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045" name="Google Shape;2045;p3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46" name="Google Shape;2046;p3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047" name="Google Shape;2047;p3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048" name="Google Shape;2048;p3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49" name="Google Shape;2049;p3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0" name="Google Shape;2050;p3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1" name="Google Shape;2051;p3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2" name="Google Shape;2052;p3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3" name="Google Shape;2053;p3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54" name="Google Shape;2054;p3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055" name="Google Shape;2055;p3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6" name="Google Shape;2056;p3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7" name="Google Shape;2057;p3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58" name="Google Shape;2058;p3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59" name="Google Shape;2059;p3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060" name="Google Shape;2060;p36"/>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061" name="Google Shape;2061;p3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2" name="Google Shape;2062;p3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063" name="Google Shape;2063;p3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4" name="Google Shape;2064;p3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5" name="Google Shape;2065;p3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6" name="Google Shape;2066;p3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7" name="Google Shape;2067;p3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8" name="Google Shape;2068;p3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69" name="Google Shape;2069;p3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0" name="Google Shape;2070;p3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071" name="Google Shape;2071;p3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2" name="Google Shape;2072;p3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3" name="Google Shape;2073;p3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4" name="Google Shape;2074;p3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75" name="Google Shape;2075;p3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37"/>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81" name="Google Shape;2081;p37"/>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082" name="Google Shape;2082;p37"/>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083" name="Google Shape;2083;p37"/>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084" name="Google Shape;2084;p37"/>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085" name="Google Shape;2085;p37"/>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086" name="Google Shape;2086;p37"/>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87" name="Google Shape;2087;p37"/>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088" name="Google Shape;2088;p37"/>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089" name="Google Shape;2089;p37"/>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090" name="Google Shape;2090;p37"/>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091" name="Google Shape;2091;p37"/>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092" name="Google Shape;2092;p3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093" name="Google Shape;2093;p3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094" name="Google Shape;2094;p3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095" name="Google Shape;2095;p3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096" name="Google Shape;2096;p37"/>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7" name="Google Shape;2097;p37"/>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8" name="Google Shape;2098;p37"/>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9" name="Google Shape;2099;p37"/>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0" name="Google Shape;2100;p37"/>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1" name="Google Shape;2101;p37"/>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2" name="Google Shape;2102;p3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3" name="Google Shape;2103;p3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4" name="Google Shape;2104;p37"/>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5" name="Google Shape;2105;p37"/>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6" name="Google Shape;2106;p37"/>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7" name="Google Shape;2107;p3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8" name="Google Shape;2108;p37"/>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09" name="Google Shape;2109;p3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10" name="Google Shape;2110;p3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111" name="Google Shape;2111;p37"/>
          <p:cNvCxnSpPr>
            <a:stCxn id="2096" idx="5"/>
            <a:endCxn id="208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2" name="Google Shape;2112;p37"/>
          <p:cNvCxnSpPr>
            <a:stCxn id="2081" idx="0"/>
            <a:endCxn id="209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3" name="Google Shape;2113;p37"/>
          <p:cNvCxnSpPr>
            <a:stCxn id="2082" idx="0"/>
            <a:endCxn id="209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4" name="Google Shape;2114;p37"/>
          <p:cNvCxnSpPr>
            <a:stCxn id="2083" idx="0"/>
            <a:endCxn id="209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5" name="Google Shape;2115;p37"/>
          <p:cNvCxnSpPr>
            <a:stCxn id="2084" idx="0"/>
            <a:endCxn id="209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6" name="Google Shape;2116;p37"/>
          <p:cNvCxnSpPr>
            <a:stCxn id="2085" idx="0"/>
            <a:endCxn id="209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117" name="Google Shape;2117;p37"/>
          <p:cNvCxnSpPr>
            <a:stCxn id="2086" idx="0"/>
            <a:endCxn id="209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37"/>
          <p:cNvCxnSpPr>
            <a:stCxn id="2087" idx="0"/>
            <a:endCxn id="209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37"/>
          <p:cNvCxnSpPr>
            <a:stCxn id="2088" idx="0"/>
            <a:endCxn id="210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120" name="Google Shape;2120;p37"/>
          <p:cNvCxnSpPr>
            <a:stCxn id="2089" idx="0"/>
            <a:endCxn id="210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121" name="Google Shape;2121;p37"/>
          <p:cNvCxnSpPr>
            <a:stCxn id="2090" idx="0"/>
            <a:endCxn id="210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122" name="Google Shape;2122;p37"/>
          <p:cNvCxnSpPr>
            <a:stCxn id="2091" idx="0"/>
            <a:endCxn id="210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123" name="Google Shape;2123;p37"/>
          <p:cNvCxnSpPr>
            <a:stCxn id="2092" idx="0"/>
            <a:endCxn id="210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124" name="Google Shape;2124;p37"/>
          <p:cNvCxnSpPr>
            <a:stCxn id="2093" idx="0"/>
            <a:endCxn id="210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125" name="Google Shape;2125;p37"/>
          <p:cNvCxnSpPr>
            <a:stCxn id="2094" idx="0"/>
            <a:endCxn id="210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126" name="Google Shape;2126;p37"/>
          <p:cNvCxnSpPr>
            <a:stCxn id="2095" idx="0"/>
            <a:endCxn id="210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127" name="Google Shape;2127;p37"/>
          <p:cNvCxnSpPr>
            <a:stCxn id="2096" idx="3"/>
            <a:endCxn id="210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28" name="Google Shape;2128;p37"/>
          <p:cNvCxnSpPr>
            <a:stCxn id="2097" idx="3"/>
            <a:endCxn id="210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29" name="Google Shape;2129;p37"/>
          <p:cNvCxnSpPr>
            <a:stCxn id="2098" idx="3"/>
            <a:endCxn id="210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30" name="Google Shape;2130;p37"/>
          <p:cNvCxnSpPr>
            <a:stCxn id="2099" idx="3"/>
            <a:endCxn id="210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31" name="Google Shape;2131;p37"/>
          <p:cNvCxnSpPr>
            <a:stCxn id="2100" idx="3"/>
            <a:endCxn id="210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32" name="Google Shape;2132;p37"/>
          <p:cNvCxnSpPr>
            <a:stCxn id="2101" idx="3"/>
            <a:endCxn id="210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133" name="Google Shape;2133;p37"/>
          <p:cNvCxnSpPr>
            <a:stCxn id="2102" idx="3"/>
            <a:endCxn id="210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34" name="Google Shape;2134;p37"/>
          <p:cNvCxnSpPr>
            <a:stCxn id="2103" idx="3"/>
            <a:endCxn id="210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135" name="Google Shape;2135;p37"/>
          <p:cNvCxnSpPr>
            <a:stCxn id="2104" idx="0"/>
            <a:endCxn id="210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136" name="Google Shape;2136;p37"/>
          <p:cNvCxnSpPr>
            <a:stCxn id="2105" idx="0"/>
            <a:endCxn id="210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137" name="Google Shape;2137;p37"/>
          <p:cNvCxnSpPr>
            <a:stCxn id="2106" idx="0"/>
            <a:endCxn id="210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37"/>
          <p:cNvCxnSpPr>
            <a:stCxn id="2107" idx="0"/>
            <a:endCxn id="210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37"/>
          <p:cNvCxnSpPr>
            <a:stCxn id="2108" idx="3"/>
            <a:endCxn id="211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37"/>
          <p:cNvCxnSpPr>
            <a:stCxn id="2109" idx="3"/>
            <a:endCxn id="211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141" name="Google Shape;2141;p3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42" name="Google Shape;2142;p3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143" name="Google Shape;2143;p3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144" name="Google Shape;2144;p3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45" name="Google Shape;2145;p3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46" name="Google Shape;2146;p3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47" name="Google Shape;2147;p3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48" name="Google Shape;2148;p3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49" name="Google Shape;2149;p3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50" name="Google Shape;2150;p3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151" name="Google Shape;2151;p3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52" name="Google Shape;2152;p3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53" name="Google Shape;2153;p3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54" name="Google Shape;2154;p3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155" name="Google Shape;2155;p3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156" name="Google Shape;2156;p37"/>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157" name="Google Shape;2157;p3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58" name="Google Shape;2158;p3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159" name="Google Shape;2159;p3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0" name="Google Shape;2160;p3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1" name="Google Shape;2161;p3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2" name="Google Shape;2162;p3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3" name="Google Shape;2163;p3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4" name="Google Shape;2164;p3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5" name="Google Shape;2165;p3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6" name="Google Shape;2166;p3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167" name="Google Shape;2167;p3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8" name="Google Shape;2168;p3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9" name="Google Shape;2169;p3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70" name="Google Shape;2170;p3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171" name="Google Shape;2171;p3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38"/>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77" name="Google Shape;2177;p38"/>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178" name="Google Shape;2178;p38"/>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179" name="Google Shape;2179;p38"/>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180" name="Google Shape;2180;p38"/>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181" name="Google Shape;2181;p38"/>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182" name="Google Shape;2182;p38"/>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83" name="Google Shape;2183;p38"/>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184" name="Google Shape;2184;p38"/>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185" name="Google Shape;2185;p38"/>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186" name="Google Shape;2186;p3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187" name="Google Shape;2187;p3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188" name="Google Shape;2188;p3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189" name="Google Shape;2189;p3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190" name="Google Shape;2190;p3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191" name="Google Shape;2191;p3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192" name="Google Shape;2192;p38"/>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3" name="Google Shape;2193;p38"/>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4" name="Google Shape;2194;p38"/>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5" name="Google Shape;2195;p38"/>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6" name="Google Shape;2196;p38"/>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7" name="Google Shape;2197;p3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8" name="Google Shape;2198;p3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99" name="Google Shape;2199;p3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0" name="Google Shape;2200;p38"/>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1" name="Google Shape;2201;p38"/>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2" name="Google Shape;2202;p3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3" name="Google Shape;2203;p3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4" name="Google Shape;2204;p38"/>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5" name="Google Shape;2205;p3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06" name="Google Shape;2206;p3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207" name="Google Shape;2207;p38"/>
          <p:cNvCxnSpPr>
            <a:stCxn id="2192" idx="5"/>
            <a:endCxn id="217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08" name="Google Shape;2208;p38"/>
          <p:cNvCxnSpPr>
            <a:stCxn id="2177" idx="0"/>
            <a:endCxn id="219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09" name="Google Shape;2209;p38"/>
          <p:cNvCxnSpPr>
            <a:stCxn id="2178" idx="0"/>
            <a:endCxn id="219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10" name="Google Shape;2210;p38"/>
          <p:cNvCxnSpPr>
            <a:stCxn id="2179" idx="0"/>
            <a:endCxn id="219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11" name="Google Shape;2211;p38"/>
          <p:cNvCxnSpPr>
            <a:stCxn id="2180" idx="0"/>
            <a:endCxn id="219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12" name="Google Shape;2212;p38"/>
          <p:cNvCxnSpPr>
            <a:stCxn id="2181" idx="0"/>
            <a:endCxn id="219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213" name="Google Shape;2213;p38"/>
          <p:cNvCxnSpPr>
            <a:stCxn id="2182" idx="0"/>
            <a:endCxn id="219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214" name="Google Shape;2214;p38"/>
          <p:cNvCxnSpPr>
            <a:stCxn id="2183" idx="0"/>
            <a:endCxn id="219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215" name="Google Shape;2215;p38"/>
          <p:cNvCxnSpPr>
            <a:stCxn id="2184" idx="0"/>
            <a:endCxn id="219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216" name="Google Shape;2216;p38"/>
          <p:cNvCxnSpPr>
            <a:stCxn id="2185" idx="0"/>
            <a:endCxn id="219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217" name="Google Shape;2217;p38"/>
          <p:cNvCxnSpPr>
            <a:stCxn id="2186" idx="0"/>
            <a:endCxn id="219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218" name="Google Shape;2218;p38"/>
          <p:cNvCxnSpPr>
            <a:stCxn id="2187" idx="0"/>
            <a:endCxn id="219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219" name="Google Shape;2219;p38"/>
          <p:cNvCxnSpPr>
            <a:stCxn id="2188" idx="0"/>
            <a:endCxn id="219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220" name="Google Shape;2220;p38"/>
          <p:cNvCxnSpPr>
            <a:stCxn id="2189" idx="0"/>
            <a:endCxn id="219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38"/>
          <p:cNvCxnSpPr>
            <a:stCxn id="2190" idx="0"/>
            <a:endCxn id="219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38"/>
          <p:cNvCxnSpPr>
            <a:stCxn id="2191" idx="0"/>
            <a:endCxn id="219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223" name="Google Shape;2223;p38"/>
          <p:cNvCxnSpPr>
            <a:stCxn id="2192" idx="3"/>
            <a:endCxn id="220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24" name="Google Shape;2224;p38"/>
          <p:cNvCxnSpPr>
            <a:stCxn id="2193" idx="3"/>
            <a:endCxn id="220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38"/>
          <p:cNvCxnSpPr>
            <a:stCxn id="2194" idx="3"/>
            <a:endCxn id="220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38"/>
          <p:cNvCxnSpPr>
            <a:stCxn id="2195" idx="3"/>
            <a:endCxn id="220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38"/>
          <p:cNvCxnSpPr>
            <a:stCxn id="2196" idx="3"/>
            <a:endCxn id="220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38"/>
          <p:cNvCxnSpPr>
            <a:stCxn id="2197" idx="3"/>
            <a:endCxn id="220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38"/>
          <p:cNvCxnSpPr>
            <a:stCxn id="2198" idx="3"/>
            <a:endCxn id="220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230" name="Google Shape;2230;p38"/>
          <p:cNvCxnSpPr>
            <a:stCxn id="2199" idx="3"/>
            <a:endCxn id="220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38"/>
          <p:cNvCxnSpPr>
            <a:stCxn id="2200" idx="0"/>
            <a:endCxn id="220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38"/>
          <p:cNvCxnSpPr>
            <a:stCxn id="2201" idx="0"/>
            <a:endCxn id="220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38"/>
          <p:cNvCxnSpPr>
            <a:stCxn id="2202" idx="0"/>
            <a:endCxn id="220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38"/>
          <p:cNvCxnSpPr>
            <a:stCxn id="2203" idx="0"/>
            <a:endCxn id="220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38"/>
          <p:cNvCxnSpPr>
            <a:stCxn id="2204" idx="3"/>
            <a:endCxn id="220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38"/>
          <p:cNvCxnSpPr>
            <a:stCxn id="2205" idx="3"/>
            <a:endCxn id="220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237" name="Google Shape;2237;p3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38" name="Google Shape;2238;p3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239" name="Google Shape;2239;p3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240" name="Google Shape;2240;p3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1" name="Google Shape;2241;p3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2" name="Google Shape;2242;p3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3" name="Google Shape;2243;p3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4" name="Google Shape;2244;p3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5" name="Google Shape;2245;p3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46" name="Google Shape;2246;p3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247" name="Google Shape;2247;p3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248" name="Google Shape;2248;p3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49" name="Google Shape;2249;p3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50" name="Google Shape;2250;p3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251" name="Google Shape;2251;p3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252" name="Google Shape;2252;p38"/>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253" name="Google Shape;2253;p3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54" name="Google Shape;2254;p3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255" name="Google Shape;2255;p3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56" name="Google Shape;2256;p3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57" name="Google Shape;2257;p3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58" name="Google Shape;2258;p3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59" name="Google Shape;2259;p3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60" name="Google Shape;2260;p3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61" name="Google Shape;2261;p3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62" name="Google Shape;2262;p3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263" name="Google Shape;2263;p3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264" name="Google Shape;2264;p3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65" name="Google Shape;2265;p3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66" name="Google Shape;2266;p3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267" name="Google Shape;2267;p3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39"/>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73" name="Google Shape;2273;p39"/>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274" name="Google Shape;2274;p39"/>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275" name="Google Shape;2275;p39"/>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276" name="Google Shape;2276;p39"/>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277" name="Google Shape;2277;p39"/>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278" name="Google Shape;2278;p39"/>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79" name="Google Shape;2279;p39"/>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280" name="Google Shape;2280;p39"/>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281" name="Google Shape;2281;p39"/>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82" name="Google Shape;2282;p3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283" name="Google Shape;2283;p3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284" name="Google Shape;2284;p3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285" name="Google Shape;2285;p3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286" name="Google Shape;2286;p3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287" name="Google Shape;2287;p3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288" name="Google Shape;2288;p39"/>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89" name="Google Shape;2289;p39"/>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0" name="Google Shape;2290;p39"/>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1" name="Google Shape;2291;p39"/>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2" name="Google Shape;2292;p39"/>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3" name="Google Shape;2293;p3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4" name="Google Shape;2294;p3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5" name="Google Shape;2295;p3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6" name="Google Shape;2296;p39"/>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7" name="Google Shape;2297;p39"/>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8" name="Google Shape;2298;p3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299" name="Google Shape;2299;p3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00" name="Google Shape;2300;p39"/>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01" name="Google Shape;2301;p3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02" name="Google Shape;2302;p3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303" name="Google Shape;2303;p39"/>
          <p:cNvCxnSpPr>
            <a:stCxn id="2288" idx="5"/>
            <a:endCxn id="227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04" name="Google Shape;2304;p39"/>
          <p:cNvCxnSpPr>
            <a:stCxn id="2273" idx="0"/>
            <a:endCxn id="228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39"/>
          <p:cNvCxnSpPr>
            <a:stCxn id="2274" idx="0"/>
            <a:endCxn id="228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06" name="Google Shape;2306;p39"/>
          <p:cNvCxnSpPr>
            <a:stCxn id="2275" idx="0"/>
            <a:endCxn id="228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07" name="Google Shape;2307;p39"/>
          <p:cNvCxnSpPr>
            <a:stCxn id="2276" idx="0"/>
            <a:endCxn id="229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08" name="Google Shape;2308;p39"/>
          <p:cNvCxnSpPr>
            <a:stCxn id="2277" idx="0"/>
            <a:endCxn id="229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309" name="Google Shape;2309;p39"/>
          <p:cNvCxnSpPr>
            <a:stCxn id="2278" idx="0"/>
            <a:endCxn id="229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310" name="Google Shape;2310;p39"/>
          <p:cNvCxnSpPr>
            <a:stCxn id="2279" idx="0"/>
            <a:endCxn id="229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311" name="Google Shape;2311;p39"/>
          <p:cNvCxnSpPr>
            <a:stCxn id="2280" idx="0"/>
            <a:endCxn id="229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312" name="Google Shape;2312;p39"/>
          <p:cNvCxnSpPr>
            <a:stCxn id="2281" idx="0"/>
            <a:endCxn id="229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313" name="Google Shape;2313;p39"/>
          <p:cNvCxnSpPr>
            <a:stCxn id="2282" idx="0"/>
            <a:endCxn id="229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314" name="Google Shape;2314;p39"/>
          <p:cNvCxnSpPr>
            <a:stCxn id="2283" idx="0"/>
            <a:endCxn id="229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315" name="Google Shape;2315;p39"/>
          <p:cNvCxnSpPr>
            <a:stCxn id="2284" idx="0"/>
            <a:endCxn id="229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316" name="Google Shape;2316;p39"/>
          <p:cNvCxnSpPr>
            <a:stCxn id="2285" idx="0"/>
            <a:endCxn id="229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317" name="Google Shape;2317;p39"/>
          <p:cNvCxnSpPr>
            <a:stCxn id="2286" idx="0"/>
            <a:endCxn id="229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318" name="Google Shape;2318;p39"/>
          <p:cNvCxnSpPr>
            <a:stCxn id="2287" idx="0"/>
            <a:endCxn id="229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319" name="Google Shape;2319;p39"/>
          <p:cNvCxnSpPr>
            <a:stCxn id="2288" idx="3"/>
            <a:endCxn id="229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0" name="Google Shape;2320;p39"/>
          <p:cNvCxnSpPr>
            <a:stCxn id="2289" idx="3"/>
            <a:endCxn id="229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39"/>
          <p:cNvCxnSpPr>
            <a:stCxn id="2290" idx="3"/>
            <a:endCxn id="229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39"/>
          <p:cNvCxnSpPr>
            <a:stCxn id="2291" idx="3"/>
            <a:endCxn id="229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39"/>
          <p:cNvCxnSpPr>
            <a:stCxn id="2292" idx="3"/>
            <a:endCxn id="229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39"/>
          <p:cNvCxnSpPr>
            <a:stCxn id="2293" idx="3"/>
            <a:endCxn id="229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325" name="Google Shape;2325;p39"/>
          <p:cNvCxnSpPr>
            <a:stCxn id="2294" idx="3"/>
            <a:endCxn id="229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326" name="Google Shape;2326;p39"/>
          <p:cNvCxnSpPr>
            <a:stCxn id="2295" idx="3"/>
            <a:endCxn id="229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327" name="Google Shape;2327;p39"/>
          <p:cNvCxnSpPr>
            <a:stCxn id="2296" idx="0"/>
            <a:endCxn id="230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328" name="Google Shape;2328;p39"/>
          <p:cNvCxnSpPr>
            <a:stCxn id="2297" idx="0"/>
            <a:endCxn id="230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329" name="Google Shape;2329;p39"/>
          <p:cNvCxnSpPr>
            <a:stCxn id="2298" idx="0"/>
            <a:endCxn id="230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330" name="Google Shape;2330;p39"/>
          <p:cNvCxnSpPr>
            <a:stCxn id="2299" idx="0"/>
            <a:endCxn id="230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331" name="Google Shape;2331;p39"/>
          <p:cNvCxnSpPr>
            <a:stCxn id="2300" idx="3"/>
            <a:endCxn id="230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332" name="Google Shape;2332;p39"/>
          <p:cNvCxnSpPr>
            <a:stCxn id="2301" idx="3"/>
            <a:endCxn id="230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333" name="Google Shape;2333;p3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34" name="Google Shape;2334;p3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335" name="Google Shape;2335;p3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336" name="Google Shape;2336;p3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37" name="Google Shape;2337;p3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338" name="Google Shape;2338;p3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39" name="Google Shape;2339;p3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40" name="Google Shape;2340;p3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41" name="Google Shape;2341;p3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42" name="Google Shape;2342;p3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343" name="Google Shape;2343;p3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344" name="Google Shape;2344;p3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45" name="Google Shape;2345;p3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46" name="Google Shape;2346;p3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347" name="Google Shape;2347;p3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348" name="Google Shape;2348;p39"/>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349" name="Google Shape;2349;p3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0" name="Google Shape;2350;p3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351" name="Google Shape;2351;p3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2" name="Google Shape;2352;p3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3" name="Google Shape;2353;p3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354" name="Google Shape;2354;p3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5" name="Google Shape;2355;p3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6" name="Google Shape;2356;p3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7" name="Google Shape;2357;p3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58" name="Google Shape;2358;p3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359" name="Google Shape;2359;p3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360" name="Google Shape;2360;p3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61" name="Google Shape;2361;p3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62" name="Google Shape;2362;p3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363" name="Google Shape;2363;p3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40"/>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69" name="Google Shape;2369;p40"/>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370" name="Google Shape;2370;p40"/>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371" name="Google Shape;2371;p40"/>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372" name="Google Shape;2372;p40"/>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373" name="Google Shape;2373;p40"/>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374" name="Google Shape;2374;p40"/>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75" name="Google Shape;2375;p40"/>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376" name="Google Shape;2376;p40"/>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377" name="Google Shape;2377;p40"/>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78" name="Google Shape;2378;p40"/>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379" name="Google Shape;2379;p4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380" name="Google Shape;2380;p4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381" name="Google Shape;2381;p4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382" name="Google Shape;2382;p4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383" name="Google Shape;2383;p4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384" name="Google Shape;2384;p40"/>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85" name="Google Shape;2385;p40"/>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86" name="Google Shape;2386;p40"/>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87" name="Google Shape;2387;p40"/>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88" name="Google Shape;2388;p40"/>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89" name="Google Shape;2389;p4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0" name="Google Shape;2390;p4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1" name="Google Shape;2391;p4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2" name="Google Shape;2392;p40"/>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3" name="Google Shape;2393;p40"/>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4" name="Google Shape;2394;p4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5" name="Google Shape;2395;p4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6" name="Google Shape;2396;p40"/>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7" name="Google Shape;2397;p4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398" name="Google Shape;2398;p4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399" name="Google Shape;2399;p40"/>
          <p:cNvCxnSpPr>
            <a:stCxn id="2384" idx="5"/>
            <a:endCxn id="236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0" name="Google Shape;2400;p40"/>
          <p:cNvCxnSpPr>
            <a:stCxn id="2369" idx="0"/>
            <a:endCxn id="238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1" name="Google Shape;2401;p40"/>
          <p:cNvCxnSpPr>
            <a:stCxn id="2370" idx="0"/>
            <a:endCxn id="238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2" name="Google Shape;2402;p40"/>
          <p:cNvCxnSpPr>
            <a:stCxn id="2371" idx="0"/>
            <a:endCxn id="238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3" name="Google Shape;2403;p40"/>
          <p:cNvCxnSpPr>
            <a:stCxn id="2372" idx="0"/>
            <a:endCxn id="238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4" name="Google Shape;2404;p40"/>
          <p:cNvCxnSpPr>
            <a:stCxn id="2373" idx="0"/>
            <a:endCxn id="238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405" name="Google Shape;2405;p40"/>
          <p:cNvCxnSpPr>
            <a:stCxn id="2374" idx="0"/>
            <a:endCxn id="238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06" name="Google Shape;2406;p40"/>
          <p:cNvCxnSpPr>
            <a:stCxn id="2375" idx="0"/>
            <a:endCxn id="238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407" name="Google Shape;2407;p40"/>
          <p:cNvCxnSpPr>
            <a:stCxn id="2376" idx="0"/>
            <a:endCxn id="238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408" name="Google Shape;2408;p40"/>
          <p:cNvCxnSpPr>
            <a:stCxn id="2377" idx="0"/>
            <a:endCxn id="238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409" name="Google Shape;2409;p40"/>
          <p:cNvCxnSpPr>
            <a:stCxn id="2378" idx="0"/>
            <a:endCxn id="238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410" name="Google Shape;2410;p40"/>
          <p:cNvCxnSpPr>
            <a:stCxn id="2379" idx="0"/>
            <a:endCxn id="238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411" name="Google Shape;2411;p40"/>
          <p:cNvCxnSpPr>
            <a:stCxn id="2380" idx="0"/>
            <a:endCxn id="239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412" name="Google Shape;2412;p40"/>
          <p:cNvCxnSpPr>
            <a:stCxn id="2381" idx="0"/>
            <a:endCxn id="239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413" name="Google Shape;2413;p40"/>
          <p:cNvCxnSpPr>
            <a:stCxn id="2382" idx="0"/>
            <a:endCxn id="239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414" name="Google Shape;2414;p40"/>
          <p:cNvCxnSpPr>
            <a:stCxn id="2383" idx="0"/>
            <a:endCxn id="239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415" name="Google Shape;2415;p40"/>
          <p:cNvCxnSpPr>
            <a:stCxn id="2384" idx="3"/>
            <a:endCxn id="239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16" name="Google Shape;2416;p40"/>
          <p:cNvCxnSpPr>
            <a:stCxn id="2385" idx="3"/>
            <a:endCxn id="239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17" name="Google Shape;2417;p40"/>
          <p:cNvCxnSpPr>
            <a:stCxn id="2386" idx="3"/>
            <a:endCxn id="239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18" name="Google Shape;2418;p40"/>
          <p:cNvCxnSpPr>
            <a:stCxn id="2387" idx="3"/>
            <a:endCxn id="239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40"/>
          <p:cNvCxnSpPr>
            <a:stCxn id="2388" idx="3"/>
            <a:endCxn id="239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40"/>
          <p:cNvCxnSpPr>
            <a:stCxn id="2389" idx="3"/>
            <a:endCxn id="239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40"/>
          <p:cNvCxnSpPr>
            <a:stCxn id="2390" idx="3"/>
            <a:endCxn id="239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422" name="Google Shape;2422;p40"/>
          <p:cNvCxnSpPr>
            <a:stCxn id="2391" idx="3"/>
            <a:endCxn id="239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40"/>
          <p:cNvCxnSpPr>
            <a:stCxn id="2392" idx="0"/>
            <a:endCxn id="239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424" name="Google Shape;2424;p40"/>
          <p:cNvCxnSpPr>
            <a:stCxn id="2393" idx="0"/>
            <a:endCxn id="239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40"/>
          <p:cNvCxnSpPr>
            <a:stCxn id="2394" idx="0"/>
            <a:endCxn id="239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426" name="Google Shape;2426;p40"/>
          <p:cNvCxnSpPr>
            <a:stCxn id="2395" idx="0"/>
            <a:endCxn id="239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40"/>
          <p:cNvCxnSpPr>
            <a:stCxn id="2396" idx="3"/>
            <a:endCxn id="239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428" name="Google Shape;2428;p40"/>
          <p:cNvCxnSpPr>
            <a:stCxn id="2397" idx="3"/>
            <a:endCxn id="239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429" name="Google Shape;2429;p4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30" name="Google Shape;2430;p4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431" name="Google Shape;2431;p4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432" name="Google Shape;2432;p4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33" name="Google Shape;2433;p4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4</a:t>
            </a:r>
            <a:endParaRPr b="1">
              <a:solidFill>
                <a:srgbClr val="FF0000"/>
              </a:solidFill>
              <a:latin typeface="Source Code Pro"/>
              <a:ea typeface="Source Code Pro"/>
              <a:cs typeface="Source Code Pro"/>
              <a:sym typeface="Source Code Pro"/>
            </a:endParaRPr>
          </a:p>
        </p:txBody>
      </p:sp>
      <p:sp>
        <p:nvSpPr>
          <p:cNvPr id="2434" name="Google Shape;2434;p4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35" name="Google Shape;2435;p4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36" name="Google Shape;2436;p4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37" name="Google Shape;2437;p4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38" name="Google Shape;2438;p4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439" name="Google Shape;2439;p4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440" name="Google Shape;2440;p4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41" name="Google Shape;2441;p4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42" name="Google Shape;2442;p4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443" name="Google Shape;2443;p4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444" name="Google Shape;2444;p40"/>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445" name="Google Shape;2445;p4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46" name="Google Shape;2446;p4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447" name="Google Shape;2447;p4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48" name="Google Shape;2448;p4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49" name="Google Shape;2449;p4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5</a:t>
            </a:r>
            <a:r>
              <a:rPr lang="en">
                <a:solidFill>
                  <a:schemeClr val="dk2"/>
                </a:solidFill>
                <a:latin typeface="Source Code Pro"/>
                <a:ea typeface="Source Code Pro"/>
                <a:cs typeface="Source Code Pro"/>
                <a:sym typeface="Source Code Pro"/>
              </a:rPr>
              <a:t>, </a:t>
            </a:r>
            <a:r>
              <a:rPr lang="en">
                <a:latin typeface="Source Code Pro"/>
                <a:ea typeface="Source Code Pro"/>
                <a:cs typeface="Source Code Pro"/>
                <a:sym typeface="Source Code Pro"/>
              </a:rPr>
              <a:t>∞</a:t>
            </a:r>
            <a:endParaRPr b="1">
              <a:solidFill>
                <a:srgbClr val="FF0000"/>
              </a:solidFill>
              <a:latin typeface="Source Code Pro"/>
              <a:ea typeface="Source Code Pro"/>
              <a:cs typeface="Source Code Pro"/>
              <a:sym typeface="Source Code Pro"/>
            </a:endParaRPr>
          </a:p>
        </p:txBody>
      </p:sp>
      <p:sp>
        <p:nvSpPr>
          <p:cNvPr id="2450" name="Google Shape;2450;p4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1" name="Google Shape;2451;p4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2" name="Google Shape;2452;p4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3" name="Google Shape;2453;p4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4" name="Google Shape;2454;p4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455" name="Google Shape;2455;p4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456" name="Google Shape;2456;p4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7" name="Google Shape;2457;p4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58" name="Google Shape;2458;p4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459" name="Google Shape;2459;p4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41"/>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65" name="Google Shape;2465;p41"/>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466" name="Google Shape;2466;p41"/>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467" name="Google Shape;2467;p41"/>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468" name="Google Shape;2468;p41"/>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469" name="Google Shape;2469;p41"/>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470" name="Google Shape;2470;p41"/>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71" name="Google Shape;2471;p41"/>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472" name="Google Shape;2472;p41"/>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473" name="Google Shape;2473;p41"/>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74" name="Google Shape;2474;p41"/>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475" name="Google Shape;2475;p41"/>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476" name="Google Shape;2476;p4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477" name="Google Shape;2477;p4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478" name="Google Shape;2478;p4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479" name="Google Shape;2479;p4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480" name="Google Shape;2480;p41"/>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1" name="Google Shape;2481;p41"/>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2" name="Google Shape;2482;p41"/>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3" name="Google Shape;2483;p41"/>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4" name="Google Shape;2484;p41"/>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5" name="Google Shape;2485;p41"/>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6" name="Google Shape;2486;p4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7" name="Google Shape;2487;p4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8" name="Google Shape;2488;p41"/>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9" name="Google Shape;2489;p41"/>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0" name="Google Shape;2490;p4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1" name="Google Shape;2491;p4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2" name="Google Shape;2492;p41"/>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3" name="Google Shape;2493;p4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4" name="Google Shape;2494;p4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495" name="Google Shape;2495;p41"/>
          <p:cNvCxnSpPr>
            <a:stCxn id="2480" idx="5"/>
            <a:endCxn id="246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96" name="Google Shape;2496;p41"/>
          <p:cNvCxnSpPr>
            <a:stCxn id="2465" idx="0"/>
            <a:endCxn id="248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97" name="Google Shape;2497;p41"/>
          <p:cNvCxnSpPr>
            <a:stCxn id="2466" idx="0"/>
            <a:endCxn id="248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98" name="Google Shape;2498;p41"/>
          <p:cNvCxnSpPr>
            <a:stCxn id="2467" idx="0"/>
            <a:endCxn id="248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499" name="Google Shape;2499;p41"/>
          <p:cNvCxnSpPr>
            <a:stCxn id="2468" idx="0"/>
            <a:endCxn id="248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00" name="Google Shape;2500;p41"/>
          <p:cNvCxnSpPr>
            <a:stCxn id="2469" idx="0"/>
            <a:endCxn id="248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41"/>
          <p:cNvCxnSpPr>
            <a:stCxn id="2470" idx="0"/>
            <a:endCxn id="248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41"/>
          <p:cNvCxnSpPr>
            <a:stCxn id="2471" idx="0"/>
            <a:endCxn id="248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41"/>
          <p:cNvCxnSpPr>
            <a:stCxn id="2472" idx="0"/>
            <a:endCxn id="248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41"/>
          <p:cNvCxnSpPr>
            <a:stCxn id="2473" idx="0"/>
            <a:endCxn id="248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05" name="Google Shape;2505;p41"/>
          <p:cNvCxnSpPr>
            <a:stCxn id="2474" idx="0"/>
            <a:endCxn id="248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506" name="Google Shape;2506;p41"/>
          <p:cNvCxnSpPr>
            <a:stCxn id="2475" idx="0"/>
            <a:endCxn id="248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07" name="Google Shape;2507;p41"/>
          <p:cNvCxnSpPr>
            <a:stCxn id="2476" idx="0"/>
            <a:endCxn id="248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508" name="Google Shape;2508;p41"/>
          <p:cNvCxnSpPr>
            <a:stCxn id="2477" idx="0"/>
            <a:endCxn id="248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509" name="Google Shape;2509;p41"/>
          <p:cNvCxnSpPr>
            <a:stCxn id="2478" idx="0"/>
            <a:endCxn id="248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41"/>
          <p:cNvCxnSpPr>
            <a:stCxn id="2479" idx="0"/>
            <a:endCxn id="248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41"/>
          <p:cNvCxnSpPr>
            <a:stCxn id="2480" idx="3"/>
            <a:endCxn id="248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41"/>
          <p:cNvCxnSpPr>
            <a:stCxn id="2481" idx="3"/>
            <a:endCxn id="248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41"/>
          <p:cNvCxnSpPr>
            <a:stCxn id="2482" idx="3"/>
            <a:endCxn id="248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41"/>
          <p:cNvCxnSpPr>
            <a:stCxn id="2483" idx="3"/>
            <a:endCxn id="248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41"/>
          <p:cNvCxnSpPr>
            <a:stCxn id="2484" idx="3"/>
            <a:endCxn id="249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6" name="Google Shape;2516;p41"/>
          <p:cNvCxnSpPr>
            <a:stCxn id="2485" idx="3"/>
            <a:endCxn id="249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41"/>
          <p:cNvCxnSpPr>
            <a:stCxn id="2486" idx="3"/>
            <a:endCxn id="249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518" name="Google Shape;2518;p41"/>
          <p:cNvCxnSpPr>
            <a:stCxn id="2487" idx="3"/>
            <a:endCxn id="249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519" name="Google Shape;2519;p41"/>
          <p:cNvCxnSpPr>
            <a:stCxn id="2488" idx="0"/>
            <a:endCxn id="249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41"/>
          <p:cNvCxnSpPr>
            <a:stCxn id="2489" idx="0"/>
            <a:endCxn id="249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41"/>
          <p:cNvCxnSpPr>
            <a:stCxn id="2490" idx="0"/>
            <a:endCxn id="249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41"/>
          <p:cNvCxnSpPr>
            <a:stCxn id="2491" idx="0"/>
            <a:endCxn id="249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41"/>
          <p:cNvCxnSpPr>
            <a:stCxn id="2492" idx="3"/>
            <a:endCxn id="249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41"/>
          <p:cNvCxnSpPr>
            <a:stCxn id="2493" idx="3"/>
            <a:endCxn id="249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525" name="Google Shape;2525;p4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26" name="Google Shape;2526;p4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527" name="Google Shape;2527;p4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528" name="Google Shape;2528;p4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29" name="Google Shape;2529;p4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530" name="Google Shape;2530;p4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1" name="Google Shape;2531;p4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2" name="Google Shape;2532;p4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3" name="Google Shape;2533;p4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34" name="Google Shape;2534;p4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535" name="Google Shape;2535;p4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536" name="Google Shape;2536;p4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7" name="Google Shape;2537;p4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38" name="Google Shape;2538;p4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539" name="Google Shape;2539;p4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540" name="Google Shape;2540;p41"/>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541" name="Google Shape;2541;p4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2" name="Google Shape;2542;p4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543" name="Google Shape;2543;p4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4" name="Google Shape;2544;p4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5" name="Google Shape;2545;p4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546" name="Google Shape;2546;p4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7" name="Google Shape;2547;p4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8" name="Google Shape;2548;p4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49" name="Google Shape;2549;p4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50" name="Google Shape;2550;p4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551" name="Google Shape;2551;p4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552" name="Google Shape;2552;p4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53" name="Google Shape;2553;p4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54" name="Google Shape;2554;p4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555" name="Google Shape;2555;p4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98" name="Google Shape;98;p15"/>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99" name="Google Shape;99;p15"/>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00" name="Google Shape;100;p15"/>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01" name="Google Shape;101;p15"/>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02" name="Google Shape;102;p15"/>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03" name="Google Shape;103;p15"/>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4" name="Google Shape;104;p15"/>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05" name="Google Shape;105;p1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06" name="Google Shape;106;p1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07" name="Google Shape;107;p1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08" name="Google Shape;108;p1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09" name="Google Shape;109;p1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10" name="Google Shape;110;p1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11" name="Google Shape;111;p1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12" name="Google Shape;112;p1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13" name="Google Shape;113;p15"/>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 name="Google Shape;114;p15"/>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5" name="Google Shape;115;p15"/>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6" name="Google Shape;116;p15"/>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7" name="Google Shape;117;p1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 name="Google Shape;118;p1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9" name="Google Shape;119;p1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0" name="Google Shape;120;p1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1" name="Google Shape;121;p15"/>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2" name="Google Shape;122;p15"/>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3" name="Google Shape;123;p1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 name="Google Shape;124;p1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5" name="Google Shape;125;p15"/>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6" name="Google Shape;126;p1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7" name="Google Shape;127;p1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28" name="Google Shape;128;p15"/>
          <p:cNvCxnSpPr>
            <a:stCxn id="113" idx="5"/>
            <a:endCxn id="97"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5"/>
          <p:cNvCxnSpPr>
            <a:stCxn id="98" idx="0"/>
            <a:endCxn id="113"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5"/>
          <p:cNvCxnSpPr>
            <a:stCxn id="99" idx="0"/>
            <a:endCxn id="114"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5"/>
          <p:cNvCxnSpPr>
            <a:stCxn id="100" idx="0"/>
            <a:endCxn id="114"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5"/>
          <p:cNvCxnSpPr>
            <a:stCxn id="101" idx="0"/>
            <a:endCxn id="115"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5"/>
          <p:cNvCxnSpPr>
            <a:stCxn id="102" idx="0"/>
            <a:endCxn id="115"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5"/>
          <p:cNvCxnSpPr>
            <a:stCxn id="103" idx="0"/>
            <a:endCxn id="116"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5"/>
          <p:cNvCxnSpPr>
            <a:stCxn id="104" idx="0"/>
            <a:endCxn id="116"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5"/>
          <p:cNvCxnSpPr>
            <a:stCxn id="105" idx="0"/>
            <a:endCxn id="117"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5"/>
          <p:cNvCxnSpPr>
            <a:stCxn id="106" idx="0"/>
            <a:endCxn id="117"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5"/>
          <p:cNvCxnSpPr>
            <a:stCxn id="107" idx="0"/>
            <a:endCxn id="118"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5"/>
          <p:cNvCxnSpPr>
            <a:stCxn id="108" idx="0"/>
            <a:endCxn id="118"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5"/>
          <p:cNvCxnSpPr>
            <a:stCxn id="109" idx="0"/>
            <a:endCxn id="119"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5"/>
          <p:cNvCxnSpPr>
            <a:stCxn id="110" idx="0"/>
            <a:endCxn id="119"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5"/>
          <p:cNvCxnSpPr>
            <a:stCxn id="111" idx="0"/>
            <a:endCxn id="120"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5"/>
          <p:cNvCxnSpPr>
            <a:stCxn id="112" idx="0"/>
            <a:endCxn id="120"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5"/>
          <p:cNvCxnSpPr>
            <a:stCxn id="113" idx="3"/>
            <a:endCxn id="121"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5"/>
          <p:cNvCxnSpPr>
            <a:stCxn id="114" idx="3"/>
            <a:endCxn id="121"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5"/>
          <p:cNvCxnSpPr>
            <a:stCxn id="115" idx="3"/>
            <a:endCxn id="122"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5"/>
          <p:cNvCxnSpPr>
            <a:stCxn id="116" idx="3"/>
            <a:endCxn id="122"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5"/>
          <p:cNvCxnSpPr>
            <a:stCxn id="117" idx="3"/>
            <a:endCxn id="123"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5"/>
          <p:cNvCxnSpPr>
            <a:stCxn id="118" idx="3"/>
            <a:endCxn id="123"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5"/>
          <p:cNvCxnSpPr>
            <a:stCxn id="119" idx="3"/>
            <a:endCxn id="124"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5"/>
          <p:cNvCxnSpPr>
            <a:stCxn id="120" idx="3"/>
            <a:endCxn id="124"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5"/>
          <p:cNvCxnSpPr>
            <a:stCxn id="121" idx="0"/>
            <a:endCxn id="125"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5"/>
          <p:cNvCxnSpPr>
            <a:stCxn id="122" idx="0"/>
            <a:endCxn id="125"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5"/>
          <p:cNvCxnSpPr>
            <a:stCxn id="123" idx="0"/>
            <a:endCxn id="126"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5"/>
          <p:cNvCxnSpPr>
            <a:stCxn id="124" idx="0"/>
            <a:endCxn id="126"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5"/>
          <p:cNvCxnSpPr>
            <a:stCxn id="125" idx="3"/>
            <a:endCxn id="127"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5"/>
          <p:cNvCxnSpPr>
            <a:stCxn id="126" idx="3"/>
            <a:endCxn id="127"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15"/>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42"/>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61" name="Google Shape;2561;p42"/>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562" name="Google Shape;2562;p42"/>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563" name="Google Shape;2563;p42"/>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564" name="Google Shape;2564;p42"/>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565" name="Google Shape;2565;p42"/>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566" name="Google Shape;2566;p42"/>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67" name="Google Shape;2567;p42"/>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568" name="Google Shape;2568;p42"/>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569" name="Google Shape;2569;p42"/>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70" name="Google Shape;2570;p42"/>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571" name="Google Shape;2571;p42"/>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572" name="Google Shape;2572;p4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573" name="Google Shape;2573;p4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574" name="Google Shape;2574;p4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575" name="Google Shape;2575;p4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576" name="Google Shape;2576;p42"/>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77" name="Google Shape;2577;p42"/>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78" name="Google Shape;2578;p42"/>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79" name="Google Shape;2579;p42"/>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0" name="Google Shape;2580;p42"/>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1" name="Google Shape;2581;p42"/>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2" name="Google Shape;2582;p4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3" name="Google Shape;2583;p4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4" name="Google Shape;2584;p42"/>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5" name="Google Shape;2585;p42"/>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6" name="Google Shape;2586;p42"/>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7" name="Google Shape;2587;p4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8" name="Google Shape;2588;p42"/>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89" name="Google Shape;2589;p4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90" name="Google Shape;2590;p4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591" name="Google Shape;2591;p42"/>
          <p:cNvCxnSpPr>
            <a:stCxn id="2576" idx="5"/>
            <a:endCxn id="256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2" name="Google Shape;2592;p42"/>
          <p:cNvCxnSpPr>
            <a:stCxn id="2561" idx="0"/>
            <a:endCxn id="257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3" name="Google Shape;2593;p42"/>
          <p:cNvCxnSpPr>
            <a:stCxn id="2562" idx="0"/>
            <a:endCxn id="257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4" name="Google Shape;2594;p42"/>
          <p:cNvCxnSpPr>
            <a:stCxn id="2563" idx="0"/>
            <a:endCxn id="257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5" name="Google Shape;2595;p42"/>
          <p:cNvCxnSpPr>
            <a:stCxn id="2564" idx="0"/>
            <a:endCxn id="257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6" name="Google Shape;2596;p42"/>
          <p:cNvCxnSpPr>
            <a:stCxn id="2565" idx="0"/>
            <a:endCxn id="257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97" name="Google Shape;2597;p42"/>
          <p:cNvCxnSpPr>
            <a:stCxn id="2566" idx="0"/>
            <a:endCxn id="257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598" name="Google Shape;2598;p42"/>
          <p:cNvCxnSpPr>
            <a:stCxn id="2567" idx="0"/>
            <a:endCxn id="257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599" name="Google Shape;2599;p42"/>
          <p:cNvCxnSpPr>
            <a:stCxn id="2568" idx="0"/>
            <a:endCxn id="258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00" name="Google Shape;2600;p42"/>
          <p:cNvCxnSpPr>
            <a:stCxn id="2569" idx="0"/>
            <a:endCxn id="258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01" name="Google Shape;2601;p42"/>
          <p:cNvCxnSpPr>
            <a:stCxn id="2570" idx="0"/>
            <a:endCxn id="258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02" name="Google Shape;2602;p42"/>
          <p:cNvCxnSpPr>
            <a:stCxn id="2571" idx="0"/>
            <a:endCxn id="258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03" name="Google Shape;2603;p42"/>
          <p:cNvCxnSpPr>
            <a:stCxn id="2572" idx="0"/>
            <a:endCxn id="258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04" name="Google Shape;2604;p42"/>
          <p:cNvCxnSpPr>
            <a:stCxn id="2573" idx="0"/>
            <a:endCxn id="258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605" name="Google Shape;2605;p42"/>
          <p:cNvCxnSpPr>
            <a:stCxn id="2574" idx="0"/>
            <a:endCxn id="258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06" name="Google Shape;2606;p42"/>
          <p:cNvCxnSpPr>
            <a:stCxn id="2575" idx="0"/>
            <a:endCxn id="258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607" name="Google Shape;2607;p42"/>
          <p:cNvCxnSpPr>
            <a:stCxn id="2576" idx="3"/>
            <a:endCxn id="258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08" name="Google Shape;2608;p42"/>
          <p:cNvCxnSpPr>
            <a:stCxn id="2577" idx="3"/>
            <a:endCxn id="258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09" name="Google Shape;2609;p42"/>
          <p:cNvCxnSpPr>
            <a:stCxn id="2578" idx="3"/>
            <a:endCxn id="258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10" name="Google Shape;2610;p42"/>
          <p:cNvCxnSpPr>
            <a:stCxn id="2579" idx="3"/>
            <a:endCxn id="258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11" name="Google Shape;2611;p42"/>
          <p:cNvCxnSpPr>
            <a:stCxn id="2580" idx="3"/>
            <a:endCxn id="258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12" name="Google Shape;2612;p42"/>
          <p:cNvCxnSpPr>
            <a:stCxn id="2581" idx="3"/>
            <a:endCxn id="258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613" name="Google Shape;2613;p42"/>
          <p:cNvCxnSpPr>
            <a:stCxn id="2582" idx="3"/>
            <a:endCxn id="258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614" name="Google Shape;2614;p42"/>
          <p:cNvCxnSpPr>
            <a:stCxn id="2583" idx="3"/>
            <a:endCxn id="258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615" name="Google Shape;2615;p42"/>
          <p:cNvCxnSpPr>
            <a:stCxn id="2584" idx="0"/>
            <a:endCxn id="258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616" name="Google Shape;2616;p42"/>
          <p:cNvCxnSpPr>
            <a:stCxn id="2585" idx="0"/>
            <a:endCxn id="258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617" name="Google Shape;2617;p42"/>
          <p:cNvCxnSpPr>
            <a:stCxn id="2586" idx="0"/>
            <a:endCxn id="258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618" name="Google Shape;2618;p42"/>
          <p:cNvCxnSpPr>
            <a:stCxn id="2587" idx="0"/>
            <a:endCxn id="258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619" name="Google Shape;2619;p42"/>
          <p:cNvCxnSpPr>
            <a:stCxn id="2588" idx="3"/>
            <a:endCxn id="259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620" name="Google Shape;2620;p42"/>
          <p:cNvCxnSpPr>
            <a:stCxn id="2589" idx="3"/>
            <a:endCxn id="259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621" name="Google Shape;2621;p4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22" name="Google Shape;2622;p4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623" name="Google Shape;2623;p4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624" name="Google Shape;2624;p4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25" name="Google Shape;2625;p4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626" name="Google Shape;2626;p4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627" name="Google Shape;2627;p4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28" name="Google Shape;2628;p4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29" name="Google Shape;2629;p4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30" name="Google Shape;2630;p4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631" name="Google Shape;2631;p4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632" name="Google Shape;2632;p4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33" name="Google Shape;2633;p4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34" name="Google Shape;2634;p4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635" name="Google Shape;2635;p4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636" name="Google Shape;2636;p42"/>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637" name="Google Shape;2637;p4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38" name="Google Shape;2638;p4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639" name="Google Shape;2639;p4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0" name="Google Shape;2640;p4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1" name="Google Shape;2641;p4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642" name="Google Shape;2642;p4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643" name="Google Shape;2643;p4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4" name="Google Shape;2644;p4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5" name="Google Shape;2645;p4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6" name="Google Shape;2646;p4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647" name="Google Shape;2647;p4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648" name="Google Shape;2648;p4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49" name="Google Shape;2649;p4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50" name="Google Shape;2650;p4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651" name="Google Shape;2651;p4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43"/>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57" name="Google Shape;2657;p43"/>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658" name="Google Shape;2658;p43"/>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659" name="Google Shape;2659;p43"/>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660" name="Google Shape;2660;p43"/>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661" name="Google Shape;2661;p43"/>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662" name="Google Shape;2662;p43"/>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63" name="Google Shape;2663;p43"/>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664" name="Google Shape;2664;p43"/>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665" name="Google Shape;2665;p43"/>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666" name="Google Shape;2666;p43"/>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667" name="Google Shape;2667;p4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668" name="Google Shape;2668;p4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669" name="Google Shape;2669;p4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670" name="Google Shape;2670;p4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671" name="Google Shape;2671;p4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672" name="Google Shape;2672;p43"/>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3" name="Google Shape;2673;p43"/>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4" name="Google Shape;2674;p43"/>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5" name="Google Shape;2675;p43"/>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6" name="Google Shape;2676;p43"/>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7" name="Google Shape;2677;p43"/>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8" name="Google Shape;2678;p43"/>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9" name="Google Shape;2679;p43"/>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0" name="Google Shape;2680;p43"/>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1" name="Google Shape;2681;p43"/>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2" name="Google Shape;2682;p43"/>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3" name="Google Shape;2683;p43"/>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4" name="Google Shape;2684;p43"/>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5" name="Google Shape;2685;p43"/>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6" name="Google Shape;2686;p4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687" name="Google Shape;2687;p43"/>
          <p:cNvCxnSpPr>
            <a:stCxn id="2672" idx="5"/>
            <a:endCxn id="265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88" name="Google Shape;2688;p43"/>
          <p:cNvCxnSpPr>
            <a:stCxn id="2657" idx="0"/>
            <a:endCxn id="267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89" name="Google Shape;2689;p43"/>
          <p:cNvCxnSpPr>
            <a:stCxn id="2658" idx="0"/>
            <a:endCxn id="267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90" name="Google Shape;2690;p43"/>
          <p:cNvCxnSpPr>
            <a:stCxn id="2659" idx="0"/>
            <a:endCxn id="267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91" name="Google Shape;2691;p43"/>
          <p:cNvCxnSpPr>
            <a:stCxn id="2660" idx="0"/>
            <a:endCxn id="267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92" name="Google Shape;2692;p43"/>
          <p:cNvCxnSpPr>
            <a:stCxn id="2661" idx="0"/>
            <a:endCxn id="267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93" name="Google Shape;2693;p43"/>
          <p:cNvCxnSpPr>
            <a:stCxn id="2662" idx="0"/>
            <a:endCxn id="267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694" name="Google Shape;2694;p43"/>
          <p:cNvCxnSpPr>
            <a:stCxn id="2663" idx="0"/>
            <a:endCxn id="267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95" name="Google Shape;2695;p43"/>
          <p:cNvCxnSpPr>
            <a:stCxn id="2664" idx="0"/>
            <a:endCxn id="267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96" name="Google Shape;2696;p43"/>
          <p:cNvCxnSpPr>
            <a:stCxn id="2665" idx="0"/>
            <a:endCxn id="267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97" name="Google Shape;2697;p43"/>
          <p:cNvCxnSpPr>
            <a:stCxn id="2666" idx="0"/>
            <a:endCxn id="267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698" name="Google Shape;2698;p43"/>
          <p:cNvCxnSpPr>
            <a:stCxn id="2667" idx="0"/>
            <a:endCxn id="267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699" name="Google Shape;2699;p43"/>
          <p:cNvCxnSpPr>
            <a:stCxn id="2668" idx="0"/>
            <a:endCxn id="267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00" name="Google Shape;2700;p43"/>
          <p:cNvCxnSpPr>
            <a:stCxn id="2669" idx="0"/>
            <a:endCxn id="267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701" name="Google Shape;2701;p43"/>
          <p:cNvCxnSpPr>
            <a:stCxn id="2670" idx="0"/>
            <a:endCxn id="267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02" name="Google Shape;2702;p43"/>
          <p:cNvCxnSpPr>
            <a:stCxn id="2671" idx="0"/>
            <a:endCxn id="267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703" name="Google Shape;2703;p43"/>
          <p:cNvCxnSpPr>
            <a:stCxn id="2672" idx="3"/>
            <a:endCxn id="268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04" name="Google Shape;2704;p43"/>
          <p:cNvCxnSpPr>
            <a:stCxn id="2673" idx="3"/>
            <a:endCxn id="268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05" name="Google Shape;2705;p43"/>
          <p:cNvCxnSpPr>
            <a:stCxn id="2674" idx="3"/>
            <a:endCxn id="268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06" name="Google Shape;2706;p43"/>
          <p:cNvCxnSpPr>
            <a:stCxn id="2675" idx="3"/>
            <a:endCxn id="268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07" name="Google Shape;2707;p43"/>
          <p:cNvCxnSpPr>
            <a:stCxn id="2676" idx="3"/>
            <a:endCxn id="268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08" name="Google Shape;2708;p43"/>
          <p:cNvCxnSpPr>
            <a:stCxn id="2677" idx="3"/>
            <a:endCxn id="268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709" name="Google Shape;2709;p43"/>
          <p:cNvCxnSpPr>
            <a:stCxn id="2678" idx="3"/>
            <a:endCxn id="268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710" name="Google Shape;2710;p43"/>
          <p:cNvCxnSpPr>
            <a:stCxn id="2679" idx="3"/>
            <a:endCxn id="268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711" name="Google Shape;2711;p43"/>
          <p:cNvCxnSpPr>
            <a:stCxn id="2680" idx="0"/>
            <a:endCxn id="268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712" name="Google Shape;2712;p43"/>
          <p:cNvCxnSpPr>
            <a:stCxn id="2681" idx="0"/>
            <a:endCxn id="268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43"/>
          <p:cNvCxnSpPr>
            <a:stCxn id="2682" idx="0"/>
            <a:endCxn id="268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714" name="Google Shape;2714;p43"/>
          <p:cNvCxnSpPr>
            <a:stCxn id="2683" idx="0"/>
            <a:endCxn id="268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715" name="Google Shape;2715;p43"/>
          <p:cNvCxnSpPr>
            <a:stCxn id="2684" idx="3"/>
            <a:endCxn id="268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716" name="Google Shape;2716;p43"/>
          <p:cNvCxnSpPr>
            <a:stCxn id="2685" idx="3"/>
            <a:endCxn id="268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717" name="Google Shape;2717;p4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18" name="Google Shape;2718;p4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719" name="Google Shape;2719;p4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720" name="Google Shape;2720;p4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1" name="Google Shape;2721;p4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722" name="Google Shape;2722;p4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723" name="Google Shape;2723;p4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4" name="Google Shape;2724;p4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5" name="Google Shape;2725;p4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26" name="Google Shape;2726;p4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727" name="Google Shape;2727;p4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728" name="Google Shape;2728;p4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9" name="Google Shape;2729;p4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30" name="Google Shape;2730;p4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731" name="Google Shape;2731;p4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732" name="Google Shape;2732;p43"/>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733" name="Google Shape;2733;p4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34" name="Google Shape;2734;p4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735" name="Google Shape;2735;p4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36" name="Google Shape;2736;p4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37" name="Google Shape;2737;p4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738" name="Google Shape;2738;p4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5, 15</a:t>
            </a:r>
            <a:endParaRPr>
              <a:latin typeface="Source Code Pro"/>
              <a:ea typeface="Source Code Pro"/>
              <a:cs typeface="Source Code Pro"/>
              <a:sym typeface="Source Code Pro"/>
            </a:endParaRPr>
          </a:p>
        </p:txBody>
      </p:sp>
      <p:sp>
        <p:nvSpPr>
          <p:cNvPr id="2739" name="Google Shape;2739;p4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0" name="Google Shape;2740;p4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1" name="Google Shape;2741;p4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2" name="Google Shape;2742;p4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743" name="Google Shape;2743;p4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744" name="Google Shape;2744;p4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5" name="Google Shape;2745;p4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6" name="Google Shape;2746;p4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747" name="Google Shape;2747;p4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44"/>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53" name="Google Shape;2753;p44"/>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754" name="Google Shape;2754;p44"/>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755" name="Google Shape;2755;p44"/>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756" name="Google Shape;2756;p44"/>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757" name="Google Shape;2757;p44"/>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758" name="Google Shape;2758;p44"/>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59" name="Google Shape;2759;p44"/>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760" name="Google Shape;2760;p44"/>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761" name="Google Shape;2761;p44"/>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762" name="Google Shape;2762;p44"/>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763" name="Google Shape;2763;p44"/>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764" name="Google Shape;2764;p4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765" name="Google Shape;2765;p4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766" name="Google Shape;2766;p4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767" name="Google Shape;2767;p4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768" name="Google Shape;2768;p44"/>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69" name="Google Shape;2769;p44"/>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0" name="Google Shape;2770;p44"/>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1" name="Google Shape;2771;p44"/>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2" name="Google Shape;2772;p44"/>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3" name="Google Shape;2773;p44"/>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4" name="Google Shape;2774;p44"/>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5" name="Google Shape;2775;p44"/>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6" name="Google Shape;2776;p44"/>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7" name="Google Shape;2777;p44"/>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8" name="Google Shape;2778;p44"/>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9" name="Google Shape;2779;p44"/>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80" name="Google Shape;2780;p44"/>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81" name="Google Shape;2781;p44"/>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82" name="Google Shape;2782;p4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783" name="Google Shape;2783;p44"/>
          <p:cNvCxnSpPr>
            <a:stCxn id="2768" idx="5"/>
            <a:endCxn id="275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84" name="Google Shape;2784;p44"/>
          <p:cNvCxnSpPr>
            <a:stCxn id="2753" idx="0"/>
            <a:endCxn id="276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85" name="Google Shape;2785;p44"/>
          <p:cNvCxnSpPr>
            <a:stCxn id="2754" idx="0"/>
            <a:endCxn id="276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86" name="Google Shape;2786;p44"/>
          <p:cNvCxnSpPr>
            <a:stCxn id="2755" idx="0"/>
            <a:endCxn id="276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87" name="Google Shape;2787;p44"/>
          <p:cNvCxnSpPr>
            <a:stCxn id="2756" idx="0"/>
            <a:endCxn id="277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88" name="Google Shape;2788;p44"/>
          <p:cNvCxnSpPr>
            <a:stCxn id="2757" idx="0"/>
            <a:endCxn id="277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789" name="Google Shape;2789;p44"/>
          <p:cNvCxnSpPr>
            <a:stCxn id="2758" idx="0"/>
            <a:endCxn id="277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790" name="Google Shape;2790;p44"/>
          <p:cNvCxnSpPr>
            <a:stCxn id="2759" idx="0"/>
            <a:endCxn id="277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791" name="Google Shape;2791;p44"/>
          <p:cNvCxnSpPr>
            <a:stCxn id="2760" idx="0"/>
            <a:endCxn id="277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92" name="Google Shape;2792;p44"/>
          <p:cNvCxnSpPr>
            <a:stCxn id="2761" idx="0"/>
            <a:endCxn id="277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793" name="Google Shape;2793;p44"/>
          <p:cNvCxnSpPr>
            <a:stCxn id="2762" idx="0"/>
            <a:endCxn id="277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94" name="Google Shape;2794;p44"/>
          <p:cNvCxnSpPr>
            <a:stCxn id="2763" idx="0"/>
            <a:endCxn id="277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795" name="Google Shape;2795;p44"/>
          <p:cNvCxnSpPr>
            <a:stCxn id="2764" idx="0"/>
            <a:endCxn id="277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96" name="Google Shape;2796;p44"/>
          <p:cNvCxnSpPr>
            <a:stCxn id="2765" idx="0"/>
            <a:endCxn id="277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797" name="Google Shape;2797;p44"/>
          <p:cNvCxnSpPr>
            <a:stCxn id="2766" idx="0"/>
            <a:endCxn id="277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798" name="Google Shape;2798;p44"/>
          <p:cNvCxnSpPr>
            <a:stCxn id="2767" idx="0"/>
            <a:endCxn id="277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799" name="Google Shape;2799;p44"/>
          <p:cNvCxnSpPr>
            <a:stCxn id="2768" idx="3"/>
            <a:endCxn id="277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0" name="Google Shape;2800;p44"/>
          <p:cNvCxnSpPr>
            <a:stCxn id="2769" idx="3"/>
            <a:endCxn id="277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1" name="Google Shape;2801;p44"/>
          <p:cNvCxnSpPr>
            <a:stCxn id="2770" idx="3"/>
            <a:endCxn id="277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2" name="Google Shape;2802;p44"/>
          <p:cNvCxnSpPr>
            <a:stCxn id="2771" idx="3"/>
            <a:endCxn id="277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3" name="Google Shape;2803;p44"/>
          <p:cNvCxnSpPr>
            <a:stCxn id="2772" idx="3"/>
            <a:endCxn id="277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4" name="Google Shape;2804;p44"/>
          <p:cNvCxnSpPr>
            <a:stCxn id="2773" idx="3"/>
            <a:endCxn id="277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805" name="Google Shape;2805;p44"/>
          <p:cNvCxnSpPr>
            <a:stCxn id="2774" idx="3"/>
            <a:endCxn id="277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44"/>
          <p:cNvCxnSpPr>
            <a:stCxn id="2775" idx="3"/>
            <a:endCxn id="277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807" name="Google Shape;2807;p44"/>
          <p:cNvCxnSpPr>
            <a:stCxn id="2776" idx="0"/>
            <a:endCxn id="278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44"/>
          <p:cNvCxnSpPr>
            <a:stCxn id="2777" idx="0"/>
            <a:endCxn id="278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809" name="Google Shape;2809;p44"/>
          <p:cNvCxnSpPr>
            <a:stCxn id="2778" idx="0"/>
            <a:endCxn id="278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810" name="Google Shape;2810;p44"/>
          <p:cNvCxnSpPr>
            <a:stCxn id="2779" idx="0"/>
            <a:endCxn id="278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811" name="Google Shape;2811;p44"/>
          <p:cNvCxnSpPr>
            <a:stCxn id="2780" idx="3"/>
            <a:endCxn id="278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812" name="Google Shape;2812;p44"/>
          <p:cNvCxnSpPr>
            <a:stCxn id="2781" idx="3"/>
            <a:endCxn id="278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813" name="Google Shape;2813;p4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14" name="Google Shape;2814;p4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815" name="Google Shape;2815;p4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816" name="Google Shape;2816;p4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17" name="Google Shape;2817;p4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818" name="Google Shape;2818;p4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819" name="Google Shape;2819;p4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20" name="Google Shape;2820;p4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21" name="Google Shape;2821;p4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22" name="Google Shape;2822;p4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823" name="Google Shape;2823;p4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824" name="Google Shape;2824;p4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25" name="Google Shape;2825;p4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26" name="Google Shape;2826;p4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827" name="Google Shape;2827;p4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828" name="Google Shape;2828;p44"/>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829" name="Google Shape;2829;p4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0" name="Google Shape;2830;p4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831" name="Google Shape;2831;p4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2" name="Google Shape;2832;p4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3" name="Google Shape;2833;p4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834" name="Google Shape;2834;p4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2835" name="Google Shape;2835;p4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6" name="Google Shape;2836;p4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7" name="Google Shape;2837;p4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38" name="Google Shape;2838;p4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839" name="Google Shape;2839;p4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840" name="Google Shape;2840;p4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41" name="Google Shape;2841;p4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42" name="Google Shape;2842;p4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843" name="Google Shape;2843;p4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7" name="Shape 2847"/>
        <p:cNvGrpSpPr/>
        <p:nvPr/>
      </p:nvGrpSpPr>
      <p:grpSpPr>
        <a:xfrm>
          <a:off x="0" y="0"/>
          <a:ext cx="0" cy="0"/>
          <a:chOff x="0" y="0"/>
          <a:chExt cx="0" cy="0"/>
        </a:xfrm>
      </p:grpSpPr>
      <p:sp>
        <p:nvSpPr>
          <p:cNvPr id="2848" name="Google Shape;2848;p45"/>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49" name="Google Shape;2849;p45"/>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850" name="Google Shape;2850;p45"/>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851" name="Google Shape;2851;p45"/>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852" name="Google Shape;2852;p45"/>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853" name="Google Shape;2853;p45"/>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854" name="Google Shape;2854;p45"/>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55" name="Google Shape;2855;p45"/>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856" name="Google Shape;2856;p45"/>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857" name="Google Shape;2857;p45"/>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858" name="Google Shape;2858;p45"/>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859" name="Google Shape;2859;p45"/>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860" name="Google Shape;2860;p4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861" name="Google Shape;2861;p4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862" name="Google Shape;2862;p4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863" name="Google Shape;2863;p4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864" name="Google Shape;2864;p45"/>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5" name="Google Shape;2865;p45"/>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6" name="Google Shape;2866;p45"/>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7" name="Google Shape;2867;p45"/>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8" name="Google Shape;2868;p45"/>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9" name="Google Shape;2869;p45"/>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0" name="Google Shape;2870;p4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1" name="Google Shape;2871;p4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2" name="Google Shape;2872;p45"/>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3" name="Google Shape;2873;p45"/>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4" name="Google Shape;2874;p4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5" name="Google Shape;2875;p4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6" name="Google Shape;2876;p45"/>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7" name="Google Shape;2877;p4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8" name="Google Shape;2878;p4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879" name="Google Shape;2879;p45"/>
          <p:cNvCxnSpPr>
            <a:stCxn id="2864" idx="5"/>
            <a:endCxn id="284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0" name="Google Shape;2880;p45"/>
          <p:cNvCxnSpPr>
            <a:stCxn id="2849" idx="0"/>
            <a:endCxn id="286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1" name="Google Shape;2881;p45"/>
          <p:cNvCxnSpPr>
            <a:stCxn id="2850" idx="0"/>
            <a:endCxn id="286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2" name="Google Shape;2882;p45"/>
          <p:cNvCxnSpPr>
            <a:stCxn id="2851" idx="0"/>
            <a:endCxn id="286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3" name="Google Shape;2883;p45"/>
          <p:cNvCxnSpPr>
            <a:stCxn id="2852" idx="0"/>
            <a:endCxn id="286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4" name="Google Shape;2884;p45"/>
          <p:cNvCxnSpPr>
            <a:stCxn id="2853" idx="0"/>
            <a:endCxn id="286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85" name="Google Shape;2885;p45"/>
          <p:cNvCxnSpPr>
            <a:stCxn id="2854" idx="0"/>
            <a:endCxn id="286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86" name="Google Shape;2886;p45"/>
          <p:cNvCxnSpPr>
            <a:stCxn id="2855" idx="0"/>
            <a:endCxn id="286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87" name="Google Shape;2887;p45"/>
          <p:cNvCxnSpPr>
            <a:stCxn id="2856" idx="0"/>
            <a:endCxn id="286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888" name="Google Shape;2888;p45"/>
          <p:cNvCxnSpPr>
            <a:stCxn id="2857" idx="0"/>
            <a:endCxn id="286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89" name="Google Shape;2889;p45"/>
          <p:cNvCxnSpPr>
            <a:stCxn id="2858" idx="0"/>
            <a:endCxn id="286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890" name="Google Shape;2890;p45"/>
          <p:cNvCxnSpPr>
            <a:stCxn id="2859" idx="0"/>
            <a:endCxn id="286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91" name="Google Shape;2891;p45"/>
          <p:cNvCxnSpPr>
            <a:stCxn id="2860" idx="0"/>
            <a:endCxn id="287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892" name="Google Shape;2892;p45"/>
          <p:cNvCxnSpPr>
            <a:stCxn id="2861" idx="0"/>
            <a:endCxn id="287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893" name="Google Shape;2893;p45"/>
          <p:cNvCxnSpPr>
            <a:stCxn id="2862" idx="0"/>
            <a:endCxn id="287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894" name="Google Shape;2894;p45"/>
          <p:cNvCxnSpPr>
            <a:stCxn id="2863" idx="0"/>
            <a:endCxn id="287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895" name="Google Shape;2895;p45"/>
          <p:cNvCxnSpPr>
            <a:stCxn id="2864" idx="3"/>
            <a:endCxn id="287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96" name="Google Shape;2896;p45"/>
          <p:cNvCxnSpPr>
            <a:stCxn id="2865" idx="3"/>
            <a:endCxn id="287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97" name="Google Shape;2897;p45"/>
          <p:cNvCxnSpPr>
            <a:stCxn id="2866" idx="3"/>
            <a:endCxn id="287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98" name="Google Shape;2898;p45"/>
          <p:cNvCxnSpPr>
            <a:stCxn id="2867" idx="3"/>
            <a:endCxn id="287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899" name="Google Shape;2899;p45"/>
          <p:cNvCxnSpPr>
            <a:stCxn id="2868" idx="3"/>
            <a:endCxn id="287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00" name="Google Shape;2900;p45"/>
          <p:cNvCxnSpPr>
            <a:stCxn id="2869" idx="3"/>
            <a:endCxn id="287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901" name="Google Shape;2901;p45"/>
          <p:cNvCxnSpPr>
            <a:stCxn id="2870" idx="3"/>
            <a:endCxn id="287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02" name="Google Shape;2902;p45"/>
          <p:cNvCxnSpPr>
            <a:stCxn id="2871" idx="3"/>
            <a:endCxn id="287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903" name="Google Shape;2903;p45"/>
          <p:cNvCxnSpPr>
            <a:stCxn id="2872" idx="0"/>
            <a:endCxn id="287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904" name="Google Shape;2904;p45"/>
          <p:cNvCxnSpPr>
            <a:stCxn id="2873" idx="0"/>
            <a:endCxn id="287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905" name="Google Shape;2905;p45"/>
          <p:cNvCxnSpPr>
            <a:stCxn id="2874" idx="0"/>
            <a:endCxn id="287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906" name="Google Shape;2906;p45"/>
          <p:cNvCxnSpPr>
            <a:stCxn id="2875" idx="0"/>
            <a:endCxn id="287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907" name="Google Shape;2907;p45"/>
          <p:cNvCxnSpPr>
            <a:stCxn id="2876" idx="3"/>
            <a:endCxn id="287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908" name="Google Shape;2908;p45"/>
          <p:cNvCxnSpPr>
            <a:stCxn id="2877" idx="3"/>
            <a:endCxn id="287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909" name="Google Shape;2909;p4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10" name="Google Shape;2910;p4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911" name="Google Shape;2911;p4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912" name="Google Shape;2912;p4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13" name="Google Shape;2913;p4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914" name="Google Shape;2914;p4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915" name="Google Shape;2915;p4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16" name="Google Shape;2916;p4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17" name="Google Shape;2917;p4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18" name="Google Shape;2918;p4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919" name="Google Shape;2919;p4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920" name="Google Shape;2920;p4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21" name="Google Shape;2921;p4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22" name="Google Shape;2922;p4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923" name="Google Shape;2923;p4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2924" name="Google Shape;2924;p45"/>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2925" name="Google Shape;2925;p4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26" name="Google Shape;2926;p4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927" name="Google Shape;2927;p4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28" name="Google Shape;2928;p4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29" name="Google Shape;2929;p4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930" name="Google Shape;2930;p4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1" name="Google Shape;2931;p4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2" name="Google Shape;2932;p4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3" name="Google Shape;2933;p4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4" name="Google Shape;2934;p4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2935" name="Google Shape;2935;p4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2936" name="Google Shape;2936;p4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7" name="Google Shape;2937;p4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38" name="Google Shape;2938;p4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a:t>
            </a:r>
            <a:endParaRPr>
              <a:latin typeface="Source Code Pro"/>
              <a:ea typeface="Source Code Pro"/>
              <a:cs typeface="Source Code Pro"/>
              <a:sym typeface="Source Code Pro"/>
            </a:endParaRPr>
          </a:p>
        </p:txBody>
      </p:sp>
      <p:sp>
        <p:nvSpPr>
          <p:cNvPr id="2939" name="Google Shape;2939;p4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3" name="Shape 2943"/>
        <p:cNvGrpSpPr/>
        <p:nvPr/>
      </p:nvGrpSpPr>
      <p:grpSpPr>
        <a:xfrm>
          <a:off x="0" y="0"/>
          <a:ext cx="0" cy="0"/>
          <a:chOff x="0" y="0"/>
          <a:chExt cx="0" cy="0"/>
        </a:xfrm>
      </p:grpSpPr>
      <p:sp>
        <p:nvSpPr>
          <p:cNvPr id="2944" name="Google Shape;2944;p46"/>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45" name="Google Shape;2945;p46"/>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946" name="Google Shape;2946;p46"/>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947" name="Google Shape;2947;p46"/>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948" name="Google Shape;2948;p46"/>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949" name="Google Shape;2949;p46"/>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950" name="Google Shape;2950;p46"/>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51" name="Google Shape;2951;p46"/>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952" name="Google Shape;2952;p46"/>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953" name="Google Shape;2953;p46"/>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954" name="Google Shape;2954;p46"/>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955" name="Google Shape;2955;p46"/>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956" name="Google Shape;2956;p4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957" name="Google Shape;2957;p4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958" name="Google Shape;2958;p4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959" name="Google Shape;2959;p4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960" name="Google Shape;2960;p46"/>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1" name="Google Shape;2961;p46"/>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2" name="Google Shape;2962;p46"/>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3" name="Google Shape;2963;p46"/>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4" name="Google Shape;2964;p46"/>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5" name="Google Shape;2965;p46"/>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6" name="Google Shape;2966;p4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7" name="Google Shape;2967;p4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8" name="Google Shape;2968;p46"/>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69" name="Google Shape;2969;p46"/>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0" name="Google Shape;2970;p46"/>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1" name="Google Shape;2971;p4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2" name="Google Shape;2972;p46"/>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3" name="Google Shape;2973;p4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4" name="Google Shape;2974;p4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975" name="Google Shape;2975;p46"/>
          <p:cNvCxnSpPr>
            <a:stCxn id="2960" idx="5"/>
            <a:endCxn id="294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76" name="Google Shape;2976;p46"/>
          <p:cNvCxnSpPr>
            <a:stCxn id="2945" idx="0"/>
            <a:endCxn id="296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77" name="Google Shape;2977;p46"/>
          <p:cNvCxnSpPr>
            <a:stCxn id="2946" idx="0"/>
            <a:endCxn id="296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78" name="Google Shape;2978;p46"/>
          <p:cNvCxnSpPr>
            <a:stCxn id="2947" idx="0"/>
            <a:endCxn id="296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79" name="Google Shape;2979;p46"/>
          <p:cNvCxnSpPr>
            <a:stCxn id="2948" idx="0"/>
            <a:endCxn id="296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80" name="Google Shape;2980;p46"/>
          <p:cNvCxnSpPr>
            <a:stCxn id="2949" idx="0"/>
            <a:endCxn id="296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81" name="Google Shape;2981;p46"/>
          <p:cNvCxnSpPr>
            <a:stCxn id="2950" idx="0"/>
            <a:endCxn id="296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982" name="Google Shape;2982;p46"/>
          <p:cNvCxnSpPr>
            <a:stCxn id="2951" idx="0"/>
            <a:endCxn id="296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83" name="Google Shape;2983;p46"/>
          <p:cNvCxnSpPr>
            <a:stCxn id="2952" idx="0"/>
            <a:endCxn id="296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84" name="Google Shape;2984;p46"/>
          <p:cNvCxnSpPr>
            <a:stCxn id="2953" idx="0"/>
            <a:endCxn id="296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85" name="Google Shape;2985;p46"/>
          <p:cNvCxnSpPr>
            <a:stCxn id="2954" idx="0"/>
            <a:endCxn id="296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86" name="Google Shape;2986;p46"/>
          <p:cNvCxnSpPr>
            <a:stCxn id="2955" idx="0"/>
            <a:endCxn id="296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87" name="Google Shape;2987;p46"/>
          <p:cNvCxnSpPr>
            <a:stCxn id="2956" idx="0"/>
            <a:endCxn id="296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88" name="Google Shape;2988;p46"/>
          <p:cNvCxnSpPr>
            <a:stCxn id="2957" idx="0"/>
            <a:endCxn id="296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989" name="Google Shape;2989;p46"/>
          <p:cNvCxnSpPr>
            <a:stCxn id="2958" idx="0"/>
            <a:endCxn id="296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90" name="Google Shape;2990;p46"/>
          <p:cNvCxnSpPr>
            <a:stCxn id="2959" idx="0"/>
            <a:endCxn id="296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991" name="Google Shape;2991;p46"/>
          <p:cNvCxnSpPr>
            <a:stCxn id="2960" idx="3"/>
            <a:endCxn id="296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2" name="Google Shape;2992;p46"/>
          <p:cNvCxnSpPr>
            <a:stCxn id="2961" idx="3"/>
            <a:endCxn id="296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3" name="Google Shape;2993;p46"/>
          <p:cNvCxnSpPr>
            <a:stCxn id="2962" idx="3"/>
            <a:endCxn id="296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4" name="Google Shape;2994;p46"/>
          <p:cNvCxnSpPr>
            <a:stCxn id="2963" idx="3"/>
            <a:endCxn id="296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5" name="Google Shape;2995;p46"/>
          <p:cNvCxnSpPr>
            <a:stCxn id="2964" idx="3"/>
            <a:endCxn id="297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6" name="Google Shape;2996;p46"/>
          <p:cNvCxnSpPr>
            <a:stCxn id="2965" idx="3"/>
            <a:endCxn id="297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997" name="Google Shape;2997;p46"/>
          <p:cNvCxnSpPr>
            <a:stCxn id="2966" idx="3"/>
            <a:endCxn id="297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8" name="Google Shape;2998;p46"/>
          <p:cNvCxnSpPr>
            <a:stCxn id="2967" idx="3"/>
            <a:endCxn id="297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999" name="Google Shape;2999;p46"/>
          <p:cNvCxnSpPr>
            <a:stCxn id="2968" idx="0"/>
            <a:endCxn id="297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00" name="Google Shape;3000;p46"/>
          <p:cNvCxnSpPr>
            <a:stCxn id="2969" idx="0"/>
            <a:endCxn id="297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01" name="Google Shape;3001;p46"/>
          <p:cNvCxnSpPr>
            <a:stCxn id="2970" idx="0"/>
            <a:endCxn id="297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02" name="Google Shape;3002;p46"/>
          <p:cNvCxnSpPr>
            <a:stCxn id="2971" idx="0"/>
            <a:endCxn id="297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03" name="Google Shape;3003;p46"/>
          <p:cNvCxnSpPr>
            <a:stCxn id="2972" idx="3"/>
            <a:endCxn id="297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004" name="Google Shape;3004;p46"/>
          <p:cNvCxnSpPr>
            <a:stCxn id="2973" idx="3"/>
            <a:endCxn id="297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005" name="Google Shape;3005;p4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06" name="Google Shape;3006;p4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007" name="Google Shape;3007;p4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008" name="Google Shape;3008;p4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09" name="Google Shape;3009;p4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010" name="Google Shape;3010;p4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011" name="Google Shape;3011;p4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12" name="Google Shape;3012;p4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13" name="Google Shape;3013;p4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14" name="Google Shape;3014;p4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015" name="Google Shape;3015;p4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016" name="Google Shape;3016;p4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17" name="Google Shape;3017;p4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18" name="Google Shape;3018;p4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019" name="Google Shape;3019;p4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020" name="Google Shape;3020;p46"/>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021" name="Google Shape;3021;p4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2" name="Google Shape;3022;p4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023" name="Google Shape;3023;p4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4" name="Google Shape;3024;p4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5" name="Google Shape;3025;p4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026" name="Google Shape;3026;p4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7" name="Google Shape;3027;p4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8" name="Google Shape;3028;p4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29" name="Google Shape;3029;p4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30" name="Google Shape;3030;p4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031" name="Google Shape;3031;p4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32" name="Google Shape;3032;p4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33" name="Google Shape;3033;p4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34" name="Google Shape;3034;p4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035" name="Google Shape;3035;p4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9" name="Shape 3039"/>
        <p:cNvGrpSpPr/>
        <p:nvPr/>
      </p:nvGrpSpPr>
      <p:grpSpPr>
        <a:xfrm>
          <a:off x="0" y="0"/>
          <a:ext cx="0" cy="0"/>
          <a:chOff x="0" y="0"/>
          <a:chExt cx="0" cy="0"/>
        </a:xfrm>
      </p:grpSpPr>
      <p:sp>
        <p:nvSpPr>
          <p:cNvPr id="3040" name="Google Shape;3040;p47"/>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41" name="Google Shape;3041;p47"/>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042" name="Google Shape;3042;p47"/>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043" name="Google Shape;3043;p47"/>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044" name="Google Shape;3044;p47"/>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045" name="Google Shape;3045;p47"/>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046" name="Google Shape;3046;p47"/>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47" name="Google Shape;3047;p47"/>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048" name="Google Shape;3048;p47"/>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049" name="Google Shape;3049;p47"/>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050" name="Google Shape;3050;p47"/>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051" name="Google Shape;3051;p47"/>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052" name="Google Shape;3052;p4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053" name="Google Shape;3053;p4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054" name="Google Shape;3054;p4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055" name="Google Shape;3055;p4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056" name="Google Shape;3056;p47"/>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57" name="Google Shape;3057;p47"/>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58" name="Google Shape;3058;p47"/>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59" name="Google Shape;3059;p47"/>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0" name="Google Shape;3060;p47"/>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1" name="Google Shape;3061;p47"/>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2" name="Google Shape;3062;p4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3" name="Google Shape;3063;p4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4" name="Google Shape;3064;p47"/>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5" name="Google Shape;3065;p47"/>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6" name="Google Shape;3066;p47"/>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7" name="Google Shape;3067;p4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8" name="Google Shape;3068;p47"/>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69" name="Google Shape;3069;p4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70" name="Google Shape;3070;p4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071" name="Google Shape;3071;p47"/>
          <p:cNvCxnSpPr>
            <a:stCxn id="3056" idx="5"/>
            <a:endCxn id="304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2" name="Google Shape;3072;p47"/>
          <p:cNvCxnSpPr>
            <a:stCxn id="3041" idx="0"/>
            <a:endCxn id="305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3" name="Google Shape;3073;p47"/>
          <p:cNvCxnSpPr>
            <a:stCxn id="3042" idx="0"/>
            <a:endCxn id="305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4" name="Google Shape;3074;p47"/>
          <p:cNvCxnSpPr>
            <a:stCxn id="3043" idx="0"/>
            <a:endCxn id="305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5" name="Google Shape;3075;p47"/>
          <p:cNvCxnSpPr>
            <a:stCxn id="3044" idx="0"/>
            <a:endCxn id="305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6" name="Google Shape;3076;p47"/>
          <p:cNvCxnSpPr>
            <a:stCxn id="3045" idx="0"/>
            <a:endCxn id="305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077" name="Google Shape;3077;p47"/>
          <p:cNvCxnSpPr>
            <a:stCxn id="3046" idx="0"/>
            <a:endCxn id="305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078" name="Google Shape;3078;p47"/>
          <p:cNvCxnSpPr>
            <a:stCxn id="3047" idx="0"/>
            <a:endCxn id="305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47"/>
          <p:cNvCxnSpPr>
            <a:stCxn id="3048" idx="0"/>
            <a:endCxn id="306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080" name="Google Shape;3080;p47"/>
          <p:cNvCxnSpPr>
            <a:stCxn id="3049" idx="0"/>
            <a:endCxn id="306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081" name="Google Shape;3081;p47"/>
          <p:cNvCxnSpPr>
            <a:stCxn id="3050" idx="0"/>
            <a:endCxn id="306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082" name="Google Shape;3082;p47"/>
          <p:cNvCxnSpPr>
            <a:stCxn id="3051" idx="0"/>
            <a:endCxn id="306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083" name="Google Shape;3083;p47"/>
          <p:cNvCxnSpPr>
            <a:stCxn id="3052" idx="0"/>
            <a:endCxn id="306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084" name="Google Shape;3084;p47"/>
          <p:cNvCxnSpPr>
            <a:stCxn id="3053" idx="0"/>
            <a:endCxn id="306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085" name="Google Shape;3085;p47"/>
          <p:cNvCxnSpPr>
            <a:stCxn id="3054" idx="0"/>
            <a:endCxn id="306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086" name="Google Shape;3086;p47"/>
          <p:cNvCxnSpPr>
            <a:stCxn id="3055" idx="0"/>
            <a:endCxn id="306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087" name="Google Shape;3087;p47"/>
          <p:cNvCxnSpPr>
            <a:stCxn id="3056" idx="3"/>
            <a:endCxn id="306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88" name="Google Shape;3088;p47"/>
          <p:cNvCxnSpPr>
            <a:stCxn id="3057" idx="3"/>
            <a:endCxn id="306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89" name="Google Shape;3089;p47"/>
          <p:cNvCxnSpPr>
            <a:stCxn id="3058" idx="3"/>
            <a:endCxn id="306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90" name="Google Shape;3090;p47"/>
          <p:cNvCxnSpPr>
            <a:stCxn id="3059" idx="3"/>
            <a:endCxn id="306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91" name="Google Shape;3091;p47"/>
          <p:cNvCxnSpPr>
            <a:stCxn id="3060" idx="3"/>
            <a:endCxn id="306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92" name="Google Shape;3092;p47"/>
          <p:cNvCxnSpPr>
            <a:stCxn id="3061" idx="3"/>
            <a:endCxn id="306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093" name="Google Shape;3093;p47"/>
          <p:cNvCxnSpPr>
            <a:stCxn id="3062" idx="3"/>
            <a:endCxn id="306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94" name="Google Shape;3094;p47"/>
          <p:cNvCxnSpPr>
            <a:stCxn id="3063" idx="3"/>
            <a:endCxn id="306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095" name="Google Shape;3095;p47"/>
          <p:cNvCxnSpPr>
            <a:stCxn id="3064" idx="0"/>
            <a:endCxn id="306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96" name="Google Shape;3096;p47"/>
          <p:cNvCxnSpPr>
            <a:stCxn id="3065" idx="0"/>
            <a:endCxn id="306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97" name="Google Shape;3097;p47"/>
          <p:cNvCxnSpPr>
            <a:stCxn id="3066" idx="0"/>
            <a:endCxn id="306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98" name="Google Shape;3098;p47"/>
          <p:cNvCxnSpPr>
            <a:stCxn id="3067" idx="0"/>
            <a:endCxn id="306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99" name="Google Shape;3099;p47"/>
          <p:cNvCxnSpPr>
            <a:stCxn id="3068" idx="3"/>
            <a:endCxn id="307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100" name="Google Shape;3100;p47"/>
          <p:cNvCxnSpPr>
            <a:stCxn id="3069" idx="3"/>
            <a:endCxn id="307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101" name="Google Shape;3101;p4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02" name="Google Shape;3102;p4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103" name="Google Shape;3103;p4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104" name="Google Shape;3104;p4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05" name="Google Shape;3105;p4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106" name="Google Shape;3106;p4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107" name="Google Shape;3107;p4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08" name="Google Shape;3108;p4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09" name="Google Shape;3109;p4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10" name="Google Shape;3110;p4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111" name="Google Shape;3111;p4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112" name="Google Shape;3112;p4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113" name="Google Shape;3113;p4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14" name="Google Shape;3114;p4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115" name="Google Shape;3115;p4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116" name="Google Shape;3116;p47"/>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117" name="Google Shape;3117;p4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18" name="Google Shape;3118;p4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119" name="Google Shape;3119;p4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0" name="Google Shape;3120;p4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1" name="Google Shape;3121;p4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122" name="Google Shape;3122;p4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3" name="Google Shape;3123;p4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4" name="Google Shape;3124;p4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5" name="Google Shape;3125;p4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6" name="Google Shape;3126;p4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127" name="Google Shape;3127;p4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8" name="Google Shape;3128;p4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129" name="Google Shape;3129;p4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30" name="Google Shape;3130;p4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131" name="Google Shape;3131;p4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5" name="Shape 3135"/>
        <p:cNvGrpSpPr/>
        <p:nvPr/>
      </p:nvGrpSpPr>
      <p:grpSpPr>
        <a:xfrm>
          <a:off x="0" y="0"/>
          <a:ext cx="0" cy="0"/>
          <a:chOff x="0" y="0"/>
          <a:chExt cx="0" cy="0"/>
        </a:xfrm>
      </p:grpSpPr>
      <p:sp>
        <p:nvSpPr>
          <p:cNvPr id="3136" name="Google Shape;3136;p48"/>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37" name="Google Shape;3137;p48"/>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138" name="Google Shape;3138;p48"/>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139" name="Google Shape;3139;p48"/>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140" name="Google Shape;3140;p48"/>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141" name="Google Shape;3141;p48"/>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142" name="Google Shape;3142;p48"/>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43" name="Google Shape;3143;p48"/>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144" name="Google Shape;3144;p48"/>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145" name="Google Shape;3145;p48"/>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46" name="Google Shape;3146;p48"/>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147" name="Google Shape;3147;p48"/>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148" name="Google Shape;3148;p4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149" name="Google Shape;3149;p4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150" name="Google Shape;3150;p4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151" name="Google Shape;3151;p4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152" name="Google Shape;3152;p48"/>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3" name="Google Shape;3153;p48"/>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4" name="Google Shape;3154;p48"/>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5" name="Google Shape;3155;p48"/>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6" name="Google Shape;3156;p48"/>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7" name="Google Shape;3157;p48"/>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8" name="Google Shape;3158;p4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9" name="Google Shape;3159;p4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0" name="Google Shape;3160;p48"/>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1" name="Google Shape;3161;p48"/>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2" name="Google Shape;3162;p48"/>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3" name="Google Shape;3163;p4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4" name="Google Shape;3164;p48"/>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5" name="Google Shape;3165;p4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6" name="Google Shape;3166;p4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167" name="Google Shape;3167;p48"/>
          <p:cNvCxnSpPr>
            <a:stCxn id="3152" idx="5"/>
            <a:endCxn id="313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68" name="Google Shape;3168;p48"/>
          <p:cNvCxnSpPr>
            <a:stCxn id="3137" idx="0"/>
            <a:endCxn id="315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69" name="Google Shape;3169;p48"/>
          <p:cNvCxnSpPr>
            <a:stCxn id="3138" idx="0"/>
            <a:endCxn id="315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70" name="Google Shape;3170;p48"/>
          <p:cNvCxnSpPr>
            <a:stCxn id="3139" idx="0"/>
            <a:endCxn id="315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71" name="Google Shape;3171;p48"/>
          <p:cNvCxnSpPr>
            <a:stCxn id="3140" idx="0"/>
            <a:endCxn id="315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72" name="Google Shape;3172;p48"/>
          <p:cNvCxnSpPr>
            <a:stCxn id="3141" idx="0"/>
            <a:endCxn id="315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173" name="Google Shape;3173;p48"/>
          <p:cNvCxnSpPr>
            <a:stCxn id="3142" idx="0"/>
            <a:endCxn id="315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174" name="Google Shape;3174;p48"/>
          <p:cNvCxnSpPr>
            <a:stCxn id="3143" idx="0"/>
            <a:endCxn id="315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175" name="Google Shape;3175;p48"/>
          <p:cNvCxnSpPr>
            <a:stCxn id="3144" idx="0"/>
            <a:endCxn id="315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176" name="Google Shape;3176;p48"/>
          <p:cNvCxnSpPr>
            <a:stCxn id="3145" idx="0"/>
            <a:endCxn id="315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177" name="Google Shape;3177;p48"/>
          <p:cNvCxnSpPr>
            <a:stCxn id="3146" idx="0"/>
            <a:endCxn id="315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178" name="Google Shape;3178;p48"/>
          <p:cNvCxnSpPr>
            <a:stCxn id="3147" idx="0"/>
            <a:endCxn id="315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179" name="Google Shape;3179;p48"/>
          <p:cNvCxnSpPr>
            <a:stCxn id="3148" idx="0"/>
            <a:endCxn id="315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180" name="Google Shape;3180;p48"/>
          <p:cNvCxnSpPr>
            <a:stCxn id="3149" idx="0"/>
            <a:endCxn id="315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181" name="Google Shape;3181;p48"/>
          <p:cNvCxnSpPr>
            <a:stCxn id="3150" idx="0"/>
            <a:endCxn id="315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182" name="Google Shape;3182;p48"/>
          <p:cNvCxnSpPr>
            <a:stCxn id="3151" idx="0"/>
            <a:endCxn id="315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183" name="Google Shape;3183;p48"/>
          <p:cNvCxnSpPr>
            <a:stCxn id="3152" idx="3"/>
            <a:endCxn id="316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84" name="Google Shape;3184;p48"/>
          <p:cNvCxnSpPr>
            <a:stCxn id="3153" idx="3"/>
            <a:endCxn id="316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85" name="Google Shape;3185;p48"/>
          <p:cNvCxnSpPr>
            <a:stCxn id="3154" idx="3"/>
            <a:endCxn id="316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86" name="Google Shape;3186;p48"/>
          <p:cNvCxnSpPr>
            <a:stCxn id="3155" idx="3"/>
            <a:endCxn id="316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87" name="Google Shape;3187;p48"/>
          <p:cNvCxnSpPr>
            <a:stCxn id="3156" idx="3"/>
            <a:endCxn id="316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88" name="Google Shape;3188;p48"/>
          <p:cNvCxnSpPr>
            <a:stCxn id="3157" idx="3"/>
            <a:endCxn id="316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189" name="Google Shape;3189;p48"/>
          <p:cNvCxnSpPr>
            <a:stCxn id="3158" idx="3"/>
            <a:endCxn id="316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190" name="Google Shape;3190;p48"/>
          <p:cNvCxnSpPr>
            <a:stCxn id="3159" idx="3"/>
            <a:endCxn id="316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191" name="Google Shape;3191;p48"/>
          <p:cNvCxnSpPr>
            <a:stCxn id="3160" idx="0"/>
            <a:endCxn id="316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192" name="Google Shape;3192;p48"/>
          <p:cNvCxnSpPr>
            <a:stCxn id="3161" idx="0"/>
            <a:endCxn id="316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193" name="Google Shape;3193;p48"/>
          <p:cNvCxnSpPr>
            <a:stCxn id="3162" idx="0"/>
            <a:endCxn id="316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194" name="Google Shape;3194;p48"/>
          <p:cNvCxnSpPr>
            <a:stCxn id="3163" idx="0"/>
            <a:endCxn id="316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195" name="Google Shape;3195;p48"/>
          <p:cNvCxnSpPr>
            <a:stCxn id="3164" idx="3"/>
            <a:endCxn id="316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196" name="Google Shape;3196;p48"/>
          <p:cNvCxnSpPr>
            <a:stCxn id="3165" idx="3"/>
            <a:endCxn id="316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197" name="Google Shape;3197;p4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198" name="Google Shape;3198;p4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199" name="Google Shape;3199;p4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200" name="Google Shape;3200;p4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01" name="Google Shape;3201;p4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202" name="Google Shape;3202;p4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203" name="Google Shape;3203;p4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204" name="Google Shape;3204;p4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05" name="Google Shape;3205;p4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06" name="Google Shape;3206;p4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207" name="Google Shape;3207;p4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208" name="Google Shape;3208;p4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209" name="Google Shape;3209;p4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10" name="Google Shape;3210;p4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211" name="Google Shape;3211;p4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212" name="Google Shape;3212;p48"/>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213" name="Google Shape;3213;p4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4" name="Google Shape;3214;p4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215" name="Google Shape;3215;p4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6" name="Google Shape;3216;p4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7" name="Google Shape;3217;p4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218" name="Google Shape;3218;p4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9" name="Google Shape;3219;p4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220" name="Google Shape;3220;p4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21" name="Google Shape;3221;p4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22" name="Google Shape;3222;p4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223" name="Google Shape;3223;p4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24" name="Google Shape;3224;p4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225" name="Google Shape;3225;p4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26" name="Google Shape;3226;p4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227" name="Google Shape;3227;p4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1" name="Shape 3231"/>
        <p:cNvGrpSpPr/>
        <p:nvPr/>
      </p:nvGrpSpPr>
      <p:grpSpPr>
        <a:xfrm>
          <a:off x="0" y="0"/>
          <a:ext cx="0" cy="0"/>
          <a:chOff x="0" y="0"/>
          <a:chExt cx="0" cy="0"/>
        </a:xfrm>
      </p:grpSpPr>
      <p:sp>
        <p:nvSpPr>
          <p:cNvPr id="3232" name="Google Shape;3232;p49"/>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33" name="Google Shape;3233;p49"/>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234" name="Google Shape;3234;p49"/>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235" name="Google Shape;3235;p49"/>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236" name="Google Shape;3236;p49"/>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237" name="Google Shape;3237;p49"/>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238" name="Google Shape;3238;p49"/>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39" name="Google Shape;3239;p49"/>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240" name="Google Shape;3240;p49"/>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241" name="Google Shape;3241;p49"/>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42" name="Google Shape;3242;p49"/>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243" name="Google Shape;3243;p49"/>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244" name="Google Shape;3244;p49"/>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245" name="Google Shape;3245;p4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246" name="Google Shape;3246;p4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247" name="Google Shape;3247;p4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248" name="Google Shape;3248;p49"/>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49" name="Google Shape;3249;p49"/>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0" name="Google Shape;3250;p49"/>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1" name="Google Shape;3251;p49"/>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2" name="Google Shape;3252;p49"/>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3" name="Google Shape;3253;p49"/>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4" name="Google Shape;3254;p4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5" name="Google Shape;3255;p4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6" name="Google Shape;3256;p49"/>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7" name="Google Shape;3257;p49"/>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8" name="Google Shape;3258;p49"/>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59" name="Google Shape;3259;p4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60" name="Google Shape;3260;p49"/>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61" name="Google Shape;3261;p4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62" name="Google Shape;3262;p4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263" name="Google Shape;3263;p49"/>
          <p:cNvCxnSpPr>
            <a:stCxn id="3248" idx="5"/>
            <a:endCxn id="323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64" name="Google Shape;3264;p49"/>
          <p:cNvCxnSpPr>
            <a:stCxn id="3233" idx="0"/>
            <a:endCxn id="324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65" name="Google Shape;3265;p49"/>
          <p:cNvCxnSpPr>
            <a:stCxn id="3234" idx="0"/>
            <a:endCxn id="324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66" name="Google Shape;3266;p49"/>
          <p:cNvCxnSpPr>
            <a:stCxn id="3235" idx="0"/>
            <a:endCxn id="324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67" name="Google Shape;3267;p49"/>
          <p:cNvCxnSpPr>
            <a:stCxn id="3236" idx="0"/>
            <a:endCxn id="325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68" name="Google Shape;3268;p49"/>
          <p:cNvCxnSpPr>
            <a:stCxn id="3237" idx="0"/>
            <a:endCxn id="325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269" name="Google Shape;3269;p49"/>
          <p:cNvCxnSpPr>
            <a:stCxn id="3238" idx="0"/>
            <a:endCxn id="325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270" name="Google Shape;3270;p49"/>
          <p:cNvCxnSpPr>
            <a:stCxn id="3239" idx="0"/>
            <a:endCxn id="325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271" name="Google Shape;3271;p49"/>
          <p:cNvCxnSpPr>
            <a:stCxn id="3240" idx="0"/>
            <a:endCxn id="325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272" name="Google Shape;3272;p49"/>
          <p:cNvCxnSpPr>
            <a:stCxn id="3241" idx="0"/>
            <a:endCxn id="325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273" name="Google Shape;3273;p49"/>
          <p:cNvCxnSpPr>
            <a:stCxn id="3242" idx="0"/>
            <a:endCxn id="325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274" name="Google Shape;3274;p49"/>
          <p:cNvCxnSpPr>
            <a:stCxn id="3243" idx="0"/>
            <a:endCxn id="325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275" name="Google Shape;3275;p49"/>
          <p:cNvCxnSpPr>
            <a:stCxn id="3244" idx="0"/>
            <a:endCxn id="325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276" name="Google Shape;3276;p49"/>
          <p:cNvCxnSpPr>
            <a:stCxn id="3245" idx="0"/>
            <a:endCxn id="325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277" name="Google Shape;3277;p49"/>
          <p:cNvCxnSpPr>
            <a:stCxn id="3246" idx="0"/>
            <a:endCxn id="325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278" name="Google Shape;3278;p49"/>
          <p:cNvCxnSpPr>
            <a:stCxn id="3247" idx="0"/>
            <a:endCxn id="325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279" name="Google Shape;3279;p49"/>
          <p:cNvCxnSpPr>
            <a:stCxn id="3248" idx="3"/>
            <a:endCxn id="325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0" name="Google Shape;3280;p49"/>
          <p:cNvCxnSpPr>
            <a:stCxn id="3249" idx="3"/>
            <a:endCxn id="325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1" name="Google Shape;3281;p49"/>
          <p:cNvCxnSpPr>
            <a:stCxn id="3250" idx="3"/>
            <a:endCxn id="325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2" name="Google Shape;3282;p49"/>
          <p:cNvCxnSpPr>
            <a:stCxn id="3251" idx="3"/>
            <a:endCxn id="325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3" name="Google Shape;3283;p49"/>
          <p:cNvCxnSpPr>
            <a:stCxn id="3252" idx="3"/>
            <a:endCxn id="325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4" name="Google Shape;3284;p49"/>
          <p:cNvCxnSpPr>
            <a:stCxn id="3253" idx="3"/>
            <a:endCxn id="325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285" name="Google Shape;3285;p49"/>
          <p:cNvCxnSpPr>
            <a:stCxn id="3254" idx="3"/>
            <a:endCxn id="325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286" name="Google Shape;3286;p49"/>
          <p:cNvCxnSpPr>
            <a:stCxn id="3255" idx="3"/>
            <a:endCxn id="325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287" name="Google Shape;3287;p49"/>
          <p:cNvCxnSpPr>
            <a:stCxn id="3256" idx="0"/>
            <a:endCxn id="326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288" name="Google Shape;3288;p49"/>
          <p:cNvCxnSpPr>
            <a:stCxn id="3257" idx="0"/>
            <a:endCxn id="326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289" name="Google Shape;3289;p49"/>
          <p:cNvCxnSpPr>
            <a:stCxn id="3258" idx="0"/>
            <a:endCxn id="326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290" name="Google Shape;3290;p49"/>
          <p:cNvCxnSpPr>
            <a:stCxn id="3259" idx="0"/>
            <a:endCxn id="326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291" name="Google Shape;3291;p49"/>
          <p:cNvCxnSpPr>
            <a:stCxn id="3260" idx="3"/>
            <a:endCxn id="326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292" name="Google Shape;3292;p49"/>
          <p:cNvCxnSpPr>
            <a:stCxn id="3261" idx="3"/>
            <a:endCxn id="326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293" name="Google Shape;3293;p4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294" name="Google Shape;3294;p4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295" name="Google Shape;3295;p4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296" name="Google Shape;3296;p4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97" name="Google Shape;3297;p4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298" name="Google Shape;3298;p4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299" name="Google Shape;3299;p4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300" name="Google Shape;3300;p4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01" name="Google Shape;3301;p4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02" name="Google Shape;3302;p4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303" name="Google Shape;3303;p4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304" name="Google Shape;3304;p4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305" name="Google Shape;3305;p4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06" name="Google Shape;3306;p4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307" name="Google Shape;3307;p4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308" name="Google Shape;3308;p49"/>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309" name="Google Shape;3309;p4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0" name="Google Shape;3310;p4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311" name="Google Shape;3311;p4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2" name="Google Shape;3312;p4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3" name="Google Shape;3313;p4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314" name="Google Shape;3314;p4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5" name="Google Shape;3315;p4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316" name="Google Shape;3316;p4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7" name="Google Shape;3317;p4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8" name="Google Shape;3318;p4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319" name="Google Shape;3319;p4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20" name="Google Shape;3320;p4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321" name="Google Shape;3321;p4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22" name="Google Shape;3322;p4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323" name="Google Shape;3323;p4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7" name="Shape 3327"/>
        <p:cNvGrpSpPr/>
        <p:nvPr/>
      </p:nvGrpSpPr>
      <p:grpSpPr>
        <a:xfrm>
          <a:off x="0" y="0"/>
          <a:ext cx="0" cy="0"/>
          <a:chOff x="0" y="0"/>
          <a:chExt cx="0" cy="0"/>
        </a:xfrm>
      </p:grpSpPr>
      <p:sp>
        <p:nvSpPr>
          <p:cNvPr id="3328" name="Google Shape;3328;p50"/>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29" name="Google Shape;3329;p50"/>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330" name="Google Shape;3330;p50"/>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331" name="Google Shape;3331;p50"/>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332" name="Google Shape;3332;p50"/>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333" name="Google Shape;3333;p50"/>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334" name="Google Shape;3334;p50"/>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35" name="Google Shape;3335;p50"/>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336" name="Google Shape;3336;p50"/>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337" name="Google Shape;3337;p50"/>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38" name="Google Shape;3338;p50"/>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339" name="Google Shape;3339;p50"/>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340" name="Google Shape;3340;p50"/>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341" name="Google Shape;3341;p50"/>
          <p:cNvSpPr/>
          <p:nvPr/>
        </p:nvSpPr>
        <p:spPr>
          <a:xfrm>
            <a:off x="70776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342" name="Google Shape;3342;p5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343" name="Google Shape;3343;p5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344" name="Google Shape;3344;p50"/>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5" name="Google Shape;3345;p50"/>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6" name="Google Shape;3346;p50"/>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7" name="Google Shape;3347;p50"/>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8" name="Google Shape;3348;p50"/>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9" name="Google Shape;3349;p50"/>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0" name="Google Shape;3350;p5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1" name="Google Shape;3351;p5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2" name="Google Shape;3352;p50"/>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3" name="Google Shape;3353;p50"/>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4" name="Google Shape;3354;p50"/>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5" name="Google Shape;3355;p5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6" name="Google Shape;3356;p50"/>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7" name="Google Shape;3357;p5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8" name="Google Shape;3358;p5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359" name="Google Shape;3359;p50"/>
          <p:cNvCxnSpPr>
            <a:stCxn id="3344" idx="5"/>
            <a:endCxn id="332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0" name="Google Shape;3360;p50"/>
          <p:cNvCxnSpPr>
            <a:stCxn id="3329" idx="0"/>
            <a:endCxn id="334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1" name="Google Shape;3361;p50"/>
          <p:cNvCxnSpPr>
            <a:stCxn id="3330" idx="0"/>
            <a:endCxn id="334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2" name="Google Shape;3362;p50"/>
          <p:cNvCxnSpPr>
            <a:stCxn id="3331" idx="0"/>
            <a:endCxn id="334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3" name="Google Shape;3363;p50"/>
          <p:cNvCxnSpPr>
            <a:stCxn id="3332" idx="0"/>
            <a:endCxn id="334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4" name="Google Shape;3364;p50"/>
          <p:cNvCxnSpPr>
            <a:stCxn id="3333" idx="0"/>
            <a:endCxn id="334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365" name="Google Shape;3365;p50"/>
          <p:cNvCxnSpPr>
            <a:stCxn id="3334" idx="0"/>
            <a:endCxn id="334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366" name="Google Shape;3366;p50"/>
          <p:cNvCxnSpPr>
            <a:stCxn id="3335" idx="0"/>
            <a:endCxn id="334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367" name="Google Shape;3367;p50"/>
          <p:cNvCxnSpPr>
            <a:stCxn id="3336" idx="0"/>
            <a:endCxn id="334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368" name="Google Shape;3368;p50"/>
          <p:cNvCxnSpPr>
            <a:stCxn id="3337" idx="0"/>
            <a:endCxn id="334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369" name="Google Shape;3369;p50"/>
          <p:cNvCxnSpPr>
            <a:stCxn id="3338" idx="0"/>
            <a:endCxn id="334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370" name="Google Shape;3370;p50"/>
          <p:cNvCxnSpPr>
            <a:stCxn id="3339" idx="0"/>
            <a:endCxn id="334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371" name="Google Shape;3371;p50"/>
          <p:cNvCxnSpPr>
            <a:stCxn id="3340" idx="0"/>
            <a:endCxn id="335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372" name="Google Shape;3372;p50"/>
          <p:cNvCxnSpPr>
            <a:stCxn id="3341" idx="0"/>
            <a:endCxn id="335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373" name="Google Shape;3373;p50"/>
          <p:cNvCxnSpPr>
            <a:stCxn id="3342" idx="0"/>
            <a:endCxn id="335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374" name="Google Shape;3374;p50"/>
          <p:cNvCxnSpPr>
            <a:stCxn id="3343" idx="0"/>
            <a:endCxn id="335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375" name="Google Shape;3375;p50"/>
          <p:cNvCxnSpPr>
            <a:stCxn id="3344" idx="3"/>
            <a:endCxn id="335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76" name="Google Shape;3376;p50"/>
          <p:cNvCxnSpPr>
            <a:stCxn id="3345" idx="3"/>
            <a:endCxn id="335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77" name="Google Shape;3377;p50"/>
          <p:cNvCxnSpPr>
            <a:stCxn id="3346" idx="3"/>
            <a:endCxn id="335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78" name="Google Shape;3378;p50"/>
          <p:cNvCxnSpPr>
            <a:stCxn id="3347" idx="3"/>
            <a:endCxn id="335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79" name="Google Shape;3379;p50"/>
          <p:cNvCxnSpPr>
            <a:stCxn id="3348" idx="3"/>
            <a:endCxn id="335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80" name="Google Shape;3380;p50"/>
          <p:cNvCxnSpPr>
            <a:stCxn id="3349" idx="3"/>
            <a:endCxn id="335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381" name="Google Shape;3381;p50"/>
          <p:cNvCxnSpPr>
            <a:stCxn id="3350" idx="3"/>
            <a:endCxn id="335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382" name="Google Shape;3382;p50"/>
          <p:cNvCxnSpPr>
            <a:stCxn id="3351" idx="3"/>
            <a:endCxn id="335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383" name="Google Shape;3383;p50"/>
          <p:cNvCxnSpPr>
            <a:stCxn id="3352" idx="0"/>
            <a:endCxn id="335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384" name="Google Shape;3384;p50"/>
          <p:cNvCxnSpPr>
            <a:stCxn id="3353" idx="0"/>
            <a:endCxn id="335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385" name="Google Shape;3385;p50"/>
          <p:cNvCxnSpPr>
            <a:stCxn id="3354" idx="0"/>
            <a:endCxn id="335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386" name="Google Shape;3386;p50"/>
          <p:cNvCxnSpPr>
            <a:stCxn id="3355" idx="0"/>
            <a:endCxn id="335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387" name="Google Shape;3387;p50"/>
          <p:cNvCxnSpPr>
            <a:stCxn id="3356" idx="3"/>
            <a:endCxn id="335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388" name="Google Shape;3388;p50"/>
          <p:cNvCxnSpPr>
            <a:stCxn id="3357" idx="3"/>
            <a:endCxn id="335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389" name="Google Shape;3389;p5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90" name="Google Shape;3390;p5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391" name="Google Shape;3391;p5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392" name="Google Shape;3392;p5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93" name="Google Shape;3393;p5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394" name="Google Shape;3394;p5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395" name="Google Shape;3395;p5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396" name="Google Shape;3396;p5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97" name="Google Shape;3397;p5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398" name="Google Shape;3398;p5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399" name="Google Shape;3399;p5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00" name="Google Shape;3400;p5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401" name="Google Shape;3401;p5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02" name="Google Shape;3402;p5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03" name="Google Shape;3403;p5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404" name="Google Shape;3404;p50"/>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405" name="Google Shape;3405;p5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06" name="Google Shape;3406;p5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407" name="Google Shape;3407;p5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08" name="Google Shape;3408;p5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09" name="Google Shape;3409;p5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410" name="Google Shape;3410;p5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11" name="Google Shape;3411;p5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412" name="Google Shape;3412;p5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13" name="Google Shape;3413;p5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14" name="Google Shape;3414;p5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415" name="Google Shape;3415;p5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16" name="Google Shape;3416;p5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417" name="Google Shape;3417;p5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18" name="Google Shape;3418;p5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419" name="Google Shape;3419;p5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3" name="Shape 3423"/>
        <p:cNvGrpSpPr/>
        <p:nvPr/>
      </p:nvGrpSpPr>
      <p:grpSpPr>
        <a:xfrm>
          <a:off x="0" y="0"/>
          <a:ext cx="0" cy="0"/>
          <a:chOff x="0" y="0"/>
          <a:chExt cx="0" cy="0"/>
        </a:xfrm>
      </p:grpSpPr>
      <p:sp>
        <p:nvSpPr>
          <p:cNvPr id="3424" name="Google Shape;3424;p51"/>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25" name="Google Shape;3425;p51"/>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426" name="Google Shape;3426;p51"/>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427" name="Google Shape;3427;p51"/>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428" name="Google Shape;3428;p51"/>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429" name="Google Shape;3429;p51"/>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430" name="Google Shape;3430;p51"/>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31" name="Google Shape;3431;p51"/>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432" name="Google Shape;3432;p51"/>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433" name="Google Shape;3433;p51"/>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34" name="Google Shape;3434;p51"/>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435" name="Google Shape;3435;p51"/>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36" name="Google Shape;3436;p51"/>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437" name="Google Shape;3437;p51"/>
          <p:cNvSpPr/>
          <p:nvPr/>
        </p:nvSpPr>
        <p:spPr>
          <a:xfrm>
            <a:off x="70776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438" name="Google Shape;3438;p5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439" name="Google Shape;3439;p5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440" name="Google Shape;3440;p51"/>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1" name="Google Shape;3441;p51"/>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2" name="Google Shape;3442;p51"/>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3" name="Google Shape;3443;p51"/>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4" name="Google Shape;3444;p51"/>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5" name="Google Shape;3445;p51"/>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6" name="Google Shape;3446;p51"/>
          <p:cNvSpPr/>
          <p:nvPr/>
        </p:nvSpPr>
        <p:spPr>
          <a:xfrm rot="10800000">
            <a:off x="683232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7" name="Google Shape;3447;p5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8" name="Google Shape;3448;p51"/>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49" name="Google Shape;3449;p51"/>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50" name="Google Shape;3450;p51"/>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51" name="Google Shape;3451;p5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52" name="Google Shape;3452;p51"/>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53" name="Google Shape;3453;p5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54" name="Google Shape;3454;p5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455" name="Google Shape;3455;p51"/>
          <p:cNvCxnSpPr>
            <a:stCxn id="3440" idx="5"/>
            <a:endCxn id="342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56" name="Google Shape;3456;p51"/>
          <p:cNvCxnSpPr>
            <a:stCxn id="3425" idx="0"/>
            <a:endCxn id="344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57" name="Google Shape;3457;p51"/>
          <p:cNvCxnSpPr>
            <a:stCxn id="3426" idx="0"/>
            <a:endCxn id="344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58" name="Google Shape;3458;p51"/>
          <p:cNvCxnSpPr>
            <a:stCxn id="3427" idx="0"/>
            <a:endCxn id="344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59" name="Google Shape;3459;p51"/>
          <p:cNvCxnSpPr>
            <a:stCxn id="3428" idx="0"/>
            <a:endCxn id="344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60" name="Google Shape;3460;p51"/>
          <p:cNvCxnSpPr>
            <a:stCxn id="3429" idx="0"/>
            <a:endCxn id="344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461" name="Google Shape;3461;p51"/>
          <p:cNvCxnSpPr>
            <a:stCxn id="3430" idx="0"/>
            <a:endCxn id="344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462" name="Google Shape;3462;p51"/>
          <p:cNvCxnSpPr>
            <a:stCxn id="3431" idx="0"/>
            <a:endCxn id="344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463" name="Google Shape;3463;p51"/>
          <p:cNvCxnSpPr>
            <a:stCxn id="3432" idx="0"/>
            <a:endCxn id="344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464" name="Google Shape;3464;p51"/>
          <p:cNvCxnSpPr>
            <a:stCxn id="3433" idx="0"/>
            <a:endCxn id="344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465" name="Google Shape;3465;p51"/>
          <p:cNvCxnSpPr>
            <a:stCxn id="3434" idx="0"/>
            <a:endCxn id="344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466" name="Google Shape;3466;p51"/>
          <p:cNvCxnSpPr>
            <a:stCxn id="3435" idx="0"/>
            <a:endCxn id="344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467" name="Google Shape;3467;p51"/>
          <p:cNvCxnSpPr>
            <a:stCxn id="3436" idx="0"/>
            <a:endCxn id="344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468" name="Google Shape;3468;p51"/>
          <p:cNvCxnSpPr>
            <a:stCxn id="3437" idx="0"/>
            <a:endCxn id="344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469" name="Google Shape;3469;p51"/>
          <p:cNvCxnSpPr>
            <a:stCxn id="3438" idx="0"/>
            <a:endCxn id="344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470" name="Google Shape;3470;p51"/>
          <p:cNvCxnSpPr>
            <a:stCxn id="3439" idx="0"/>
            <a:endCxn id="344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471" name="Google Shape;3471;p51"/>
          <p:cNvCxnSpPr>
            <a:stCxn id="3440" idx="3"/>
            <a:endCxn id="344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2" name="Google Shape;3472;p51"/>
          <p:cNvCxnSpPr>
            <a:stCxn id="3441" idx="3"/>
            <a:endCxn id="344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3" name="Google Shape;3473;p51"/>
          <p:cNvCxnSpPr>
            <a:stCxn id="3442" idx="3"/>
            <a:endCxn id="344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4" name="Google Shape;3474;p51"/>
          <p:cNvCxnSpPr>
            <a:stCxn id="3443" idx="3"/>
            <a:endCxn id="344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5" name="Google Shape;3475;p51"/>
          <p:cNvCxnSpPr>
            <a:stCxn id="3444" idx="3"/>
            <a:endCxn id="345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6" name="Google Shape;3476;p51"/>
          <p:cNvCxnSpPr>
            <a:stCxn id="3445" idx="3"/>
            <a:endCxn id="345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477" name="Google Shape;3477;p51"/>
          <p:cNvCxnSpPr>
            <a:stCxn id="3446" idx="3"/>
            <a:endCxn id="345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478" name="Google Shape;3478;p51"/>
          <p:cNvCxnSpPr>
            <a:stCxn id="3447" idx="3"/>
            <a:endCxn id="345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479" name="Google Shape;3479;p51"/>
          <p:cNvCxnSpPr>
            <a:stCxn id="3448" idx="0"/>
            <a:endCxn id="345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480" name="Google Shape;3480;p51"/>
          <p:cNvCxnSpPr>
            <a:stCxn id="3449" idx="0"/>
            <a:endCxn id="345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481" name="Google Shape;3481;p51"/>
          <p:cNvCxnSpPr>
            <a:stCxn id="3450" idx="0"/>
            <a:endCxn id="345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482" name="Google Shape;3482;p51"/>
          <p:cNvCxnSpPr>
            <a:stCxn id="3451" idx="0"/>
            <a:endCxn id="345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483" name="Google Shape;3483;p51"/>
          <p:cNvCxnSpPr>
            <a:stCxn id="3452" idx="3"/>
            <a:endCxn id="345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484" name="Google Shape;3484;p51"/>
          <p:cNvCxnSpPr>
            <a:stCxn id="3453" idx="3"/>
            <a:endCxn id="345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485" name="Google Shape;3485;p5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86" name="Google Shape;3486;p5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487" name="Google Shape;3487;p5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488" name="Google Shape;3488;p5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89" name="Google Shape;3489;p5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490" name="Google Shape;3490;p5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91" name="Google Shape;3491;p5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492" name="Google Shape;3492;p5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93" name="Google Shape;3493;p5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94" name="Google Shape;3494;p5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495" name="Google Shape;3495;p5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96" name="Google Shape;3496;p5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Source Code Pro"/>
                <a:ea typeface="Source Code Pro"/>
                <a:cs typeface="Source Code Pro"/>
                <a:sym typeface="Source Code Pro"/>
              </a:rPr>
              <a:t>15</a:t>
            </a:r>
            <a:endParaRPr b="1">
              <a:solidFill>
                <a:srgbClr val="FF0000"/>
              </a:solidFill>
              <a:latin typeface="Source Code Pro"/>
              <a:ea typeface="Source Code Pro"/>
              <a:cs typeface="Source Code Pro"/>
              <a:sym typeface="Source Code Pro"/>
            </a:endParaRPr>
          </a:p>
        </p:txBody>
      </p:sp>
      <p:sp>
        <p:nvSpPr>
          <p:cNvPr id="3497" name="Google Shape;3497;p5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98" name="Google Shape;3498;p5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499" name="Google Shape;3499;p5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500" name="Google Shape;3500;p51"/>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501" name="Google Shape;3501;p5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2" name="Google Shape;3502;p5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503" name="Google Shape;3503;p5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4" name="Google Shape;3504;p5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5" name="Google Shape;3505;p5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506" name="Google Shape;3506;p5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7" name="Google Shape;3507;p5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8" name="Google Shape;3508;p5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9" name="Google Shape;3509;p5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10" name="Google Shape;3510;p5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511" name="Google Shape;3511;p5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12" name="Google Shape;3512;p5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5, </a:t>
            </a:r>
            <a:r>
              <a:rPr b="1" lang="en">
                <a:solidFill>
                  <a:srgbClr val="FF0000"/>
                </a:solidFill>
                <a:latin typeface="Source Code Pro"/>
                <a:ea typeface="Source Code Pro"/>
                <a:cs typeface="Source Code Pro"/>
                <a:sym typeface="Source Code Pro"/>
              </a:rPr>
              <a:t>9</a:t>
            </a:r>
            <a:endParaRPr b="1">
              <a:solidFill>
                <a:srgbClr val="FF0000"/>
              </a:solidFill>
              <a:latin typeface="Source Code Pro"/>
              <a:ea typeface="Source Code Pro"/>
              <a:cs typeface="Source Code Pro"/>
              <a:sym typeface="Source Code Pro"/>
            </a:endParaRPr>
          </a:p>
        </p:txBody>
      </p:sp>
      <p:sp>
        <p:nvSpPr>
          <p:cNvPr id="3513" name="Google Shape;3513;p5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14" name="Google Shape;3514;p5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515" name="Google Shape;3515;p5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64" name="Google Shape;164;p16"/>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65" name="Google Shape;165;p16"/>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166" name="Google Shape;166;p16"/>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167" name="Google Shape;167;p16"/>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168" name="Google Shape;168;p16"/>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169" name="Google Shape;169;p16"/>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0" name="Google Shape;170;p16"/>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171" name="Google Shape;171;p1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72" name="Google Shape;172;p1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173" name="Google Shape;173;p1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74" name="Google Shape;174;p1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175" name="Google Shape;175;p1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176" name="Google Shape;176;p1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177" name="Google Shape;177;p1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178" name="Google Shape;178;p1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179" name="Google Shape;179;p16"/>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0" name="Google Shape;180;p16"/>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 name="Google Shape;181;p16"/>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2" name="Google Shape;182;p16"/>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3" name="Google Shape;183;p1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4" name="Google Shape;184;p1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5" name="Google Shape;185;p1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6" name="Google Shape;186;p1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 name="Google Shape;187;p16"/>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8" name="Google Shape;188;p16"/>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9" name="Google Shape;189;p1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 name="Google Shape;190;p1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1" name="Google Shape;191;p16"/>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2" name="Google Shape;192;p1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3" name="Google Shape;193;p1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94" name="Google Shape;194;p16"/>
          <p:cNvCxnSpPr>
            <a:stCxn id="179" idx="5"/>
            <a:endCxn id="163"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6"/>
          <p:cNvCxnSpPr>
            <a:stCxn id="164" idx="0"/>
            <a:endCxn id="179"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6"/>
          <p:cNvCxnSpPr>
            <a:stCxn id="165" idx="0"/>
            <a:endCxn id="180"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6"/>
          <p:cNvCxnSpPr>
            <a:stCxn id="166" idx="0"/>
            <a:endCxn id="180"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6"/>
          <p:cNvCxnSpPr>
            <a:stCxn id="167" idx="0"/>
            <a:endCxn id="181"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6"/>
          <p:cNvCxnSpPr>
            <a:stCxn id="168" idx="0"/>
            <a:endCxn id="181"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6"/>
          <p:cNvCxnSpPr>
            <a:stCxn id="169" idx="0"/>
            <a:endCxn id="182"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6"/>
          <p:cNvCxnSpPr>
            <a:stCxn id="170" idx="0"/>
            <a:endCxn id="182"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6"/>
          <p:cNvCxnSpPr>
            <a:stCxn id="171" idx="0"/>
            <a:endCxn id="183"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6"/>
          <p:cNvCxnSpPr>
            <a:stCxn id="172" idx="0"/>
            <a:endCxn id="183"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6"/>
          <p:cNvCxnSpPr>
            <a:stCxn id="173" idx="0"/>
            <a:endCxn id="184"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6"/>
          <p:cNvCxnSpPr>
            <a:stCxn id="174" idx="0"/>
            <a:endCxn id="184"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6"/>
          <p:cNvCxnSpPr>
            <a:stCxn id="175" idx="0"/>
            <a:endCxn id="185"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16"/>
          <p:cNvCxnSpPr>
            <a:stCxn id="176" idx="0"/>
            <a:endCxn id="185"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16"/>
          <p:cNvCxnSpPr>
            <a:stCxn id="177" idx="0"/>
            <a:endCxn id="186"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16"/>
          <p:cNvCxnSpPr>
            <a:stCxn id="178" idx="0"/>
            <a:endCxn id="186"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16"/>
          <p:cNvCxnSpPr>
            <a:stCxn id="179" idx="3"/>
            <a:endCxn id="187"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6"/>
          <p:cNvCxnSpPr>
            <a:stCxn id="180" idx="3"/>
            <a:endCxn id="187"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6"/>
          <p:cNvCxnSpPr>
            <a:stCxn id="181" idx="3"/>
            <a:endCxn id="188"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16"/>
          <p:cNvCxnSpPr>
            <a:stCxn id="182" idx="3"/>
            <a:endCxn id="188"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16"/>
          <p:cNvCxnSpPr>
            <a:stCxn id="183" idx="3"/>
            <a:endCxn id="189"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16"/>
          <p:cNvCxnSpPr>
            <a:stCxn id="184" idx="3"/>
            <a:endCxn id="189"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16"/>
          <p:cNvCxnSpPr>
            <a:stCxn id="185" idx="3"/>
            <a:endCxn id="190"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16"/>
          <p:cNvCxnSpPr>
            <a:stCxn id="186" idx="3"/>
            <a:endCxn id="190"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16"/>
          <p:cNvCxnSpPr>
            <a:stCxn id="187" idx="0"/>
            <a:endCxn id="191"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16"/>
          <p:cNvCxnSpPr>
            <a:stCxn id="188" idx="0"/>
            <a:endCxn id="191"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16"/>
          <p:cNvCxnSpPr>
            <a:stCxn id="189" idx="0"/>
            <a:endCxn id="192"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16"/>
          <p:cNvCxnSpPr>
            <a:stCxn id="190" idx="0"/>
            <a:endCxn id="192"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16"/>
          <p:cNvCxnSpPr>
            <a:stCxn id="191" idx="3"/>
            <a:endCxn id="193"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16"/>
          <p:cNvCxnSpPr>
            <a:stCxn id="192" idx="3"/>
            <a:endCxn id="193"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224" name="Google Shape;224;p1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25" name="Google Shape;225;p1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26" name="Google Shape;226;p1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27" name="Google Shape;227;p1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28" name="Google Shape;228;p1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29" name="Google Shape;229;p1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30" name="Google Shape;230;p1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31" name="Google Shape;231;p1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32" name="Google Shape;232;p1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3" name="Google Shape;233;p1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34" name="Google Shape;234;p1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35" name="Google Shape;235;p1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36" name="Google Shape;236;p1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7" name="Google Shape;237;p1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38" name="Google Shape;238;p16"/>
          <p:cNvSpPr txBox="1"/>
          <p:nvPr/>
        </p:nvSpPr>
        <p:spPr>
          <a:xfrm>
            <a:off x="4353900" y="4358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39" name="Google Shape;239;p16"/>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b.</a:t>
            </a:r>
            <a:endParaRPr>
              <a:latin typeface="Source Code Pro"/>
              <a:ea typeface="Source Code Pro"/>
              <a:cs typeface="Source Code Pro"/>
              <a:sym typeface="Source Code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sp>
        <p:nvSpPr>
          <p:cNvPr id="3520" name="Google Shape;3520;p52"/>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21" name="Google Shape;3521;p52"/>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22" name="Google Shape;3522;p52"/>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523" name="Google Shape;3523;p52"/>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524" name="Google Shape;3524;p52"/>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525" name="Google Shape;3525;p52"/>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526" name="Google Shape;3526;p52"/>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27" name="Google Shape;3527;p52"/>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528" name="Google Shape;3528;p52"/>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529" name="Google Shape;3529;p52"/>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30" name="Google Shape;3530;p52"/>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31" name="Google Shape;3531;p52"/>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532" name="Google Shape;3532;p52"/>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33" name="Google Shape;3533;p52"/>
          <p:cNvSpPr/>
          <p:nvPr/>
        </p:nvSpPr>
        <p:spPr>
          <a:xfrm>
            <a:off x="70776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534" name="Google Shape;3534;p52"/>
          <p:cNvSpPr/>
          <p:nvPr/>
        </p:nvSpPr>
        <p:spPr>
          <a:xfrm>
            <a:off x="75692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535" name="Google Shape;3535;p52"/>
          <p:cNvSpPr/>
          <p:nvPr/>
        </p:nvSpPr>
        <p:spPr>
          <a:xfrm>
            <a:off x="80607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536" name="Google Shape;3536;p52"/>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37" name="Google Shape;3537;p52"/>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38" name="Google Shape;3538;p52"/>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39" name="Google Shape;3539;p52"/>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0" name="Google Shape;3540;p52"/>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1" name="Google Shape;3541;p52"/>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2" name="Google Shape;3542;p52"/>
          <p:cNvSpPr/>
          <p:nvPr/>
        </p:nvSpPr>
        <p:spPr>
          <a:xfrm rot="10800000">
            <a:off x="683232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3" name="Google Shape;3543;p52"/>
          <p:cNvSpPr/>
          <p:nvPr/>
        </p:nvSpPr>
        <p:spPr>
          <a:xfrm rot="10800000">
            <a:off x="78154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4" name="Google Shape;3544;p52"/>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5" name="Google Shape;3545;p52"/>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6" name="Google Shape;3546;p52"/>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7" name="Google Shape;3547;p52"/>
          <p:cNvSpPr/>
          <p:nvPr/>
        </p:nvSpPr>
        <p:spPr>
          <a:xfrm>
            <a:off x="7323950"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8" name="Google Shape;3548;p52"/>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49" name="Google Shape;3549;p5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50" name="Google Shape;3550;p5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551" name="Google Shape;3551;p52"/>
          <p:cNvCxnSpPr>
            <a:stCxn id="3536" idx="5"/>
            <a:endCxn id="352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2" name="Google Shape;3552;p52"/>
          <p:cNvCxnSpPr>
            <a:stCxn id="3521" idx="0"/>
            <a:endCxn id="353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3" name="Google Shape;3553;p52"/>
          <p:cNvCxnSpPr>
            <a:stCxn id="3522" idx="0"/>
            <a:endCxn id="353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4" name="Google Shape;3554;p52"/>
          <p:cNvCxnSpPr>
            <a:stCxn id="3523" idx="0"/>
            <a:endCxn id="353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5" name="Google Shape;3555;p52"/>
          <p:cNvCxnSpPr>
            <a:stCxn id="3524" idx="0"/>
            <a:endCxn id="353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6" name="Google Shape;3556;p52"/>
          <p:cNvCxnSpPr>
            <a:stCxn id="3525" idx="0"/>
            <a:endCxn id="353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557" name="Google Shape;3557;p52"/>
          <p:cNvCxnSpPr>
            <a:stCxn id="3526" idx="0"/>
            <a:endCxn id="353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558" name="Google Shape;3558;p52"/>
          <p:cNvCxnSpPr>
            <a:stCxn id="3527" idx="0"/>
            <a:endCxn id="353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559" name="Google Shape;3559;p52"/>
          <p:cNvCxnSpPr>
            <a:stCxn id="3528" idx="0"/>
            <a:endCxn id="354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560" name="Google Shape;3560;p52"/>
          <p:cNvCxnSpPr>
            <a:stCxn id="3529" idx="0"/>
            <a:endCxn id="354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561" name="Google Shape;3561;p52"/>
          <p:cNvCxnSpPr>
            <a:stCxn id="3530" idx="0"/>
            <a:endCxn id="354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562" name="Google Shape;3562;p52"/>
          <p:cNvCxnSpPr>
            <a:stCxn id="3531" idx="0"/>
            <a:endCxn id="354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563" name="Google Shape;3563;p52"/>
          <p:cNvCxnSpPr>
            <a:stCxn id="3532" idx="0"/>
            <a:endCxn id="354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564" name="Google Shape;3564;p52"/>
          <p:cNvCxnSpPr>
            <a:stCxn id="3533" idx="0"/>
            <a:endCxn id="354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565" name="Google Shape;3565;p52"/>
          <p:cNvCxnSpPr>
            <a:stCxn id="3534" idx="0"/>
            <a:endCxn id="354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566" name="Google Shape;3566;p52"/>
          <p:cNvCxnSpPr>
            <a:stCxn id="3535" idx="0"/>
            <a:endCxn id="354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567" name="Google Shape;3567;p52"/>
          <p:cNvCxnSpPr>
            <a:stCxn id="3536" idx="3"/>
            <a:endCxn id="354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68" name="Google Shape;3568;p52"/>
          <p:cNvCxnSpPr>
            <a:stCxn id="3537" idx="3"/>
            <a:endCxn id="354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69" name="Google Shape;3569;p52"/>
          <p:cNvCxnSpPr>
            <a:stCxn id="3538" idx="3"/>
            <a:endCxn id="354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70" name="Google Shape;3570;p52"/>
          <p:cNvCxnSpPr>
            <a:stCxn id="3539" idx="3"/>
            <a:endCxn id="354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71" name="Google Shape;3571;p52"/>
          <p:cNvCxnSpPr>
            <a:stCxn id="3540" idx="3"/>
            <a:endCxn id="354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72" name="Google Shape;3572;p52"/>
          <p:cNvCxnSpPr>
            <a:stCxn id="3541" idx="3"/>
            <a:endCxn id="354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573" name="Google Shape;3573;p52"/>
          <p:cNvCxnSpPr>
            <a:stCxn id="3542" idx="3"/>
            <a:endCxn id="354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574" name="Google Shape;3574;p52"/>
          <p:cNvCxnSpPr>
            <a:stCxn id="3543" idx="3"/>
            <a:endCxn id="354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575" name="Google Shape;3575;p52"/>
          <p:cNvCxnSpPr>
            <a:stCxn id="3544" idx="0"/>
            <a:endCxn id="354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576" name="Google Shape;3576;p52"/>
          <p:cNvCxnSpPr>
            <a:stCxn id="3545" idx="0"/>
            <a:endCxn id="354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577" name="Google Shape;3577;p52"/>
          <p:cNvCxnSpPr>
            <a:stCxn id="3546" idx="0"/>
            <a:endCxn id="354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578" name="Google Shape;3578;p52"/>
          <p:cNvCxnSpPr>
            <a:stCxn id="3547" idx="0"/>
            <a:endCxn id="354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579" name="Google Shape;3579;p52"/>
          <p:cNvCxnSpPr>
            <a:stCxn id="3548" idx="3"/>
            <a:endCxn id="355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580" name="Google Shape;3580;p52"/>
          <p:cNvCxnSpPr>
            <a:stCxn id="3549" idx="3"/>
            <a:endCxn id="355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581" name="Google Shape;3581;p5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82" name="Google Shape;3582;p5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583" name="Google Shape;3583;p5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584" name="Google Shape;3584;p5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85" name="Google Shape;3585;p5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586" name="Google Shape;3586;p5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587" name="Google Shape;3587;p5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88" name="Google Shape;3588;p5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89" name="Google Shape;3589;p5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90" name="Google Shape;3590;p5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591" name="Google Shape;3591;p5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592" name="Google Shape;3592;p5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93" name="Google Shape;3593;p5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94" name="Google Shape;3594;p5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595" name="Google Shape;3595;p5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v=5</a:t>
            </a:r>
            <a:endParaRPr>
              <a:latin typeface="Source Code Pro"/>
              <a:ea typeface="Source Code Pro"/>
              <a:cs typeface="Source Code Pro"/>
              <a:sym typeface="Source Code Pro"/>
            </a:endParaRPr>
          </a:p>
        </p:txBody>
      </p:sp>
      <p:sp>
        <p:nvSpPr>
          <p:cNvPr id="3596" name="Google Shape;3596;p52"/>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597" name="Google Shape;3597;p5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98" name="Google Shape;3598;p5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599" name="Google Shape;3599;p5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0" name="Google Shape;3600;p5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1" name="Google Shape;3601;p5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602" name="Google Shape;3602;p5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3" name="Google Shape;3603;p5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4" name="Google Shape;3604;p5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5" name="Google Shape;3605;p5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6" name="Google Shape;3606;p5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607" name="Google Shape;3607;p5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8" name="Google Shape;3608;p5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609" name="Google Shape;3609;p5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10" name="Google Shape;3610;p5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5, 9</a:t>
            </a:r>
            <a:endParaRPr>
              <a:latin typeface="Source Code Pro"/>
              <a:ea typeface="Source Code Pro"/>
              <a:cs typeface="Source Code Pro"/>
              <a:sym typeface="Source Code Pro"/>
            </a:endParaRPr>
          </a:p>
        </p:txBody>
      </p:sp>
      <p:sp>
        <p:nvSpPr>
          <p:cNvPr id="3611" name="Google Shape;3611;p5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5, ∞</a:t>
            </a:r>
            <a:endParaRPr>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5" name="Shape 3615"/>
        <p:cNvGrpSpPr/>
        <p:nvPr/>
      </p:nvGrpSpPr>
      <p:grpSpPr>
        <a:xfrm>
          <a:off x="0" y="0"/>
          <a:ext cx="0" cy="0"/>
          <a:chOff x="0" y="0"/>
          <a:chExt cx="0" cy="0"/>
        </a:xfrm>
      </p:grpSpPr>
      <p:sp>
        <p:nvSpPr>
          <p:cNvPr id="3616" name="Google Shape;3616;p53"/>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17" name="Google Shape;3617;p53"/>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618" name="Google Shape;3618;p53"/>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619" name="Google Shape;3619;p53"/>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620" name="Google Shape;3620;p53"/>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621" name="Google Shape;3621;p53"/>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622" name="Google Shape;3622;p53"/>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23" name="Google Shape;3623;p53"/>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624" name="Google Shape;3624;p53"/>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625" name="Google Shape;3625;p53"/>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26" name="Google Shape;3626;p53"/>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627" name="Google Shape;3627;p53"/>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628" name="Google Shape;3628;p53"/>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629" name="Google Shape;3629;p53"/>
          <p:cNvSpPr/>
          <p:nvPr/>
        </p:nvSpPr>
        <p:spPr>
          <a:xfrm>
            <a:off x="70776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630" name="Google Shape;3630;p53"/>
          <p:cNvSpPr/>
          <p:nvPr/>
        </p:nvSpPr>
        <p:spPr>
          <a:xfrm>
            <a:off x="75692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631" name="Google Shape;3631;p53"/>
          <p:cNvSpPr/>
          <p:nvPr/>
        </p:nvSpPr>
        <p:spPr>
          <a:xfrm>
            <a:off x="80607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632" name="Google Shape;3632;p53"/>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3" name="Google Shape;3633;p53"/>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4" name="Google Shape;3634;p53"/>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5" name="Google Shape;3635;p53"/>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6" name="Google Shape;3636;p53"/>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7" name="Google Shape;3637;p53"/>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8" name="Google Shape;3638;p53"/>
          <p:cNvSpPr/>
          <p:nvPr/>
        </p:nvSpPr>
        <p:spPr>
          <a:xfrm rot="10800000">
            <a:off x="683232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9" name="Google Shape;3639;p53"/>
          <p:cNvSpPr/>
          <p:nvPr/>
        </p:nvSpPr>
        <p:spPr>
          <a:xfrm rot="10800000">
            <a:off x="78154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0" name="Google Shape;3640;p53"/>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1" name="Google Shape;3641;p53"/>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2" name="Google Shape;3642;p53"/>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3" name="Google Shape;3643;p53"/>
          <p:cNvSpPr/>
          <p:nvPr/>
        </p:nvSpPr>
        <p:spPr>
          <a:xfrm>
            <a:off x="7323950"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4" name="Google Shape;3644;p53"/>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5" name="Google Shape;3645;p53"/>
          <p:cNvSpPr/>
          <p:nvPr/>
        </p:nvSpPr>
        <p:spPr>
          <a:xfrm rot="10800000">
            <a:off x="634077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6" name="Google Shape;3646;p5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647" name="Google Shape;3647;p53"/>
          <p:cNvCxnSpPr>
            <a:stCxn id="3632" idx="5"/>
            <a:endCxn id="361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48" name="Google Shape;3648;p53"/>
          <p:cNvCxnSpPr>
            <a:stCxn id="3617" idx="0"/>
            <a:endCxn id="363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49" name="Google Shape;3649;p53"/>
          <p:cNvCxnSpPr>
            <a:stCxn id="3618" idx="0"/>
            <a:endCxn id="363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50" name="Google Shape;3650;p53"/>
          <p:cNvCxnSpPr>
            <a:stCxn id="3619" idx="0"/>
            <a:endCxn id="363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51" name="Google Shape;3651;p53"/>
          <p:cNvCxnSpPr>
            <a:stCxn id="3620" idx="0"/>
            <a:endCxn id="363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52" name="Google Shape;3652;p53"/>
          <p:cNvCxnSpPr>
            <a:stCxn id="3621" idx="0"/>
            <a:endCxn id="363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653" name="Google Shape;3653;p53"/>
          <p:cNvCxnSpPr>
            <a:stCxn id="3622" idx="0"/>
            <a:endCxn id="363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654" name="Google Shape;3654;p53"/>
          <p:cNvCxnSpPr>
            <a:stCxn id="3623" idx="0"/>
            <a:endCxn id="363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655" name="Google Shape;3655;p53"/>
          <p:cNvCxnSpPr>
            <a:stCxn id="3624" idx="0"/>
            <a:endCxn id="363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656" name="Google Shape;3656;p53"/>
          <p:cNvCxnSpPr>
            <a:stCxn id="3625" idx="0"/>
            <a:endCxn id="363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657" name="Google Shape;3657;p53"/>
          <p:cNvCxnSpPr>
            <a:stCxn id="3626" idx="0"/>
            <a:endCxn id="363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658" name="Google Shape;3658;p53"/>
          <p:cNvCxnSpPr>
            <a:stCxn id="3627" idx="0"/>
            <a:endCxn id="363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659" name="Google Shape;3659;p53"/>
          <p:cNvCxnSpPr>
            <a:stCxn id="3628" idx="0"/>
            <a:endCxn id="363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660" name="Google Shape;3660;p53"/>
          <p:cNvCxnSpPr>
            <a:stCxn id="3629" idx="0"/>
            <a:endCxn id="363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661" name="Google Shape;3661;p53"/>
          <p:cNvCxnSpPr>
            <a:stCxn id="3630" idx="0"/>
            <a:endCxn id="363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662" name="Google Shape;3662;p53"/>
          <p:cNvCxnSpPr>
            <a:stCxn id="3631" idx="0"/>
            <a:endCxn id="363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663" name="Google Shape;3663;p53"/>
          <p:cNvCxnSpPr>
            <a:stCxn id="3632" idx="3"/>
            <a:endCxn id="364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64" name="Google Shape;3664;p53"/>
          <p:cNvCxnSpPr>
            <a:stCxn id="3633" idx="3"/>
            <a:endCxn id="364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65" name="Google Shape;3665;p53"/>
          <p:cNvCxnSpPr>
            <a:stCxn id="3634" idx="3"/>
            <a:endCxn id="364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66" name="Google Shape;3666;p53"/>
          <p:cNvCxnSpPr>
            <a:stCxn id="3635" idx="3"/>
            <a:endCxn id="364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67" name="Google Shape;3667;p53"/>
          <p:cNvCxnSpPr>
            <a:stCxn id="3636" idx="3"/>
            <a:endCxn id="364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68" name="Google Shape;3668;p53"/>
          <p:cNvCxnSpPr>
            <a:stCxn id="3637" idx="3"/>
            <a:endCxn id="364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669" name="Google Shape;3669;p53"/>
          <p:cNvCxnSpPr>
            <a:stCxn id="3638" idx="3"/>
            <a:endCxn id="364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670" name="Google Shape;3670;p53"/>
          <p:cNvCxnSpPr>
            <a:stCxn id="3639" idx="3"/>
            <a:endCxn id="364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671" name="Google Shape;3671;p53"/>
          <p:cNvCxnSpPr>
            <a:stCxn id="3640" idx="0"/>
            <a:endCxn id="364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672" name="Google Shape;3672;p53"/>
          <p:cNvCxnSpPr>
            <a:stCxn id="3641" idx="0"/>
            <a:endCxn id="364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673" name="Google Shape;3673;p53"/>
          <p:cNvCxnSpPr>
            <a:stCxn id="3642" idx="0"/>
            <a:endCxn id="364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674" name="Google Shape;3674;p53"/>
          <p:cNvCxnSpPr>
            <a:stCxn id="3643" idx="0"/>
            <a:endCxn id="364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675" name="Google Shape;3675;p53"/>
          <p:cNvCxnSpPr>
            <a:stCxn id="3644" idx="3"/>
            <a:endCxn id="364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676" name="Google Shape;3676;p53"/>
          <p:cNvCxnSpPr>
            <a:stCxn id="3645" idx="3"/>
            <a:endCxn id="364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677" name="Google Shape;3677;p5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78" name="Google Shape;3678;p5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679" name="Google Shape;3679;p5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680" name="Google Shape;3680;p5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81" name="Google Shape;3681;p5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682" name="Google Shape;3682;p5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683" name="Google Shape;3683;p5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684" name="Google Shape;3684;p5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85" name="Google Shape;3685;p5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86" name="Google Shape;3686;p5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687" name="Google Shape;3687;p5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688" name="Google Shape;3688;p5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689" name="Google Shape;3689;p5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690" name="Google Shape;3690;p5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691" name="Google Shape;3691;p5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v=9</a:t>
            </a:r>
            <a:endParaRPr>
              <a:latin typeface="Source Code Pro"/>
              <a:ea typeface="Source Code Pro"/>
              <a:cs typeface="Source Code Pro"/>
              <a:sym typeface="Source Code Pro"/>
            </a:endParaRPr>
          </a:p>
        </p:txBody>
      </p:sp>
      <p:sp>
        <p:nvSpPr>
          <p:cNvPr id="3692" name="Google Shape;3692;p53"/>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693" name="Google Shape;3693;p5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94" name="Google Shape;3694;p5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695" name="Google Shape;3695;p5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96" name="Google Shape;3696;p5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97" name="Google Shape;3697;p5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698" name="Google Shape;3698;p5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99" name="Google Shape;3699;p5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0" name="Google Shape;3700;p5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1" name="Google Shape;3701;p5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2" name="Google Shape;3702;p5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703" name="Google Shape;3703;p5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4" name="Google Shape;3704;p5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705" name="Google Shape;3705;p5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6" name="Google Shape;3706;p5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7" name="Google Shape;3707;p5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9, ∞</a:t>
            </a:r>
            <a:endParaRPr>
              <a:latin typeface="Source Code Pro"/>
              <a:ea typeface="Source Code Pro"/>
              <a:cs typeface="Source Code Pro"/>
              <a:sym typeface="Source Code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1" name="Shape 3711"/>
        <p:cNvGrpSpPr/>
        <p:nvPr/>
      </p:nvGrpSpPr>
      <p:grpSpPr>
        <a:xfrm>
          <a:off x="0" y="0"/>
          <a:ext cx="0" cy="0"/>
          <a:chOff x="0" y="0"/>
          <a:chExt cx="0" cy="0"/>
        </a:xfrm>
      </p:grpSpPr>
      <p:sp>
        <p:nvSpPr>
          <p:cNvPr id="3712" name="Google Shape;3712;p54"/>
          <p:cNvSpPr/>
          <p:nvPr/>
        </p:nvSpPr>
        <p:spPr>
          <a:xfrm>
            <a:off x="6878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13" name="Google Shape;3713;p54"/>
          <p:cNvSpPr/>
          <p:nvPr/>
        </p:nvSpPr>
        <p:spPr>
          <a:xfrm>
            <a:off x="11793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714" name="Google Shape;3714;p54"/>
          <p:cNvSpPr/>
          <p:nvPr/>
        </p:nvSpPr>
        <p:spPr>
          <a:xfrm>
            <a:off x="167091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715" name="Google Shape;3715;p54"/>
          <p:cNvSpPr/>
          <p:nvPr/>
        </p:nvSpPr>
        <p:spPr>
          <a:xfrm>
            <a:off x="216243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716" name="Google Shape;3716;p54"/>
          <p:cNvSpPr/>
          <p:nvPr/>
        </p:nvSpPr>
        <p:spPr>
          <a:xfrm>
            <a:off x="26539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717" name="Google Shape;3717;p54"/>
          <p:cNvSpPr/>
          <p:nvPr/>
        </p:nvSpPr>
        <p:spPr>
          <a:xfrm>
            <a:off x="31454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718" name="Google Shape;3718;p54"/>
          <p:cNvSpPr/>
          <p:nvPr/>
        </p:nvSpPr>
        <p:spPr>
          <a:xfrm>
            <a:off x="36370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19" name="Google Shape;3719;p54"/>
          <p:cNvSpPr/>
          <p:nvPr/>
        </p:nvSpPr>
        <p:spPr>
          <a:xfrm>
            <a:off x="41285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720" name="Google Shape;3720;p54"/>
          <p:cNvSpPr/>
          <p:nvPr/>
        </p:nvSpPr>
        <p:spPr>
          <a:xfrm>
            <a:off x="4620063"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721" name="Google Shape;3721;p54"/>
          <p:cNvSpPr/>
          <p:nvPr/>
        </p:nvSpPr>
        <p:spPr>
          <a:xfrm>
            <a:off x="511158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22" name="Google Shape;3722;p54"/>
          <p:cNvSpPr/>
          <p:nvPr/>
        </p:nvSpPr>
        <p:spPr>
          <a:xfrm>
            <a:off x="560311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723" name="Google Shape;3723;p54"/>
          <p:cNvSpPr/>
          <p:nvPr/>
        </p:nvSpPr>
        <p:spPr>
          <a:xfrm>
            <a:off x="6094638" y="4295975"/>
            <a:ext cx="395400" cy="395400"/>
          </a:xfrm>
          <a:prstGeom prst="ellipse">
            <a:avLst/>
          </a:prstGeom>
          <a:solidFill>
            <a:schemeClr val="lt2"/>
          </a:solidFill>
          <a:ln cap="flat" cmpd="sng" w="28575">
            <a:solidFill>
              <a:srgbClr val="1A9988"/>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724" name="Google Shape;3724;p54"/>
          <p:cNvSpPr/>
          <p:nvPr/>
        </p:nvSpPr>
        <p:spPr>
          <a:xfrm>
            <a:off x="6586163"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725" name="Google Shape;3725;p54"/>
          <p:cNvSpPr/>
          <p:nvPr/>
        </p:nvSpPr>
        <p:spPr>
          <a:xfrm>
            <a:off x="7077688" y="4295975"/>
            <a:ext cx="395400" cy="395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726" name="Google Shape;3726;p54"/>
          <p:cNvSpPr/>
          <p:nvPr/>
        </p:nvSpPr>
        <p:spPr>
          <a:xfrm>
            <a:off x="7569213"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727" name="Google Shape;3727;p54"/>
          <p:cNvSpPr/>
          <p:nvPr/>
        </p:nvSpPr>
        <p:spPr>
          <a:xfrm>
            <a:off x="8060738" y="4295975"/>
            <a:ext cx="395400" cy="395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728" name="Google Shape;3728;p54"/>
          <p:cNvSpPr/>
          <p:nvPr/>
        </p:nvSpPr>
        <p:spPr>
          <a:xfrm rot="10800000">
            <a:off x="93357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29" name="Google Shape;3729;p54"/>
          <p:cNvSpPr/>
          <p:nvPr/>
        </p:nvSpPr>
        <p:spPr>
          <a:xfrm rot="10800000">
            <a:off x="1916700"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0" name="Google Shape;3730;p54"/>
          <p:cNvSpPr/>
          <p:nvPr/>
        </p:nvSpPr>
        <p:spPr>
          <a:xfrm rot="10800000">
            <a:off x="2899825" y="3753050"/>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1" name="Google Shape;3731;p54"/>
          <p:cNvSpPr/>
          <p:nvPr/>
        </p:nvSpPr>
        <p:spPr>
          <a:xfrm rot="10800000">
            <a:off x="38829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2" name="Google Shape;3732;p54"/>
          <p:cNvSpPr/>
          <p:nvPr/>
        </p:nvSpPr>
        <p:spPr>
          <a:xfrm rot="10800000">
            <a:off x="486607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3" name="Google Shape;3733;p54"/>
          <p:cNvSpPr/>
          <p:nvPr/>
        </p:nvSpPr>
        <p:spPr>
          <a:xfrm rot="10800000">
            <a:off x="5849200" y="3753050"/>
            <a:ext cx="395400" cy="342000"/>
          </a:xfrm>
          <a:prstGeom prst="triangle">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4" name="Google Shape;3734;p54"/>
          <p:cNvSpPr/>
          <p:nvPr/>
        </p:nvSpPr>
        <p:spPr>
          <a:xfrm rot="10800000">
            <a:off x="6832325" y="375305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5" name="Google Shape;3735;p54"/>
          <p:cNvSpPr/>
          <p:nvPr/>
        </p:nvSpPr>
        <p:spPr>
          <a:xfrm rot="10800000">
            <a:off x="7815450" y="3753050"/>
            <a:ext cx="395400" cy="342000"/>
          </a:xfrm>
          <a:prstGeom prst="triangle">
            <a:avLst>
              <a:gd fmla="val 50000" name="adj"/>
            </a:avLst>
          </a:prstGeom>
          <a:solidFill>
            <a:schemeClr val="lt2"/>
          </a:solidFill>
          <a:ln cap="flat" cmpd="sng" w="2857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6" name="Google Shape;3736;p54"/>
          <p:cNvSpPr/>
          <p:nvPr/>
        </p:nvSpPr>
        <p:spPr>
          <a:xfrm>
            <a:off x="1425125"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7" name="Google Shape;3737;p54"/>
          <p:cNvSpPr/>
          <p:nvPr/>
        </p:nvSpPr>
        <p:spPr>
          <a:xfrm>
            <a:off x="3391400" y="2944575"/>
            <a:ext cx="395400" cy="342000"/>
          </a:xfrm>
          <a:prstGeom prst="triangle">
            <a:avLst>
              <a:gd fmla="val 50000" name="adj"/>
            </a:avLst>
          </a:prstGeom>
          <a:solidFill>
            <a:schemeClr val="lt2"/>
          </a:solidFill>
          <a:ln cap="flat" cmpd="sng" w="2857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8" name="Google Shape;3738;p54"/>
          <p:cNvSpPr/>
          <p:nvPr/>
        </p:nvSpPr>
        <p:spPr>
          <a:xfrm>
            <a:off x="5357675"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9" name="Google Shape;3739;p54"/>
          <p:cNvSpPr/>
          <p:nvPr/>
        </p:nvSpPr>
        <p:spPr>
          <a:xfrm>
            <a:off x="7323950" y="294457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40" name="Google Shape;3740;p54"/>
          <p:cNvSpPr/>
          <p:nvPr/>
        </p:nvSpPr>
        <p:spPr>
          <a:xfrm rot="10800000">
            <a:off x="240822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41" name="Google Shape;3741;p54"/>
          <p:cNvSpPr/>
          <p:nvPr/>
        </p:nvSpPr>
        <p:spPr>
          <a:xfrm rot="10800000">
            <a:off x="6340775" y="1995025"/>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42" name="Google Shape;3742;p54"/>
          <p:cNvSpPr/>
          <p:nvPr/>
        </p:nvSpPr>
        <p:spPr>
          <a:xfrm>
            <a:off x="4374300" y="836100"/>
            <a:ext cx="395400" cy="342000"/>
          </a:xfrm>
          <a:prstGeom prst="triangle">
            <a:avLst>
              <a:gd fmla="val 50000" name="adj"/>
            </a:avLst>
          </a:prstGeom>
          <a:solidFill>
            <a:schemeClr val="lt2"/>
          </a:solidFill>
          <a:ln cap="flat" cmpd="sng" w="2857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743" name="Google Shape;3743;p54"/>
          <p:cNvCxnSpPr>
            <a:stCxn id="3728" idx="5"/>
            <a:endCxn id="371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44" name="Google Shape;3744;p54"/>
          <p:cNvCxnSpPr>
            <a:stCxn id="3713" idx="0"/>
            <a:endCxn id="372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45" name="Google Shape;3745;p54"/>
          <p:cNvCxnSpPr>
            <a:stCxn id="3714" idx="0"/>
            <a:endCxn id="372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46" name="Google Shape;3746;p54"/>
          <p:cNvCxnSpPr>
            <a:stCxn id="3715" idx="0"/>
            <a:endCxn id="372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47" name="Google Shape;3747;p54"/>
          <p:cNvCxnSpPr>
            <a:stCxn id="3716" idx="0"/>
            <a:endCxn id="373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48" name="Google Shape;3748;p54"/>
          <p:cNvCxnSpPr>
            <a:stCxn id="3717" idx="0"/>
            <a:endCxn id="373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749" name="Google Shape;3749;p54"/>
          <p:cNvCxnSpPr>
            <a:stCxn id="3718" idx="0"/>
            <a:endCxn id="373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50" name="Google Shape;3750;p54"/>
          <p:cNvCxnSpPr>
            <a:stCxn id="3719" idx="0"/>
            <a:endCxn id="373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751" name="Google Shape;3751;p54"/>
          <p:cNvCxnSpPr>
            <a:stCxn id="3720" idx="0"/>
            <a:endCxn id="373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752" name="Google Shape;3752;p54"/>
          <p:cNvCxnSpPr>
            <a:stCxn id="3721" idx="0"/>
            <a:endCxn id="373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753" name="Google Shape;3753;p54"/>
          <p:cNvCxnSpPr>
            <a:stCxn id="3722" idx="0"/>
            <a:endCxn id="373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754" name="Google Shape;3754;p54"/>
          <p:cNvCxnSpPr>
            <a:stCxn id="3723" idx="0"/>
            <a:endCxn id="373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755" name="Google Shape;3755;p54"/>
          <p:cNvCxnSpPr>
            <a:stCxn id="3724" idx="0"/>
            <a:endCxn id="373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756" name="Google Shape;3756;p54"/>
          <p:cNvCxnSpPr>
            <a:stCxn id="3725" idx="0"/>
            <a:endCxn id="373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757" name="Google Shape;3757;p54"/>
          <p:cNvCxnSpPr>
            <a:stCxn id="3726" idx="0"/>
            <a:endCxn id="373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758" name="Google Shape;3758;p54"/>
          <p:cNvCxnSpPr>
            <a:stCxn id="3727" idx="0"/>
            <a:endCxn id="373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759" name="Google Shape;3759;p54"/>
          <p:cNvCxnSpPr>
            <a:stCxn id="3728" idx="3"/>
            <a:endCxn id="373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0" name="Google Shape;3760;p54"/>
          <p:cNvCxnSpPr>
            <a:stCxn id="3729" idx="3"/>
            <a:endCxn id="373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1" name="Google Shape;3761;p54"/>
          <p:cNvCxnSpPr>
            <a:stCxn id="3730" idx="3"/>
            <a:endCxn id="373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2" name="Google Shape;3762;p54"/>
          <p:cNvCxnSpPr>
            <a:stCxn id="3731" idx="3"/>
            <a:endCxn id="373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3" name="Google Shape;3763;p54"/>
          <p:cNvCxnSpPr>
            <a:stCxn id="3732" idx="3"/>
            <a:endCxn id="373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4" name="Google Shape;3764;p54"/>
          <p:cNvCxnSpPr>
            <a:stCxn id="3733" idx="3"/>
            <a:endCxn id="373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765" name="Google Shape;3765;p54"/>
          <p:cNvCxnSpPr>
            <a:stCxn id="3734" idx="3"/>
            <a:endCxn id="373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766" name="Google Shape;3766;p54"/>
          <p:cNvCxnSpPr>
            <a:stCxn id="3735" idx="3"/>
            <a:endCxn id="373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767" name="Google Shape;3767;p54"/>
          <p:cNvCxnSpPr>
            <a:stCxn id="3736" idx="0"/>
            <a:endCxn id="374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768" name="Google Shape;3768;p54"/>
          <p:cNvCxnSpPr>
            <a:stCxn id="3737" idx="0"/>
            <a:endCxn id="374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769" name="Google Shape;3769;p54"/>
          <p:cNvCxnSpPr>
            <a:stCxn id="3738" idx="0"/>
            <a:endCxn id="374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770" name="Google Shape;3770;p54"/>
          <p:cNvCxnSpPr>
            <a:stCxn id="3739" idx="0"/>
            <a:endCxn id="374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771" name="Google Shape;3771;p54"/>
          <p:cNvCxnSpPr>
            <a:stCxn id="3740" idx="3"/>
            <a:endCxn id="374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772" name="Google Shape;3772;p54"/>
          <p:cNvCxnSpPr>
            <a:stCxn id="3741" idx="3"/>
            <a:endCxn id="374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773" name="Google Shape;3773;p5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74" name="Google Shape;3774;p5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775" name="Google Shape;3775;p5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776" name="Google Shape;3776;p5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77" name="Google Shape;3777;p5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778" name="Google Shape;3778;p5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779" name="Google Shape;3779;p5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780" name="Google Shape;3780;p5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81" name="Google Shape;3781;p5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82" name="Google Shape;3782;p5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783" name="Google Shape;3783;p5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784" name="Google Shape;3784;p5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785" name="Google Shape;3785;p5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786" name="Google Shape;3786;p5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787" name="Google Shape;3787;p5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v=9</a:t>
            </a:r>
            <a:endParaRPr>
              <a:latin typeface="Source Code Pro"/>
              <a:ea typeface="Source Code Pro"/>
              <a:cs typeface="Source Code Pro"/>
              <a:sym typeface="Source Code Pro"/>
            </a:endParaRPr>
          </a:p>
        </p:txBody>
      </p:sp>
      <p:sp>
        <p:nvSpPr>
          <p:cNvPr id="3788" name="Google Shape;3788;p54"/>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3789" name="Google Shape;3789;p5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0" name="Google Shape;3790;p5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791" name="Google Shape;3791;p5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2" name="Google Shape;3792;p5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3" name="Google Shape;3793;p5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794" name="Google Shape;3794;p5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5" name="Google Shape;3795;p5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6" name="Google Shape;3796;p5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7" name="Google Shape;3797;p5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98" name="Google Shape;3798;p5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799" name="Google Shape;3799;p5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00" name="Google Shape;3800;p5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0000"/>
              </a:solidFill>
              <a:latin typeface="Source Code Pro"/>
              <a:ea typeface="Source Code Pro"/>
              <a:cs typeface="Source Code Pro"/>
              <a:sym typeface="Source Code Pro"/>
            </a:endParaRPr>
          </a:p>
        </p:txBody>
      </p:sp>
      <p:sp>
        <p:nvSpPr>
          <p:cNvPr id="3801" name="Google Shape;3801;p5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02" name="Google Shape;3802;p5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03" name="Google Shape;3803;p5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04" name="Google Shape;3804;p54"/>
          <p:cNvSpPr txBox="1"/>
          <p:nvPr/>
        </p:nvSpPr>
        <p:spPr>
          <a:xfrm>
            <a:off x="5886650" y="4800"/>
            <a:ext cx="327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the end, we were able to solve this problem without evaluating the nodes marked in red; thanks to alpha-beta pruning.</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p55"/>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10" name="Google Shape;3810;p55"/>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11" name="Google Shape;3811;p55"/>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812" name="Google Shape;3812;p55"/>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813" name="Google Shape;3813;p55"/>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814" name="Google Shape;3814;p55"/>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815" name="Google Shape;3815;p55"/>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16" name="Google Shape;3816;p55"/>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817" name="Google Shape;3817;p5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818" name="Google Shape;3818;p5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19" name="Google Shape;3819;p5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20" name="Google Shape;3820;p5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821" name="Google Shape;3821;p5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22" name="Google Shape;3822;p5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823" name="Google Shape;3823;p5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824" name="Google Shape;3824;p5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825" name="Google Shape;3825;p55"/>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26" name="Google Shape;3826;p55"/>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27" name="Google Shape;3827;p5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28" name="Google Shape;3828;p5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29" name="Google Shape;3829;p5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830" name="Google Shape;3830;p55"/>
          <p:cNvCxnSpPr>
            <a:stCxn id="3831" idx="3"/>
            <a:endCxn id="3809" idx="0"/>
          </p:cNvCxnSpPr>
          <p:nvPr/>
        </p:nvCxnSpPr>
        <p:spPr>
          <a:xfrm flipH="1">
            <a:off x="885567" y="406384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2" name="Google Shape;3832;p55"/>
          <p:cNvCxnSpPr>
            <a:stCxn id="3810" idx="0"/>
            <a:endCxn id="3831" idx="5"/>
          </p:cNvCxnSpPr>
          <p:nvPr/>
        </p:nvCxnSpPr>
        <p:spPr>
          <a:xfrm rot="10800000">
            <a:off x="12711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3" name="Google Shape;3833;p55"/>
          <p:cNvCxnSpPr>
            <a:stCxn id="3811" idx="0"/>
            <a:endCxn id="3834" idx="3"/>
          </p:cNvCxnSpPr>
          <p:nvPr/>
        </p:nvCxnSpPr>
        <p:spPr>
          <a:xfrm flipH="1" rot="10800000">
            <a:off x="18686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5" name="Google Shape;3835;p55"/>
          <p:cNvCxnSpPr>
            <a:stCxn id="3812" idx="0"/>
            <a:endCxn id="3834" idx="5"/>
          </p:cNvCxnSpPr>
          <p:nvPr/>
        </p:nvCxnSpPr>
        <p:spPr>
          <a:xfrm rot="10800000">
            <a:off x="22542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6" name="Google Shape;3836;p55"/>
          <p:cNvCxnSpPr>
            <a:stCxn id="3813" idx="0"/>
            <a:endCxn id="3837" idx="3"/>
          </p:cNvCxnSpPr>
          <p:nvPr/>
        </p:nvCxnSpPr>
        <p:spPr>
          <a:xfrm flipH="1" rot="10800000">
            <a:off x="28516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8" name="Google Shape;3838;p55"/>
          <p:cNvCxnSpPr>
            <a:stCxn id="3814" idx="0"/>
            <a:endCxn id="3837" idx="5"/>
          </p:cNvCxnSpPr>
          <p:nvPr/>
        </p:nvCxnSpPr>
        <p:spPr>
          <a:xfrm rot="10800000">
            <a:off x="32372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39" name="Google Shape;3839;p55"/>
          <p:cNvCxnSpPr>
            <a:stCxn id="3815" idx="0"/>
            <a:endCxn id="3840" idx="3"/>
          </p:cNvCxnSpPr>
          <p:nvPr/>
        </p:nvCxnSpPr>
        <p:spPr>
          <a:xfrm flipH="1" rot="10800000">
            <a:off x="38347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1" name="Google Shape;3841;p55"/>
          <p:cNvCxnSpPr>
            <a:stCxn id="3816" idx="0"/>
            <a:endCxn id="3840" idx="5"/>
          </p:cNvCxnSpPr>
          <p:nvPr/>
        </p:nvCxnSpPr>
        <p:spPr>
          <a:xfrm rot="10800000">
            <a:off x="42203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2" name="Google Shape;3842;p55"/>
          <p:cNvCxnSpPr>
            <a:stCxn id="3817" idx="0"/>
            <a:endCxn id="3843" idx="3"/>
          </p:cNvCxnSpPr>
          <p:nvPr/>
        </p:nvCxnSpPr>
        <p:spPr>
          <a:xfrm flipH="1" rot="10800000">
            <a:off x="48177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4" name="Google Shape;3844;p55"/>
          <p:cNvCxnSpPr>
            <a:stCxn id="3818" idx="0"/>
            <a:endCxn id="3843" idx="5"/>
          </p:cNvCxnSpPr>
          <p:nvPr/>
        </p:nvCxnSpPr>
        <p:spPr>
          <a:xfrm rot="10800000">
            <a:off x="52033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5" name="Google Shape;3845;p55"/>
          <p:cNvCxnSpPr>
            <a:stCxn id="3819" idx="0"/>
            <a:endCxn id="3846" idx="3"/>
          </p:cNvCxnSpPr>
          <p:nvPr/>
        </p:nvCxnSpPr>
        <p:spPr>
          <a:xfrm flipH="1" rot="10800000">
            <a:off x="58008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7" name="Google Shape;3847;p55"/>
          <p:cNvCxnSpPr>
            <a:stCxn id="3820" idx="0"/>
            <a:endCxn id="3846" idx="5"/>
          </p:cNvCxnSpPr>
          <p:nvPr/>
        </p:nvCxnSpPr>
        <p:spPr>
          <a:xfrm rot="10800000">
            <a:off x="61864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48" name="Google Shape;3848;p55"/>
          <p:cNvCxnSpPr>
            <a:stCxn id="3821" idx="0"/>
            <a:endCxn id="3849" idx="3"/>
          </p:cNvCxnSpPr>
          <p:nvPr/>
        </p:nvCxnSpPr>
        <p:spPr>
          <a:xfrm flipH="1" rot="10800000">
            <a:off x="67838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50" name="Google Shape;3850;p55"/>
          <p:cNvCxnSpPr>
            <a:stCxn id="3822" idx="0"/>
            <a:endCxn id="3849" idx="5"/>
          </p:cNvCxnSpPr>
          <p:nvPr/>
        </p:nvCxnSpPr>
        <p:spPr>
          <a:xfrm rot="10800000">
            <a:off x="71694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51" name="Google Shape;3851;p55"/>
          <p:cNvCxnSpPr>
            <a:stCxn id="3823" idx="0"/>
            <a:endCxn id="3852" idx="3"/>
          </p:cNvCxnSpPr>
          <p:nvPr/>
        </p:nvCxnSpPr>
        <p:spPr>
          <a:xfrm flipH="1" rot="10800000">
            <a:off x="7766913" y="4063775"/>
            <a:ext cx="106500" cy="232200"/>
          </a:xfrm>
          <a:prstGeom prst="straightConnector1">
            <a:avLst/>
          </a:prstGeom>
          <a:noFill/>
          <a:ln cap="flat" cmpd="sng" w="9525">
            <a:solidFill>
              <a:schemeClr val="dk2"/>
            </a:solidFill>
            <a:prstDash val="solid"/>
            <a:round/>
            <a:headEnd len="med" w="med" type="none"/>
            <a:tailEnd len="med" w="med" type="none"/>
          </a:ln>
        </p:spPr>
      </p:cxnSp>
      <p:cxnSp>
        <p:nvCxnSpPr>
          <p:cNvPr id="3853" name="Google Shape;3853;p55"/>
          <p:cNvCxnSpPr>
            <a:stCxn id="3824" idx="0"/>
            <a:endCxn id="3852" idx="5"/>
          </p:cNvCxnSpPr>
          <p:nvPr/>
        </p:nvCxnSpPr>
        <p:spPr>
          <a:xfrm rot="10800000">
            <a:off x="8152838" y="4063775"/>
            <a:ext cx="105600" cy="232200"/>
          </a:xfrm>
          <a:prstGeom prst="straightConnector1">
            <a:avLst/>
          </a:prstGeom>
          <a:noFill/>
          <a:ln cap="flat" cmpd="sng" w="9525">
            <a:solidFill>
              <a:schemeClr val="dk2"/>
            </a:solidFill>
            <a:prstDash val="solid"/>
            <a:round/>
            <a:headEnd len="med" w="med" type="none"/>
            <a:tailEnd len="med" w="med" type="none"/>
          </a:ln>
        </p:spPr>
      </p:cxnSp>
      <p:cxnSp>
        <p:nvCxnSpPr>
          <p:cNvPr id="3854" name="Google Shape;3854;p55"/>
          <p:cNvCxnSpPr>
            <a:stCxn id="3831" idx="0"/>
            <a:endCxn id="3825" idx="2"/>
          </p:cNvCxnSpPr>
          <p:nvPr/>
        </p:nvCxnSpPr>
        <p:spPr>
          <a:xfrm flipH="1" rot="10800000">
            <a:off x="1131263"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855" name="Google Shape;3855;p55"/>
          <p:cNvCxnSpPr>
            <a:stCxn id="3834" idx="0"/>
            <a:endCxn id="3825" idx="4"/>
          </p:cNvCxnSpPr>
          <p:nvPr/>
        </p:nvCxnSpPr>
        <p:spPr>
          <a:xfrm rot="10800000">
            <a:off x="1820375"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856" name="Google Shape;3856;p55"/>
          <p:cNvCxnSpPr>
            <a:stCxn id="3837" idx="0"/>
            <a:endCxn id="3826" idx="2"/>
          </p:cNvCxnSpPr>
          <p:nvPr/>
        </p:nvCxnSpPr>
        <p:spPr>
          <a:xfrm flipH="1" rot="10800000">
            <a:off x="3097438"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857" name="Google Shape;3857;p55"/>
          <p:cNvCxnSpPr>
            <a:stCxn id="3840" idx="0"/>
            <a:endCxn id="3826" idx="4"/>
          </p:cNvCxnSpPr>
          <p:nvPr/>
        </p:nvCxnSpPr>
        <p:spPr>
          <a:xfrm rot="10800000">
            <a:off x="3786775" y="3286550"/>
            <a:ext cx="293700" cy="439800"/>
          </a:xfrm>
          <a:prstGeom prst="straightConnector1">
            <a:avLst/>
          </a:prstGeom>
          <a:noFill/>
          <a:ln cap="flat" cmpd="sng" w="9525">
            <a:solidFill>
              <a:schemeClr val="dk2"/>
            </a:solidFill>
            <a:prstDash val="solid"/>
            <a:round/>
            <a:headEnd len="med" w="med" type="none"/>
            <a:tailEnd len="med" w="med" type="none"/>
          </a:ln>
        </p:spPr>
      </p:cxnSp>
      <p:cxnSp>
        <p:nvCxnSpPr>
          <p:cNvPr id="3858" name="Google Shape;3858;p55"/>
          <p:cNvCxnSpPr>
            <a:stCxn id="3843" idx="0"/>
            <a:endCxn id="3827" idx="2"/>
          </p:cNvCxnSpPr>
          <p:nvPr/>
        </p:nvCxnSpPr>
        <p:spPr>
          <a:xfrm flipH="1" rot="10800000">
            <a:off x="5063538"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859" name="Google Shape;3859;p55"/>
          <p:cNvCxnSpPr>
            <a:stCxn id="3846" idx="0"/>
            <a:endCxn id="3827" idx="4"/>
          </p:cNvCxnSpPr>
          <p:nvPr/>
        </p:nvCxnSpPr>
        <p:spPr>
          <a:xfrm rot="10800000">
            <a:off x="5753188" y="3286550"/>
            <a:ext cx="293400" cy="439800"/>
          </a:xfrm>
          <a:prstGeom prst="straightConnector1">
            <a:avLst/>
          </a:prstGeom>
          <a:noFill/>
          <a:ln cap="flat" cmpd="sng" w="9525">
            <a:solidFill>
              <a:schemeClr val="dk2"/>
            </a:solidFill>
            <a:prstDash val="solid"/>
            <a:round/>
            <a:headEnd len="med" w="med" type="none"/>
            <a:tailEnd len="med" w="med" type="none"/>
          </a:ln>
        </p:spPr>
      </p:cxnSp>
      <p:cxnSp>
        <p:nvCxnSpPr>
          <p:cNvPr id="3860" name="Google Shape;3860;p55"/>
          <p:cNvCxnSpPr>
            <a:stCxn id="3849" idx="0"/>
            <a:endCxn id="3828" idx="2"/>
          </p:cNvCxnSpPr>
          <p:nvPr/>
        </p:nvCxnSpPr>
        <p:spPr>
          <a:xfrm flipH="1" rot="10800000">
            <a:off x="7029625" y="3286550"/>
            <a:ext cx="294300" cy="439800"/>
          </a:xfrm>
          <a:prstGeom prst="straightConnector1">
            <a:avLst/>
          </a:prstGeom>
          <a:noFill/>
          <a:ln cap="flat" cmpd="sng" w="9525">
            <a:solidFill>
              <a:schemeClr val="dk2"/>
            </a:solidFill>
            <a:prstDash val="solid"/>
            <a:round/>
            <a:headEnd len="med" w="med" type="none"/>
            <a:tailEnd len="med" w="med" type="none"/>
          </a:ln>
        </p:spPr>
      </p:cxnSp>
      <p:cxnSp>
        <p:nvCxnSpPr>
          <p:cNvPr id="3861" name="Google Shape;3861;p55"/>
          <p:cNvCxnSpPr>
            <a:stCxn id="3852" idx="0"/>
            <a:endCxn id="3828" idx="4"/>
          </p:cNvCxnSpPr>
          <p:nvPr/>
        </p:nvCxnSpPr>
        <p:spPr>
          <a:xfrm rot="10800000">
            <a:off x="7719450" y="3286550"/>
            <a:ext cx="293700" cy="439800"/>
          </a:xfrm>
          <a:prstGeom prst="straightConnector1">
            <a:avLst/>
          </a:prstGeom>
          <a:noFill/>
          <a:ln cap="flat" cmpd="sng" w="9525">
            <a:solidFill>
              <a:schemeClr val="dk2"/>
            </a:solidFill>
            <a:prstDash val="solid"/>
            <a:round/>
            <a:headEnd len="med" w="med" type="none"/>
            <a:tailEnd len="med" w="med" type="none"/>
          </a:ln>
        </p:spPr>
      </p:cxnSp>
      <p:cxnSp>
        <p:nvCxnSpPr>
          <p:cNvPr id="3862" name="Google Shape;3862;p55"/>
          <p:cNvCxnSpPr>
            <a:stCxn id="3825" idx="0"/>
            <a:endCxn id="3863" idx="3"/>
          </p:cNvCxnSpPr>
          <p:nvPr/>
        </p:nvCxnSpPr>
        <p:spPr>
          <a:xfrm flipH="1" rot="10800000">
            <a:off x="162282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864" name="Google Shape;3864;p55"/>
          <p:cNvCxnSpPr>
            <a:stCxn id="3826" idx="0"/>
            <a:endCxn id="3863" idx="5"/>
          </p:cNvCxnSpPr>
          <p:nvPr/>
        </p:nvCxnSpPr>
        <p:spPr>
          <a:xfrm rot="10800000">
            <a:off x="274580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865" name="Google Shape;3865;p55"/>
          <p:cNvCxnSpPr>
            <a:stCxn id="3827" idx="0"/>
            <a:endCxn id="3866" idx="3"/>
          </p:cNvCxnSpPr>
          <p:nvPr/>
        </p:nvCxnSpPr>
        <p:spPr>
          <a:xfrm flipH="1" rot="10800000">
            <a:off x="555537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867" name="Google Shape;3867;p55"/>
          <p:cNvCxnSpPr>
            <a:stCxn id="3828" idx="0"/>
            <a:endCxn id="3866" idx="5"/>
          </p:cNvCxnSpPr>
          <p:nvPr/>
        </p:nvCxnSpPr>
        <p:spPr>
          <a:xfrm rot="10800000">
            <a:off x="667835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868" name="Google Shape;3868;p55"/>
          <p:cNvCxnSpPr>
            <a:stCxn id="3863" idx="0"/>
            <a:endCxn id="3829" idx="2"/>
          </p:cNvCxnSpPr>
          <p:nvPr/>
        </p:nvCxnSpPr>
        <p:spPr>
          <a:xfrm flipH="1" rot="10800000">
            <a:off x="2605925" y="1178125"/>
            <a:ext cx="1768500" cy="790200"/>
          </a:xfrm>
          <a:prstGeom prst="straightConnector1">
            <a:avLst/>
          </a:prstGeom>
          <a:noFill/>
          <a:ln cap="flat" cmpd="sng" w="9525">
            <a:solidFill>
              <a:schemeClr val="dk2"/>
            </a:solidFill>
            <a:prstDash val="solid"/>
            <a:round/>
            <a:headEnd len="med" w="med" type="none"/>
            <a:tailEnd len="med" w="med" type="none"/>
          </a:ln>
        </p:spPr>
      </p:cxnSp>
      <p:cxnSp>
        <p:nvCxnSpPr>
          <p:cNvPr id="3869" name="Google Shape;3869;p55"/>
          <p:cNvCxnSpPr>
            <a:stCxn id="3866" idx="0"/>
            <a:endCxn id="3829" idx="4"/>
          </p:cNvCxnSpPr>
          <p:nvPr/>
        </p:nvCxnSpPr>
        <p:spPr>
          <a:xfrm rot="10800000">
            <a:off x="4769675" y="1178125"/>
            <a:ext cx="1768800" cy="790200"/>
          </a:xfrm>
          <a:prstGeom prst="straightConnector1">
            <a:avLst/>
          </a:prstGeom>
          <a:noFill/>
          <a:ln cap="flat" cmpd="sng" w="9525">
            <a:solidFill>
              <a:schemeClr val="dk2"/>
            </a:solidFill>
            <a:prstDash val="solid"/>
            <a:round/>
            <a:headEnd len="med" w="med" type="none"/>
            <a:tailEnd len="med" w="med" type="none"/>
          </a:ln>
        </p:spPr>
      </p:cxnSp>
      <p:sp>
        <p:nvSpPr>
          <p:cNvPr id="3870" name="Google Shape;3870;p55"/>
          <p:cNvSpPr txBox="1"/>
          <p:nvPr/>
        </p:nvSpPr>
        <p:spPr>
          <a:xfrm>
            <a:off x="0" y="0"/>
            <a:ext cx="8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t>
            </a:r>
            <a:r>
              <a:rPr lang="en">
                <a:latin typeface="Source Code Pro"/>
                <a:ea typeface="Source Code Pro"/>
                <a:cs typeface="Source Code Pro"/>
                <a:sym typeface="Source Code Pro"/>
              </a:rPr>
              <a:t>a.</a:t>
            </a:r>
            <a:endParaRPr>
              <a:latin typeface="Source Code Pro"/>
              <a:ea typeface="Source Code Pro"/>
              <a:cs typeface="Source Code Pro"/>
              <a:sym typeface="Source Code Pro"/>
            </a:endParaRPr>
          </a:p>
        </p:txBody>
      </p:sp>
      <p:sp>
        <p:nvSpPr>
          <p:cNvPr id="3871" name="Google Shape;3871;p55"/>
          <p:cNvSpPr txBox="1"/>
          <p:nvPr/>
        </p:nvSpPr>
        <p:spPr>
          <a:xfrm>
            <a:off x="37325" y="324400"/>
            <a:ext cx="424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Assuming</a:t>
            </a:r>
            <a:r>
              <a:rPr lang="en">
                <a:latin typeface="Lato"/>
                <a:ea typeface="Lato"/>
                <a:cs typeface="Lato"/>
                <a:sym typeface="Lato"/>
              </a:rPr>
              <a:t> that the 2nd player is replaced by a fair coin flip (actions are randomly picked), apply expectimax to this tree.</a:t>
            </a:r>
            <a:endParaRPr>
              <a:latin typeface="Lato"/>
              <a:ea typeface="Lato"/>
              <a:cs typeface="Lato"/>
              <a:sym typeface="Lato"/>
            </a:endParaRPr>
          </a:p>
        </p:txBody>
      </p:sp>
      <p:sp>
        <p:nvSpPr>
          <p:cNvPr id="3831" name="Google Shape;3831;p55"/>
          <p:cNvSpPr/>
          <p:nvPr/>
        </p:nvSpPr>
        <p:spPr>
          <a:xfrm>
            <a:off x="933563"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34" name="Google Shape;3834;p55"/>
          <p:cNvSpPr/>
          <p:nvPr/>
        </p:nvSpPr>
        <p:spPr>
          <a:xfrm>
            <a:off x="19166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37" name="Google Shape;3837;p55"/>
          <p:cNvSpPr/>
          <p:nvPr/>
        </p:nvSpPr>
        <p:spPr>
          <a:xfrm>
            <a:off x="28997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40" name="Google Shape;3840;p55"/>
          <p:cNvSpPr/>
          <p:nvPr/>
        </p:nvSpPr>
        <p:spPr>
          <a:xfrm>
            <a:off x="38827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43" name="Google Shape;3843;p55"/>
          <p:cNvSpPr/>
          <p:nvPr/>
        </p:nvSpPr>
        <p:spPr>
          <a:xfrm>
            <a:off x="48658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46" name="Google Shape;3846;p55"/>
          <p:cNvSpPr/>
          <p:nvPr/>
        </p:nvSpPr>
        <p:spPr>
          <a:xfrm>
            <a:off x="584888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49" name="Google Shape;3849;p55"/>
          <p:cNvSpPr/>
          <p:nvPr/>
        </p:nvSpPr>
        <p:spPr>
          <a:xfrm>
            <a:off x="683192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52" name="Google Shape;3852;p55"/>
          <p:cNvSpPr/>
          <p:nvPr/>
        </p:nvSpPr>
        <p:spPr>
          <a:xfrm>
            <a:off x="7815450"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63" name="Google Shape;3863;p55"/>
          <p:cNvSpPr/>
          <p:nvPr/>
        </p:nvSpPr>
        <p:spPr>
          <a:xfrm>
            <a:off x="240822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66" name="Google Shape;3866;p55"/>
          <p:cNvSpPr/>
          <p:nvPr/>
        </p:nvSpPr>
        <p:spPr>
          <a:xfrm>
            <a:off x="634077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56"/>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77" name="Google Shape;3877;p56"/>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78" name="Google Shape;3878;p56"/>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879" name="Google Shape;3879;p56"/>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880" name="Google Shape;3880;p56"/>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881" name="Google Shape;3881;p56"/>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882" name="Google Shape;3882;p56"/>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83" name="Google Shape;3883;p56"/>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884" name="Google Shape;3884;p5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885" name="Google Shape;3885;p5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886" name="Google Shape;3886;p5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87" name="Google Shape;3887;p5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888" name="Google Shape;3888;p5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889" name="Google Shape;3889;p5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890" name="Google Shape;3890;p5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891" name="Google Shape;3891;p5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892" name="Google Shape;3892;p56"/>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93" name="Google Shape;3893;p56"/>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94" name="Google Shape;3894;p5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95" name="Google Shape;3895;p5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896" name="Google Shape;3896;p5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897" name="Google Shape;3897;p56"/>
          <p:cNvCxnSpPr>
            <a:stCxn id="3898" idx="3"/>
            <a:endCxn id="3876" idx="0"/>
          </p:cNvCxnSpPr>
          <p:nvPr/>
        </p:nvCxnSpPr>
        <p:spPr>
          <a:xfrm flipH="1">
            <a:off x="885567" y="406384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899" name="Google Shape;3899;p56"/>
          <p:cNvCxnSpPr>
            <a:stCxn id="3877" idx="0"/>
            <a:endCxn id="3898" idx="5"/>
          </p:cNvCxnSpPr>
          <p:nvPr/>
        </p:nvCxnSpPr>
        <p:spPr>
          <a:xfrm rot="10800000">
            <a:off x="12711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0" name="Google Shape;3900;p56"/>
          <p:cNvCxnSpPr>
            <a:stCxn id="3878" idx="0"/>
            <a:endCxn id="3901" idx="3"/>
          </p:cNvCxnSpPr>
          <p:nvPr/>
        </p:nvCxnSpPr>
        <p:spPr>
          <a:xfrm flipH="1" rot="10800000">
            <a:off x="18686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2" name="Google Shape;3902;p56"/>
          <p:cNvCxnSpPr>
            <a:stCxn id="3879" idx="0"/>
            <a:endCxn id="3901" idx="5"/>
          </p:cNvCxnSpPr>
          <p:nvPr/>
        </p:nvCxnSpPr>
        <p:spPr>
          <a:xfrm rot="10800000">
            <a:off x="22542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3" name="Google Shape;3903;p56"/>
          <p:cNvCxnSpPr>
            <a:stCxn id="3880" idx="0"/>
            <a:endCxn id="3904" idx="3"/>
          </p:cNvCxnSpPr>
          <p:nvPr/>
        </p:nvCxnSpPr>
        <p:spPr>
          <a:xfrm flipH="1" rot="10800000">
            <a:off x="28516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5" name="Google Shape;3905;p56"/>
          <p:cNvCxnSpPr>
            <a:stCxn id="3881" idx="0"/>
            <a:endCxn id="3904" idx="5"/>
          </p:cNvCxnSpPr>
          <p:nvPr/>
        </p:nvCxnSpPr>
        <p:spPr>
          <a:xfrm rot="10800000">
            <a:off x="32372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6" name="Google Shape;3906;p56"/>
          <p:cNvCxnSpPr>
            <a:stCxn id="3882" idx="0"/>
            <a:endCxn id="3907" idx="3"/>
          </p:cNvCxnSpPr>
          <p:nvPr/>
        </p:nvCxnSpPr>
        <p:spPr>
          <a:xfrm flipH="1" rot="10800000">
            <a:off x="38347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8" name="Google Shape;3908;p56"/>
          <p:cNvCxnSpPr>
            <a:stCxn id="3883" idx="0"/>
            <a:endCxn id="3907" idx="5"/>
          </p:cNvCxnSpPr>
          <p:nvPr/>
        </p:nvCxnSpPr>
        <p:spPr>
          <a:xfrm rot="10800000">
            <a:off x="42203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09" name="Google Shape;3909;p56"/>
          <p:cNvCxnSpPr>
            <a:stCxn id="3884" idx="0"/>
            <a:endCxn id="3910" idx="3"/>
          </p:cNvCxnSpPr>
          <p:nvPr/>
        </p:nvCxnSpPr>
        <p:spPr>
          <a:xfrm flipH="1" rot="10800000">
            <a:off x="48177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1" name="Google Shape;3911;p56"/>
          <p:cNvCxnSpPr>
            <a:stCxn id="3885" idx="0"/>
            <a:endCxn id="3910" idx="5"/>
          </p:cNvCxnSpPr>
          <p:nvPr/>
        </p:nvCxnSpPr>
        <p:spPr>
          <a:xfrm rot="10800000">
            <a:off x="52033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2" name="Google Shape;3912;p56"/>
          <p:cNvCxnSpPr>
            <a:stCxn id="3886" idx="0"/>
            <a:endCxn id="3913" idx="3"/>
          </p:cNvCxnSpPr>
          <p:nvPr/>
        </p:nvCxnSpPr>
        <p:spPr>
          <a:xfrm flipH="1" rot="10800000">
            <a:off x="58008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4" name="Google Shape;3914;p56"/>
          <p:cNvCxnSpPr>
            <a:stCxn id="3887" idx="0"/>
            <a:endCxn id="3913" idx="5"/>
          </p:cNvCxnSpPr>
          <p:nvPr/>
        </p:nvCxnSpPr>
        <p:spPr>
          <a:xfrm rot="10800000">
            <a:off x="61864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5" name="Google Shape;3915;p56"/>
          <p:cNvCxnSpPr>
            <a:stCxn id="3888" idx="0"/>
            <a:endCxn id="3916" idx="3"/>
          </p:cNvCxnSpPr>
          <p:nvPr/>
        </p:nvCxnSpPr>
        <p:spPr>
          <a:xfrm flipH="1" rot="10800000">
            <a:off x="67838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7" name="Google Shape;3917;p56"/>
          <p:cNvCxnSpPr>
            <a:stCxn id="3889" idx="0"/>
            <a:endCxn id="3916" idx="5"/>
          </p:cNvCxnSpPr>
          <p:nvPr/>
        </p:nvCxnSpPr>
        <p:spPr>
          <a:xfrm rot="10800000">
            <a:off x="71694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3918" name="Google Shape;3918;p56"/>
          <p:cNvCxnSpPr>
            <a:stCxn id="3890" idx="0"/>
            <a:endCxn id="3919" idx="3"/>
          </p:cNvCxnSpPr>
          <p:nvPr/>
        </p:nvCxnSpPr>
        <p:spPr>
          <a:xfrm flipH="1" rot="10800000">
            <a:off x="7766913" y="4063775"/>
            <a:ext cx="106500" cy="232200"/>
          </a:xfrm>
          <a:prstGeom prst="straightConnector1">
            <a:avLst/>
          </a:prstGeom>
          <a:noFill/>
          <a:ln cap="flat" cmpd="sng" w="9525">
            <a:solidFill>
              <a:schemeClr val="dk2"/>
            </a:solidFill>
            <a:prstDash val="solid"/>
            <a:round/>
            <a:headEnd len="med" w="med" type="none"/>
            <a:tailEnd len="med" w="med" type="none"/>
          </a:ln>
        </p:spPr>
      </p:cxnSp>
      <p:cxnSp>
        <p:nvCxnSpPr>
          <p:cNvPr id="3920" name="Google Shape;3920;p56"/>
          <p:cNvCxnSpPr>
            <a:stCxn id="3891" idx="0"/>
            <a:endCxn id="3919" idx="5"/>
          </p:cNvCxnSpPr>
          <p:nvPr/>
        </p:nvCxnSpPr>
        <p:spPr>
          <a:xfrm rot="10800000">
            <a:off x="8152838" y="4063775"/>
            <a:ext cx="105600" cy="232200"/>
          </a:xfrm>
          <a:prstGeom prst="straightConnector1">
            <a:avLst/>
          </a:prstGeom>
          <a:noFill/>
          <a:ln cap="flat" cmpd="sng" w="9525">
            <a:solidFill>
              <a:schemeClr val="dk2"/>
            </a:solidFill>
            <a:prstDash val="solid"/>
            <a:round/>
            <a:headEnd len="med" w="med" type="none"/>
            <a:tailEnd len="med" w="med" type="none"/>
          </a:ln>
        </p:spPr>
      </p:cxnSp>
      <p:cxnSp>
        <p:nvCxnSpPr>
          <p:cNvPr id="3921" name="Google Shape;3921;p56"/>
          <p:cNvCxnSpPr>
            <a:stCxn id="3898" idx="0"/>
            <a:endCxn id="3892" idx="2"/>
          </p:cNvCxnSpPr>
          <p:nvPr/>
        </p:nvCxnSpPr>
        <p:spPr>
          <a:xfrm flipH="1" rot="10800000">
            <a:off x="1131263"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922" name="Google Shape;3922;p56"/>
          <p:cNvCxnSpPr>
            <a:stCxn id="3901" idx="0"/>
            <a:endCxn id="3892" idx="4"/>
          </p:cNvCxnSpPr>
          <p:nvPr/>
        </p:nvCxnSpPr>
        <p:spPr>
          <a:xfrm rot="10800000">
            <a:off x="1820375"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923" name="Google Shape;3923;p56"/>
          <p:cNvCxnSpPr>
            <a:stCxn id="3904" idx="0"/>
            <a:endCxn id="3893" idx="2"/>
          </p:cNvCxnSpPr>
          <p:nvPr/>
        </p:nvCxnSpPr>
        <p:spPr>
          <a:xfrm flipH="1" rot="10800000">
            <a:off x="3097438"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924" name="Google Shape;3924;p56"/>
          <p:cNvCxnSpPr>
            <a:stCxn id="3907" idx="0"/>
            <a:endCxn id="3893" idx="4"/>
          </p:cNvCxnSpPr>
          <p:nvPr/>
        </p:nvCxnSpPr>
        <p:spPr>
          <a:xfrm rot="10800000">
            <a:off x="3786775" y="3286550"/>
            <a:ext cx="293700" cy="43980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56"/>
          <p:cNvCxnSpPr>
            <a:stCxn id="3910" idx="0"/>
            <a:endCxn id="3894" idx="2"/>
          </p:cNvCxnSpPr>
          <p:nvPr/>
        </p:nvCxnSpPr>
        <p:spPr>
          <a:xfrm flipH="1" rot="10800000">
            <a:off x="5063538" y="3286550"/>
            <a:ext cx="294000" cy="439800"/>
          </a:xfrm>
          <a:prstGeom prst="straightConnector1">
            <a:avLst/>
          </a:prstGeom>
          <a:noFill/>
          <a:ln cap="flat" cmpd="sng" w="9525">
            <a:solidFill>
              <a:schemeClr val="dk2"/>
            </a:solidFill>
            <a:prstDash val="solid"/>
            <a:round/>
            <a:headEnd len="med" w="med" type="none"/>
            <a:tailEnd len="med" w="med" type="none"/>
          </a:ln>
        </p:spPr>
      </p:cxnSp>
      <p:cxnSp>
        <p:nvCxnSpPr>
          <p:cNvPr id="3926" name="Google Shape;3926;p56"/>
          <p:cNvCxnSpPr>
            <a:stCxn id="3913" idx="0"/>
            <a:endCxn id="3894" idx="4"/>
          </p:cNvCxnSpPr>
          <p:nvPr/>
        </p:nvCxnSpPr>
        <p:spPr>
          <a:xfrm rot="10800000">
            <a:off x="5753188" y="3286550"/>
            <a:ext cx="293400" cy="439800"/>
          </a:xfrm>
          <a:prstGeom prst="straightConnector1">
            <a:avLst/>
          </a:prstGeom>
          <a:noFill/>
          <a:ln cap="flat" cmpd="sng" w="9525">
            <a:solidFill>
              <a:schemeClr val="dk2"/>
            </a:solidFill>
            <a:prstDash val="solid"/>
            <a:round/>
            <a:headEnd len="med" w="med" type="none"/>
            <a:tailEnd len="med" w="med" type="none"/>
          </a:ln>
        </p:spPr>
      </p:cxnSp>
      <p:cxnSp>
        <p:nvCxnSpPr>
          <p:cNvPr id="3927" name="Google Shape;3927;p56"/>
          <p:cNvCxnSpPr>
            <a:stCxn id="3916" idx="0"/>
            <a:endCxn id="3895" idx="2"/>
          </p:cNvCxnSpPr>
          <p:nvPr/>
        </p:nvCxnSpPr>
        <p:spPr>
          <a:xfrm flipH="1" rot="10800000">
            <a:off x="7029625" y="3286550"/>
            <a:ext cx="294300" cy="439800"/>
          </a:xfrm>
          <a:prstGeom prst="straightConnector1">
            <a:avLst/>
          </a:prstGeom>
          <a:noFill/>
          <a:ln cap="flat" cmpd="sng" w="9525">
            <a:solidFill>
              <a:schemeClr val="dk2"/>
            </a:solidFill>
            <a:prstDash val="solid"/>
            <a:round/>
            <a:headEnd len="med" w="med" type="none"/>
            <a:tailEnd len="med" w="med" type="none"/>
          </a:ln>
        </p:spPr>
      </p:cxnSp>
      <p:cxnSp>
        <p:nvCxnSpPr>
          <p:cNvPr id="3928" name="Google Shape;3928;p56"/>
          <p:cNvCxnSpPr>
            <a:stCxn id="3919" idx="0"/>
            <a:endCxn id="3895" idx="4"/>
          </p:cNvCxnSpPr>
          <p:nvPr/>
        </p:nvCxnSpPr>
        <p:spPr>
          <a:xfrm rot="10800000">
            <a:off x="7719450" y="3286550"/>
            <a:ext cx="293700" cy="439800"/>
          </a:xfrm>
          <a:prstGeom prst="straightConnector1">
            <a:avLst/>
          </a:prstGeom>
          <a:noFill/>
          <a:ln cap="flat" cmpd="sng" w="9525">
            <a:solidFill>
              <a:schemeClr val="dk2"/>
            </a:solidFill>
            <a:prstDash val="solid"/>
            <a:round/>
            <a:headEnd len="med" w="med" type="none"/>
            <a:tailEnd len="med" w="med" type="none"/>
          </a:ln>
        </p:spPr>
      </p:cxnSp>
      <p:cxnSp>
        <p:nvCxnSpPr>
          <p:cNvPr id="3929" name="Google Shape;3929;p56"/>
          <p:cNvCxnSpPr>
            <a:stCxn id="3892" idx="0"/>
            <a:endCxn id="3930" idx="3"/>
          </p:cNvCxnSpPr>
          <p:nvPr/>
        </p:nvCxnSpPr>
        <p:spPr>
          <a:xfrm flipH="1" rot="10800000">
            <a:off x="162282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931" name="Google Shape;3931;p56"/>
          <p:cNvCxnSpPr>
            <a:stCxn id="3893" idx="0"/>
            <a:endCxn id="3930" idx="5"/>
          </p:cNvCxnSpPr>
          <p:nvPr/>
        </p:nvCxnSpPr>
        <p:spPr>
          <a:xfrm rot="10800000">
            <a:off x="274580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932" name="Google Shape;3932;p56"/>
          <p:cNvCxnSpPr>
            <a:stCxn id="3894" idx="0"/>
            <a:endCxn id="3933" idx="3"/>
          </p:cNvCxnSpPr>
          <p:nvPr/>
        </p:nvCxnSpPr>
        <p:spPr>
          <a:xfrm flipH="1" rot="10800000">
            <a:off x="555537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934" name="Google Shape;3934;p56"/>
          <p:cNvCxnSpPr>
            <a:stCxn id="3895" idx="0"/>
            <a:endCxn id="3933" idx="5"/>
          </p:cNvCxnSpPr>
          <p:nvPr/>
        </p:nvCxnSpPr>
        <p:spPr>
          <a:xfrm rot="10800000">
            <a:off x="667835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3935" name="Google Shape;3935;p56"/>
          <p:cNvCxnSpPr>
            <a:stCxn id="3930" idx="0"/>
            <a:endCxn id="3896" idx="2"/>
          </p:cNvCxnSpPr>
          <p:nvPr/>
        </p:nvCxnSpPr>
        <p:spPr>
          <a:xfrm flipH="1" rot="10800000">
            <a:off x="2605925" y="1178125"/>
            <a:ext cx="1768500" cy="790200"/>
          </a:xfrm>
          <a:prstGeom prst="straightConnector1">
            <a:avLst/>
          </a:prstGeom>
          <a:noFill/>
          <a:ln cap="flat" cmpd="sng" w="9525">
            <a:solidFill>
              <a:schemeClr val="dk2"/>
            </a:solidFill>
            <a:prstDash val="solid"/>
            <a:round/>
            <a:headEnd len="med" w="med" type="none"/>
            <a:tailEnd len="med" w="med" type="none"/>
          </a:ln>
        </p:spPr>
      </p:cxnSp>
      <p:cxnSp>
        <p:nvCxnSpPr>
          <p:cNvPr id="3936" name="Google Shape;3936;p56"/>
          <p:cNvCxnSpPr>
            <a:stCxn id="3933" idx="0"/>
            <a:endCxn id="3896" idx="4"/>
          </p:cNvCxnSpPr>
          <p:nvPr/>
        </p:nvCxnSpPr>
        <p:spPr>
          <a:xfrm rot="10800000">
            <a:off x="4769675" y="1178125"/>
            <a:ext cx="1768800" cy="790200"/>
          </a:xfrm>
          <a:prstGeom prst="straightConnector1">
            <a:avLst/>
          </a:prstGeom>
          <a:noFill/>
          <a:ln cap="flat" cmpd="sng" w="9525">
            <a:solidFill>
              <a:schemeClr val="dk2"/>
            </a:solidFill>
            <a:prstDash val="solid"/>
            <a:round/>
            <a:headEnd len="med" w="med" type="none"/>
            <a:tailEnd len="med" w="med" type="none"/>
          </a:ln>
        </p:spPr>
      </p:cxnSp>
      <p:sp>
        <p:nvSpPr>
          <p:cNvPr id="3937" name="Google Shape;3937;p56"/>
          <p:cNvSpPr txBox="1"/>
          <p:nvPr/>
        </p:nvSpPr>
        <p:spPr>
          <a:xfrm>
            <a:off x="0" y="0"/>
            <a:ext cx="8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3898" name="Google Shape;3898;p56"/>
          <p:cNvSpPr/>
          <p:nvPr/>
        </p:nvSpPr>
        <p:spPr>
          <a:xfrm>
            <a:off x="933563"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01" name="Google Shape;3901;p56"/>
          <p:cNvSpPr/>
          <p:nvPr/>
        </p:nvSpPr>
        <p:spPr>
          <a:xfrm>
            <a:off x="19166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04" name="Google Shape;3904;p56"/>
          <p:cNvSpPr/>
          <p:nvPr/>
        </p:nvSpPr>
        <p:spPr>
          <a:xfrm>
            <a:off x="28997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07" name="Google Shape;3907;p56"/>
          <p:cNvSpPr/>
          <p:nvPr/>
        </p:nvSpPr>
        <p:spPr>
          <a:xfrm>
            <a:off x="38827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10" name="Google Shape;3910;p56"/>
          <p:cNvSpPr/>
          <p:nvPr/>
        </p:nvSpPr>
        <p:spPr>
          <a:xfrm>
            <a:off x="48658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13" name="Google Shape;3913;p56"/>
          <p:cNvSpPr/>
          <p:nvPr/>
        </p:nvSpPr>
        <p:spPr>
          <a:xfrm>
            <a:off x="584888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16" name="Google Shape;3916;p56"/>
          <p:cNvSpPr/>
          <p:nvPr/>
        </p:nvSpPr>
        <p:spPr>
          <a:xfrm>
            <a:off x="683192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19" name="Google Shape;3919;p56"/>
          <p:cNvSpPr/>
          <p:nvPr/>
        </p:nvSpPr>
        <p:spPr>
          <a:xfrm>
            <a:off x="7815450"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30" name="Google Shape;3930;p56"/>
          <p:cNvSpPr/>
          <p:nvPr/>
        </p:nvSpPr>
        <p:spPr>
          <a:xfrm>
            <a:off x="240822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33" name="Google Shape;3933;p56"/>
          <p:cNvSpPr/>
          <p:nvPr/>
        </p:nvSpPr>
        <p:spPr>
          <a:xfrm>
            <a:off x="634077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38" name="Google Shape;3938;p56"/>
          <p:cNvSpPr txBox="1"/>
          <p:nvPr/>
        </p:nvSpPr>
        <p:spPr>
          <a:xfrm>
            <a:off x="79390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939" name="Google Shape;3939;p56"/>
          <p:cNvSpPr txBox="1"/>
          <p:nvPr/>
        </p:nvSpPr>
        <p:spPr>
          <a:xfrm>
            <a:off x="20053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3940" name="Google Shape;3940;p56"/>
          <p:cNvSpPr txBox="1"/>
          <p:nvPr/>
        </p:nvSpPr>
        <p:spPr>
          <a:xfrm>
            <a:off x="2732413"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7.5</a:t>
            </a:r>
            <a:endParaRPr>
              <a:latin typeface="Source Code Pro"/>
              <a:ea typeface="Source Code Pro"/>
              <a:cs typeface="Source Code Pro"/>
              <a:sym typeface="Source Code Pro"/>
            </a:endParaRPr>
          </a:p>
        </p:txBody>
      </p:sp>
      <p:sp>
        <p:nvSpPr>
          <p:cNvPr id="3941" name="Google Shape;3941;p56"/>
          <p:cNvSpPr txBox="1"/>
          <p:nvPr/>
        </p:nvSpPr>
        <p:spPr>
          <a:xfrm>
            <a:off x="40095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942" name="Google Shape;3942;p56"/>
          <p:cNvSpPr txBox="1"/>
          <p:nvPr/>
        </p:nvSpPr>
        <p:spPr>
          <a:xfrm>
            <a:off x="4698825"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4.5</a:t>
            </a:r>
            <a:endParaRPr>
              <a:latin typeface="Source Code Pro"/>
              <a:ea typeface="Source Code Pro"/>
              <a:cs typeface="Source Code Pro"/>
              <a:sym typeface="Source Code Pro"/>
            </a:endParaRPr>
          </a:p>
        </p:txBody>
      </p:sp>
      <p:sp>
        <p:nvSpPr>
          <p:cNvPr id="3943" name="Google Shape;3943;p56"/>
          <p:cNvSpPr txBox="1"/>
          <p:nvPr/>
        </p:nvSpPr>
        <p:spPr>
          <a:xfrm>
            <a:off x="60137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944" name="Google Shape;3944;p56"/>
          <p:cNvSpPr txBox="1"/>
          <p:nvPr/>
        </p:nvSpPr>
        <p:spPr>
          <a:xfrm>
            <a:off x="6665075"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19</a:t>
            </a:r>
            <a:endParaRPr>
              <a:latin typeface="Source Code Pro"/>
              <a:ea typeface="Source Code Pro"/>
              <a:cs typeface="Source Code Pro"/>
              <a:sym typeface="Source Code Pro"/>
            </a:endParaRPr>
          </a:p>
        </p:txBody>
      </p:sp>
      <p:sp>
        <p:nvSpPr>
          <p:cNvPr id="3945" name="Google Shape;3945;p56"/>
          <p:cNvSpPr txBox="1"/>
          <p:nvPr/>
        </p:nvSpPr>
        <p:spPr>
          <a:xfrm>
            <a:off x="80179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946" name="Google Shape;3946;p56"/>
          <p:cNvSpPr txBox="1"/>
          <p:nvPr/>
        </p:nvSpPr>
        <p:spPr>
          <a:xfrm>
            <a:off x="1404725"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947" name="Google Shape;3947;p56"/>
          <p:cNvSpPr txBox="1"/>
          <p:nvPr/>
        </p:nvSpPr>
        <p:spPr>
          <a:xfrm>
            <a:off x="3371000"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7.5</a:t>
            </a:r>
            <a:endParaRPr>
              <a:latin typeface="Source Code Pro"/>
              <a:ea typeface="Source Code Pro"/>
              <a:cs typeface="Source Code Pro"/>
              <a:sym typeface="Source Code Pro"/>
            </a:endParaRPr>
          </a:p>
        </p:txBody>
      </p:sp>
      <p:sp>
        <p:nvSpPr>
          <p:cNvPr id="3948" name="Google Shape;3948;p56"/>
          <p:cNvSpPr txBox="1"/>
          <p:nvPr/>
        </p:nvSpPr>
        <p:spPr>
          <a:xfrm>
            <a:off x="5337275"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949" name="Google Shape;3949;p56"/>
          <p:cNvSpPr txBox="1"/>
          <p:nvPr/>
        </p:nvSpPr>
        <p:spPr>
          <a:xfrm>
            <a:off x="7303550"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19</a:t>
            </a:r>
            <a:endParaRPr>
              <a:latin typeface="Source Code Pro"/>
              <a:ea typeface="Source Code Pro"/>
              <a:cs typeface="Source Code Pro"/>
              <a:sym typeface="Source Code Pro"/>
            </a:endParaRPr>
          </a:p>
        </p:txBody>
      </p:sp>
      <p:sp>
        <p:nvSpPr>
          <p:cNvPr id="3950" name="Google Shape;3950;p56"/>
          <p:cNvSpPr txBox="1"/>
          <p:nvPr/>
        </p:nvSpPr>
        <p:spPr>
          <a:xfrm>
            <a:off x="2387825" y="159482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8.75</a:t>
            </a:r>
            <a:endParaRPr>
              <a:latin typeface="Source Code Pro"/>
              <a:ea typeface="Source Code Pro"/>
              <a:cs typeface="Source Code Pro"/>
              <a:sym typeface="Source Code Pro"/>
            </a:endParaRPr>
          </a:p>
        </p:txBody>
      </p:sp>
      <p:sp>
        <p:nvSpPr>
          <p:cNvPr id="3951" name="Google Shape;3951;p56"/>
          <p:cNvSpPr txBox="1"/>
          <p:nvPr/>
        </p:nvSpPr>
        <p:spPr>
          <a:xfrm>
            <a:off x="6340775" y="159482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15.5</a:t>
            </a:r>
            <a:endParaRPr>
              <a:latin typeface="Source Code Pro"/>
              <a:ea typeface="Source Code Pro"/>
              <a:cs typeface="Source Code Pro"/>
              <a:sym typeface="Source Code Pro"/>
            </a:endParaRPr>
          </a:p>
        </p:txBody>
      </p:sp>
      <p:sp>
        <p:nvSpPr>
          <p:cNvPr id="3952" name="Google Shape;3952;p56"/>
          <p:cNvSpPr txBox="1"/>
          <p:nvPr/>
        </p:nvSpPr>
        <p:spPr>
          <a:xfrm>
            <a:off x="4353900" y="4358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15.5</a:t>
            </a:r>
            <a:endParaRPr>
              <a:latin typeface="Source Code Pro"/>
              <a:ea typeface="Source Code Pro"/>
              <a:cs typeface="Source Code Pro"/>
              <a:sym typeface="Source Code Pro"/>
            </a:endParaRPr>
          </a:p>
        </p:txBody>
      </p:sp>
      <p:sp>
        <p:nvSpPr>
          <p:cNvPr id="3953" name="Google Shape;3953;p56"/>
          <p:cNvSpPr txBox="1"/>
          <p:nvPr/>
        </p:nvSpPr>
        <p:spPr>
          <a:xfrm>
            <a:off x="37325" y="324400"/>
            <a:ext cx="424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 Nodes takes the weighted average of its children. Here the weights are 0.5 &amp; 0.5 since both actions have the same probability.</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7" name="Shape 3957"/>
        <p:cNvGrpSpPr/>
        <p:nvPr/>
      </p:nvGrpSpPr>
      <p:grpSpPr>
        <a:xfrm>
          <a:off x="0" y="0"/>
          <a:ext cx="0" cy="0"/>
          <a:chOff x="0" y="0"/>
          <a:chExt cx="0" cy="0"/>
        </a:xfrm>
      </p:grpSpPr>
      <p:pic>
        <p:nvPicPr>
          <p:cNvPr id="3958" name="Google Shape;3958;p57"/>
          <p:cNvPicPr preferRelativeResize="0"/>
          <p:nvPr/>
        </p:nvPicPr>
        <p:blipFill>
          <a:blip r:embed="rId3">
            <a:alphaModFix/>
          </a:blip>
          <a:stretch>
            <a:fillRect/>
          </a:stretch>
        </p:blipFill>
        <p:spPr>
          <a:xfrm>
            <a:off x="2047875" y="1485900"/>
            <a:ext cx="5048250" cy="2171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2" name="Shape 3962"/>
        <p:cNvGrpSpPr/>
        <p:nvPr/>
      </p:nvGrpSpPr>
      <p:grpSpPr>
        <a:xfrm>
          <a:off x="0" y="0"/>
          <a:ext cx="0" cy="0"/>
          <a:chOff x="0" y="0"/>
          <a:chExt cx="0" cy="0"/>
        </a:xfrm>
      </p:grpSpPr>
      <p:pic>
        <p:nvPicPr>
          <p:cNvPr id="3963" name="Google Shape;3963;p58"/>
          <p:cNvPicPr preferRelativeResize="0"/>
          <p:nvPr/>
        </p:nvPicPr>
        <p:blipFill>
          <a:blip r:embed="rId3">
            <a:alphaModFix/>
          </a:blip>
          <a:stretch>
            <a:fillRect/>
          </a:stretch>
        </p:blipFill>
        <p:spPr>
          <a:xfrm>
            <a:off x="1804975" y="152400"/>
            <a:ext cx="5534040" cy="4838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7" name="Shape 3967"/>
        <p:cNvGrpSpPr/>
        <p:nvPr/>
      </p:nvGrpSpPr>
      <p:grpSpPr>
        <a:xfrm>
          <a:off x="0" y="0"/>
          <a:ext cx="0" cy="0"/>
          <a:chOff x="0" y="0"/>
          <a:chExt cx="0" cy="0"/>
        </a:xfrm>
      </p:grpSpPr>
      <p:sp>
        <p:nvSpPr>
          <p:cNvPr id="3968" name="Google Shape;3968;p59"/>
          <p:cNvSpPr txBox="1"/>
          <p:nvPr/>
        </p:nvSpPr>
        <p:spPr>
          <a:xfrm>
            <a:off x="4132350" y="239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a:latin typeface="Lato"/>
              <a:ea typeface="Lato"/>
              <a:cs typeface="Lato"/>
              <a:sym typeface="Lato"/>
            </a:endParaRPr>
          </a:p>
        </p:txBody>
      </p:sp>
      <p:sp>
        <p:nvSpPr>
          <p:cNvPr id="3969" name="Google Shape;3969;p59"/>
          <p:cNvSpPr txBox="1"/>
          <p:nvPr/>
        </p:nvSpPr>
        <p:spPr>
          <a:xfrm>
            <a:off x="4132350" y="871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▼(2,4)</a:t>
            </a:r>
            <a:endParaRPr>
              <a:latin typeface="Lato"/>
              <a:ea typeface="Lato"/>
              <a:cs typeface="Lato"/>
              <a:sym typeface="Lato"/>
            </a:endParaRPr>
          </a:p>
        </p:txBody>
      </p:sp>
      <p:sp>
        <p:nvSpPr>
          <p:cNvPr id="3970" name="Google Shape;3970;p59"/>
          <p:cNvSpPr txBox="1"/>
          <p:nvPr/>
        </p:nvSpPr>
        <p:spPr>
          <a:xfrm>
            <a:off x="4132350" y="1503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▲(2,3)</a:t>
            </a:r>
            <a:endParaRPr>
              <a:latin typeface="Lato"/>
              <a:ea typeface="Lato"/>
              <a:cs typeface="Lato"/>
              <a:sym typeface="Lato"/>
            </a:endParaRPr>
          </a:p>
        </p:txBody>
      </p:sp>
      <p:sp>
        <p:nvSpPr>
          <p:cNvPr id="3971" name="Google Shape;3971;p59"/>
          <p:cNvSpPr txBox="1"/>
          <p:nvPr/>
        </p:nvSpPr>
        <p:spPr>
          <a:xfrm>
            <a:off x="3253050" y="1857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▼(1,3)</a:t>
            </a:r>
            <a:endParaRPr>
              <a:latin typeface="Lato"/>
              <a:ea typeface="Lato"/>
              <a:cs typeface="Lato"/>
              <a:sym typeface="Lato"/>
            </a:endParaRPr>
          </a:p>
        </p:txBody>
      </p:sp>
      <p:sp>
        <p:nvSpPr>
          <p:cNvPr id="3972" name="Google Shape;3972;p59"/>
          <p:cNvSpPr txBox="1"/>
          <p:nvPr/>
        </p:nvSpPr>
        <p:spPr>
          <a:xfrm>
            <a:off x="5240250" y="185777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▼(4,3)</a:t>
            </a:r>
            <a:endParaRPr>
              <a:latin typeface="Lato"/>
              <a:ea typeface="Lato"/>
              <a:cs typeface="Lato"/>
              <a:sym typeface="Lato"/>
            </a:endParaRPr>
          </a:p>
        </p:txBody>
      </p:sp>
      <p:sp>
        <p:nvSpPr>
          <p:cNvPr id="3973" name="Google Shape;3973;p59"/>
          <p:cNvSpPr txBox="1"/>
          <p:nvPr/>
        </p:nvSpPr>
        <p:spPr>
          <a:xfrm>
            <a:off x="4132350" y="22117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sz="1100">
              <a:latin typeface="Source Code Pro"/>
              <a:ea typeface="Source Code Pro"/>
              <a:cs typeface="Source Code Pro"/>
              <a:sym typeface="Source Code Pro"/>
            </a:endParaRPr>
          </a:p>
        </p:txBody>
      </p:sp>
      <p:sp>
        <p:nvSpPr>
          <p:cNvPr id="3974" name="Google Shape;3974;p59"/>
          <p:cNvSpPr txBox="1"/>
          <p:nvPr/>
        </p:nvSpPr>
        <p:spPr>
          <a:xfrm>
            <a:off x="2373750" y="2211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▲(1,2)</a:t>
            </a:r>
            <a:endParaRPr sz="1100">
              <a:latin typeface="Source Code Pro"/>
              <a:ea typeface="Source Code Pro"/>
              <a:cs typeface="Source Code Pro"/>
              <a:sym typeface="Source Code Pro"/>
            </a:endParaRPr>
          </a:p>
        </p:txBody>
      </p:sp>
      <p:sp>
        <p:nvSpPr>
          <p:cNvPr id="3975" name="Google Shape;3975;p59"/>
          <p:cNvSpPr txBox="1"/>
          <p:nvPr/>
        </p:nvSpPr>
        <p:spPr>
          <a:xfrm>
            <a:off x="2373750" y="2951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▼(3,2)</a:t>
            </a:r>
            <a:endParaRPr>
              <a:latin typeface="Lato"/>
              <a:ea typeface="Lato"/>
              <a:cs typeface="Lato"/>
              <a:sym typeface="Lato"/>
            </a:endParaRPr>
          </a:p>
        </p:txBody>
      </p:sp>
      <p:sp>
        <p:nvSpPr>
          <p:cNvPr id="3976" name="Google Shape;3976;p59"/>
          <p:cNvSpPr txBox="1"/>
          <p:nvPr/>
        </p:nvSpPr>
        <p:spPr>
          <a:xfrm>
            <a:off x="1494450" y="3305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▲(3,4)</a:t>
            </a:r>
            <a:endParaRPr sz="1100">
              <a:latin typeface="Source Code Pro"/>
              <a:ea typeface="Source Code Pro"/>
              <a:cs typeface="Source Code Pro"/>
              <a:sym typeface="Source Code Pro"/>
            </a:endParaRPr>
          </a:p>
        </p:txBody>
      </p:sp>
      <p:sp>
        <p:nvSpPr>
          <p:cNvPr id="3977" name="Google Shape;3977;p59"/>
          <p:cNvSpPr txBox="1"/>
          <p:nvPr/>
        </p:nvSpPr>
        <p:spPr>
          <a:xfrm>
            <a:off x="3253050" y="330502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▲(3,1)</a:t>
            </a:r>
            <a:endParaRPr sz="1100">
              <a:latin typeface="Source Code Pro"/>
              <a:ea typeface="Source Code Pro"/>
              <a:cs typeface="Source Code Pro"/>
              <a:sym typeface="Source Code Pro"/>
            </a:endParaRPr>
          </a:p>
        </p:txBody>
      </p:sp>
      <p:sp>
        <p:nvSpPr>
          <p:cNvPr id="3978" name="Google Shape;3978;p59"/>
          <p:cNvSpPr txBox="1"/>
          <p:nvPr/>
        </p:nvSpPr>
        <p:spPr>
          <a:xfrm>
            <a:off x="1494450" y="39609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a:t>
            </a:r>
            <a:r>
              <a:rPr lang="en" sz="1100">
                <a:latin typeface="Source Code Pro"/>
                <a:ea typeface="Source Code Pro"/>
                <a:cs typeface="Source Code Pro"/>
                <a:sym typeface="Source Code Pro"/>
              </a:rPr>
              <a:t>(2,4)</a:t>
            </a:r>
            <a:endParaRPr sz="1100">
              <a:latin typeface="Source Code Pro"/>
              <a:ea typeface="Source Code Pro"/>
              <a:cs typeface="Source Code Pro"/>
              <a:sym typeface="Source Code Pro"/>
            </a:endParaRPr>
          </a:p>
        </p:txBody>
      </p:sp>
      <p:cxnSp>
        <p:nvCxnSpPr>
          <p:cNvPr id="3979" name="Google Shape;3979;p59"/>
          <p:cNvCxnSpPr>
            <a:stCxn id="3968" idx="2"/>
            <a:endCxn id="3969" idx="0"/>
          </p:cNvCxnSpPr>
          <p:nvPr/>
        </p:nvCxnSpPr>
        <p:spPr>
          <a:xfrm flipH="1" rot="-5400000">
            <a:off x="4433250" y="732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3980" name="Google Shape;3980;p59"/>
          <p:cNvCxnSpPr>
            <a:stCxn id="3969" idx="2"/>
            <a:endCxn id="3970" idx="0"/>
          </p:cNvCxnSpPr>
          <p:nvPr/>
        </p:nvCxnSpPr>
        <p:spPr>
          <a:xfrm flipH="1" rot="-5400000">
            <a:off x="4433250" y="1364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3981" name="Google Shape;3981;p59"/>
          <p:cNvCxnSpPr>
            <a:endCxn id="3971" idx="0"/>
          </p:cNvCxnSpPr>
          <p:nvPr/>
        </p:nvCxnSpPr>
        <p:spPr>
          <a:xfrm flipH="1">
            <a:off x="3692700" y="1680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3982" name="Google Shape;3982;p59"/>
          <p:cNvCxnSpPr>
            <a:stCxn id="3970" idx="3"/>
            <a:endCxn id="3972" idx="0"/>
          </p:cNvCxnSpPr>
          <p:nvPr/>
        </p:nvCxnSpPr>
        <p:spPr>
          <a:xfrm>
            <a:off x="5011650" y="1680775"/>
            <a:ext cx="668400" cy="177000"/>
          </a:xfrm>
          <a:prstGeom prst="bentConnector2">
            <a:avLst/>
          </a:prstGeom>
          <a:noFill/>
          <a:ln cap="flat" cmpd="sng" w="9525">
            <a:solidFill>
              <a:schemeClr val="dk2"/>
            </a:solidFill>
            <a:prstDash val="solid"/>
            <a:round/>
            <a:headEnd len="med" w="med" type="none"/>
            <a:tailEnd len="med" w="med" type="triangle"/>
          </a:ln>
        </p:spPr>
      </p:cxnSp>
      <p:cxnSp>
        <p:nvCxnSpPr>
          <p:cNvPr id="3983" name="Google Shape;3983;p59"/>
          <p:cNvCxnSpPr>
            <a:stCxn id="3971" idx="3"/>
            <a:endCxn id="3973" idx="0"/>
          </p:cNvCxnSpPr>
          <p:nvPr/>
        </p:nvCxnSpPr>
        <p:spPr>
          <a:xfrm>
            <a:off x="4132350" y="2034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3984" name="Google Shape;3984;p59"/>
          <p:cNvCxnSpPr>
            <a:stCxn id="3971" idx="1"/>
            <a:endCxn id="3974" idx="0"/>
          </p:cNvCxnSpPr>
          <p:nvPr/>
        </p:nvCxnSpPr>
        <p:spPr>
          <a:xfrm flipH="1">
            <a:off x="2813250" y="2034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3985" name="Google Shape;3985;p59"/>
          <p:cNvCxnSpPr>
            <a:stCxn id="3974" idx="2"/>
            <a:endCxn id="3975" idx="0"/>
          </p:cNvCxnSpPr>
          <p:nvPr/>
        </p:nvCxnSpPr>
        <p:spPr>
          <a:xfrm flipH="1" rot="-5400000">
            <a:off x="2621100" y="2758075"/>
            <a:ext cx="385200" cy="600"/>
          </a:xfrm>
          <a:prstGeom prst="bentConnector3">
            <a:avLst>
              <a:gd fmla="val 50006" name="adj1"/>
            </a:avLst>
          </a:prstGeom>
          <a:noFill/>
          <a:ln cap="flat" cmpd="sng" w="9525">
            <a:solidFill>
              <a:schemeClr val="dk2"/>
            </a:solidFill>
            <a:prstDash val="solid"/>
            <a:round/>
            <a:headEnd len="med" w="med" type="none"/>
            <a:tailEnd len="med" w="med" type="triangle"/>
          </a:ln>
        </p:spPr>
      </p:cxnSp>
      <p:cxnSp>
        <p:nvCxnSpPr>
          <p:cNvPr id="3986" name="Google Shape;3986;p59"/>
          <p:cNvCxnSpPr>
            <a:stCxn id="3975" idx="3"/>
            <a:endCxn id="3977" idx="0"/>
          </p:cNvCxnSpPr>
          <p:nvPr/>
        </p:nvCxnSpPr>
        <p:spPr>
          <a:xfrm>
            <a:off x="3253050" y="3128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3987" name="Google Shape;3987;p59"/>
          <p:cNvCxnSpPr>
            <a:stCxn id="3975" idx="1"/>
            <a:endCxn id="3976" idx="0"/>
          </p:cNvCxnSpPr>
          <p:nvPr/>
        </p:nvCxnSpPr>
        <p:spPr>
          <a:xfrm flipH="1">
            <a:off x="1933950" y="3128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3988" name="Google Shape;3988;p59"/>
          <p:cNvCxnSpPr>
            <a:stCxn id="3976" idx="2"/>
            <a:endCxn id="3978" idx="0"/>
          </p:cNvCxnSpPr>
          <p:nvPr/>
        </p:nvCxnSpPr>
        <p:spPr>
          <a:xfrm flipH="1" rot="-5400000">
            <a:off x="1783350" y="3809775"/>
            <a:ext cx="302100" cy="600"/>
          </a:xfrm>
          <a:prstGeom prst="bentConnector3">
            <a:avLst>
              <a:gd fmla="val 49975" name="adj1"/>
            </a:avLst>
          </a:prstGeom>
          <a:noFill/>
          <a:ln cap="flat" cmpd="sng" w="9525">
            <a:solidFill>
              <a:schemeClr val="dk2"/>
            </a:solidFill>
            <a:prstDash val="solid"/>
            <a:round/>
            <a:headEnd len="med" w="med" type="none"/>
            <a:tailEnd len="med" w="med" type="triangle"/>
          </a:ln>
        </p:spPr>
      </p:cxnSp>
      <p:sp>
        <p:nvSpPr>
          <p:cNvPr id="3989" name="Google Shape;3989;p59"/>
          <p:cNvSpPr txBox="1"/>
          <p:nvPr/>
        </p:nvSpPr>
        <p:spPr>
          <a:xfrm>
            <a:off x="4132350" y="33050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a:t>
            </a:r>
            <a:endParaRPr sz="1100">
              <a:latin typeface="Source Code Pro"/>
              <a:ea typeface="Source Code Pro"/>
              <a:cs typeface="Source Code Pro"/>
              <a:sym typeface="Source Code Pro"/>
            </a:endParaRPr>
          </a:p>
        </p:txBody>
      </p:sp>
      <p:sp>
        <p:nvSpPr>
          <p:cNvPr id="3990" name="Google Shape;3990;p59"/>
          <p:cNvSpPr txBox="1"/>
          <p:nvPr/>
        </p:nvSpPr>
        <p:spPr>
          <a:xfrm>
            <a:off x="6119550" y="1857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a:t>
            </a:r>
            <a:r>
              <a:rPr lang="en" sz="1100">
                <a:latin typeface="Source Code Pro"/>
                <a:ea typeface="Source Code Pro"/>
                <a:cs typeface="Source Code Pro"/>
                <a:sym typeface="Source Code Pro"/>
              </a:rPr>
              <a:t>1</a:t>
            </a:r>
            <a:endParaRPr sz="1100">
              <a:latin typeface="Source Code Pro"/>
              <a:ea typeface="Source Code Pro"/>
              <a:cs typeface="Source Code Pro"/>
              <a:sym typeface="Source Code Pro"/>
            </a:endParaRPr>
          </a:p>
        </p:txBody>
      </p:sp>
      <p:sp>
        <p:nvSpPr>
          <p:cNvPr id="3991" name="Google Shape;3991;p59"/>
          <p:cNvSpPr txBox="1"/>
          <p:nvPr/>
        </p:nvSpPr>
        <p:spPr>
          <a:xfrm>
            <a:off x="4352100" y="2581400"/>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
        <p:nvSpPr>
          <p:cNvPr id="3992" name="Google Shape;3992;p59"/>
          <p:cNvSpPr txBox="1"/>
          <p:nvPr/>
        </p:nvSpPr>
        <p:spPr>
          <a:xfrm>
            <a:off x="1714200" y="43151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cxnSp>
        <p:nvCxnSpPr>
          <p:cNvPr id="3993" name="Google Shape;3993;p59"/>
          <p:cNvCxnSpPr>
            <a:stCxn id="3973" idx="3"/>
            <a:endCxn id="3968" idx="3"/>
          </p:cNvCxnSpPr>
          <p:nvPr/>
        </p:nvCxnSpPr>
        <p:spPr>
          <a:xfrm flipH="1" rot="10800000">
            <a:off x="5011650" y="416875"/>
            <a:ext cx="600" cy="1971900"/>
          </a:xfrm>
          <a:prstGeom prst="bentConnector3">
            <a:avLst>
              <a:gd fmla="val 311720833" name="adj1"/>
            </a:avLst>
          </a:prstGeom>
          <a:noFill/>
          <a:ln cap="flat" cmpd="sng" w="9525">
            <a:solidFill>
              <a:schemeClr val="accent1"/>
            </a:solidFill>
            <a:prstDash val="dash"/>
            <a:round/>
            <a:headEnd len="med" w="med" type="none"/>
            <a:tailEnd len="med" w="med" type="triangle"/>
          </a:ln>
        </p:spPr>
      </p:cxnSp>
      <p:cxnSp>
        <p:nvCxnSpPr>
          <p:cNvPr id="3994" name="Google Shape;3994;p59"/>
          <p:cNvCxnSpPr>
            <a:stCxn id="3978" idx="1"/>
            <a:endCxn id="3969" idx="1"/>
          </p:cNvCxnSpPr>
          <p:nvPr/>
        </p:nvCxnSpPr>
        <p:spPr>
          <a:xfrm flipH="1" rot="10800000">
            <a:off x="1494450" y="1048875"/>
            <a:ext cx="2637900" cy="3089100"/>
          </a:xfrm>
          <a:prstGeom prst="bentConnector3">
            <a:avLst>
              <a:gd fmla="val -9027" name="adj1"/>
            </a:avLst>
          </a:prstGeom>
          <a:noFill/>
          <a:ln cap="flat" cmpd="sng" w="9525">
            <a:solidFill>
              <a:schemeClr val="accent1"/>
            </a:solidFill>
            <a:prstDash val="dash"/>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8" name="Shape 3998"/>
        <p:cNvGrpSpPr/>
        <p:nvPr/>
      </p:nvGrpSpPr>
      <p:grpSpPr>
        <a:xfrm>
          <a:off x="0" y="0"/>
          <a:ext cx="0" cy="0"/>
          <a:chOff x="0" y="0"/>
          <a:chExt cx="0" cy="0"/>
        </a:xfrm>
      </p:grpSpPr>
      <p:sp>
        <p:nvSpPr>
          <p:cNvPr id="3999" name="Google Shape;3999;p60"/>
          <p:cNvSpPr txBox="1"/>
          <p:nvPr/>
        </p:nvSpPr>
        <p:spPr>
          <a:xfrm>
            <a:off x="4132350" y="239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a:latin typeface="Lato"/>
              <a:ea typeface="Lato"/>
              <a:cs typeface="Lato"/>
              <a:sym typeface="Lato"/>
            </a:endParaRPr>
          </a:p>
        </p:txBody>
      </p:sp>
      <p:sp>
        <p:nvSpPr>
          <p:cNvPr id="4000" name="Google Shape;4000;p60"/>
          <p:cNvSpPr txBox="1"/>
          <p:nvPr/>
        </p:nvSpPr>
        <p:spPr>
          <a:xfrm>
            <a:off x="4132350" y="871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▼(2,4)</a:t>
            </a:r>
            <a:endParaRPr>
              <a:latin typeface="Lato"/>
              <a:ea typeface="Lato"/>
              <a:cs typeface="Lato"/>
              <a:sym typeface="Lato"/>
            </a:endParaRPr>
          </a:p>
        </p:txBody>
      </p:sp>
      <p:sp>
        <p:nvSpPr>
          <p:cNvPr id="4001" name="Google Shape;4001;p60"/>
          <p:cNvSpPr txBox="1"/>
          <p:nvPr/>
        </p:nvSpPr>
        <p:spPr>
          <a:xfrm>
            <a:off x="4132350" y="1503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▲(2,3)</a:t>
            </a:r>
            <a:endParaRPr>
              <a:latin typeface="Lato"/>
              <a:ea typeface="Lato"/>
              <a:cs typeface="Lato"/>
              <a:sym typeface="Lato"/>
            </a:endParaRPr>
          </a:p>
        </p:txBody>
      </p:sp>
      <p:sp>
        <p:nvSpPr>
          <p:cNvPr id="4002" name="Google Shape;4002;p60"/>
          <p:cNvSpPr txBox="1"/>
          <p:nvPr/>
        </p:nvSpPr>
        <p:spPr>
          <a:xfrm>
            <a:off x="3253050" y="2238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▼(1,3)</a:t>
            </a:r>
            <a:endParaRPr>
              <a:latin typeface="Lato"/>
              <a:ea typeface="Lato"/>
              <a:cs typeface="Lato"/>
              <a:sym typeface="Lato"/>
            </a:endParaRPr>
          </a:p>
        </p:txBody>
      </p:sp>
      <p:sp>
        <p:nvSpPr>
          <p:cNvPr id="4003" name="Google Shape;4003;p60"/>
          <p:cNvSpPr txBox="1"/>
          <p:nvPr/>
        </p:nvSpPr>
        <p:spPr>
          <a:xfrm>
            <a:off x="5240250" y="185777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▼(4,3)</a:t>
            </a:r>
            <a:endParaRPr>
              <a:latin typeface="Lato"/>
              <a:ea typeface="Lato"/>
              <a:cs typeface="Lato"/>
              <a:sym typeface="Lato"/>
            </a:endParaRPr>
          </a:p>
        </p:txBody>
      </p:sp>
      <p:sp>
        <p:nvSpPr>
          <p:cNvPr id="4004" name="Google Shape;4004;p60"/>
          <p:cNvSpPr txBox="1"/>
          <p:nvPr/>
        </p:nvSpPr>
        <p:spPr>
          <a:xfrm>
            <a:off x="4132350" y="25927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sz="1100">
              <a:latin typeface="Source Code Pro"/>
              <a:ea typeface="Source Code Pro"/>
              <a:cs typeface="Source Code Pro"/>
              <a:sym typeface="Source Code Pro"/>
            </a:endParaRPr>
          </a:p>
        </p:txBody>
      </p:sp>
      <p:sp>
        <p:nvSpPr>
          <p:cNvPr id="4005" name="Google Shape;4005;p60"/>
          <p:cNvSpPr txBox="1"/>
          <p:nvPr/>
        </p:nvSpPr>
        <p:spPr>
          <a:xfrm>
            <a:off x="2373750" y="2592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▲(1,2)</a:t>
            </a:r>
            <a:endParaRPr sz="1100">
              <a:latin typeface="Source Code Pro"/>
              <a:ea typeface="Source Code Pro"/>
              <a:cs typeface="Source Code Pro"/>
              <a:sym typeface="Source Code Pro"/>
            </a:endParaRPr>
          </a:p>
        </p:txBody>
      </p:sp>
      <p:sp>
        <p:nvSpPr>
          <p:cNvPr id="4006" name="Google Shape;4006;p60"/>
          <p:cNvSpPr txBox="1"/>
          <p:nvPr/>
        </p:nvSpPr>
        <p:spPr>
          <a:xfrm>
            <a:off x="2373750" y="3332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▼(3,2)</a:t>
            </a:r>
            <a:endParaRPr>
              <a:latin typeface="Lato"/>
              <a:ea typeface="Lato"/>
              <a:cs typeface="Lato"/>
              <a:sym typeface="Lato"/>
            </a:endParaRPr>
          </a:p>
        </p:txBody>
      </p:sp>
      <p:sp>
        <p:nvSpPr>
          <p:cNvPr id="4007" name="Google Shape;4007;p60"/>
          <p:cNvSpPr txBox="1"/>
          <p:nvPr/>
        </p:nvSpPr>
        <p:spPr>
          <a:xfrm>
            <a:off x="1494450" y="3686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▲(3,4)</a:t>
            </a:r>
            <a:endParaRPr sz="1100">
              <a:latin typeface="Source Code Pro"/>
              <a:ea typeface="Source Code Pro"/>
              <a:cs typeface="Source Code Pro"/>
              <a:sym typeface="Source Code Pro"/>
            </a:endParaRPr>
          </a:p>
        </p:txBody>
      </p:sp>
      <p:sp>
        <p:nvSpPr>
          <p:cNvPr id="4008" name="Google Shape;4008;p60"/>
          <p:cNvSpPr txBox="1"/>
          <p:nvPr/>
        </p:nvSpPr>
        <p:spPr>
          <a:xfrm>
            <a:off x="3253050" y="368602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▲(3,1)</a:t>
            </a:r>
            <a:endParaRPr sz="1100">
              <a:latin typeface="Source Code Pro"/>
              <a:ea typeface="Source Code Pro"/>
              <a:cs typeface="Source Code Pro"/>
              <a:sym typeface="Source Code Pro"/>
            </a:endParaRPr>
          </a:p>
        </p:txBody>
      </p:sp>
      <p:sp>
        <p:nvSpPr>
          <p:cNvPr id="4009" name="Google Shape;4009;p60"/>
          <p:cNvSpPr txBox="1"/>
          <p:nvPr/>
        </p:nvSpPr>
        <p:spPr>
          <a:xfrm>
            <a:off x="1494450" y="43419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▼(2,4)</a:t>
            </a:r>
            <a:endParaRPr sz="1100">
              <a:latin typeface="Source Code Pro"/>
              <a:ea typeface="Source Code Pro"/>
              <a:cs typeface="Source Code Pro"/>
              <a:sym typeface="Source Code Pro"/>
            </a:endParaRPr>
          </a:p>
        </p:txBody>
      </p:sp>
      <p:cxnSp>
        <p:nvCxnSpPr>
          <p:cNvPr id="4010" name="Google Shape;4010;p60"/>
          <p:cNvCxnSpPr>
            <a:stCxn id="3999" idx="2"/>
            <a:endCxn id="4000" idx="0"/>
          </p:cNvCxnSpPr>
          <p:nvPr/>
        </p:nvCxnSpPr>
        <p:spPr>
          <a:xfrm flipH="1" rot="-5400000">
            <a:off x="4433250" y="732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4011" name="Google Shape;4011;p60"/>
          <p:cNvCxnSpPr>
            <a:stCxn id="4000" idx="2"/>
            <a:endCxn id="4001" idx="0"/>
          </p:cNvCxnSpPr>
          <p:nvPr/>
        </p:nvCxnSpPr>
        <p:spPr>
          <a:xfrm flipH="1" rot="-5400000">
            <a:off x="4433250" y="1364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4012" name="Google Shape;4012;p60"/>
          <p:cNvCxnSpPr>
            <a:stCxn id="4001" idx="1"/>
            <a:endCxn id="4002" idx="0"/>
          </p:cNvCxnSpPr>
          <p:nvPr/>
        </p:nvCxnSpPr>
        <p:spPr>
          <a:xfrm flipH="1">
            <a:off x="3692550" y="1680775"/>
            <a:ext cx="439800" cy="558000"/>
          </a:xfrm>
          <a:prstGeom prst="bentConnector2">
            <a:avLst/>
          </a:prstGeom>
          <a:noFill/>
          <a:ln cap="flat" cmpd="sng" w="9525">
            <a:solidFill>
              <a:schemeClr val="dk2"/>
            </a:solidFill>
            <a:prstDash val="solid"/>
            <a:round/>
            <a:headEnd len="med" w="med" type="none"/>
            <a:tailEnd len="med" w="med" type="triangle"/>
          </a:ln>
        </p:spPr>
      </p:cxnSp>
      <p:cxnSp>
        <p:nvCxnSpPr>
          <p:cNvPr id="4013" name="Google Shape;4013;p60"/>
          <p:cNvCxnSpPr>
            <a:stCxn id="4001" idx="3"/>
            <a:endCxn id="4003" idx="0"/>
          </p:cNvCxnSpPr>
          <p:nvPr/>
        </p:nvCxnSpPr>
        <p:spPr>
          <a:xfrm>
            <a:off x="5011650" y="1680775"/>
            <a:ext cx="668400" cy="177000"/>
          </a:xfrm>
          <a:prstGeom prst="bentConnector2">
            <a:avLst/>
          </a:prstGeom>
          <a:noFill/>
          <a:ln cap="flat" cmpd="sng" w="9525">
            <a:solidFill>
              <a:schemeClr val="dk2"/>
            </a:solidFill>
            <a:prstDash val="solid"/>
            <a:round/>
            <a:headEnd len="med" w="med" type="none"/>
            <a:tailEnd len="med" w="med" type="triangle"/>
          </a:ln>
        </p:spPr>
      </p:cxnSp>
      <p:cxnSp>
        <p:nvCxnSpPr>
          <p:cNvPr id="4014" name="Google Shape;4014;p60"/>
          <p:cNvCxnSpPr>
            <a:stCxn id="4002" idx="3"/>
            <a:endCxn id="4004" idx="0"/>
          </p:cNvCxnSpPr>
          <p:nvPr/>
        </p:nvCxnSpPr>
        <p:spPr>
          <a:xfrm>
            <a:off x="4132350" y="2415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15" name="Google Shape;4015;p60"/>
          <p:cNvCxnSpPr>
            <a:stCxn id="4002" idx="1"/>
            <a:endCxn id="4005" idx="0"/>
          </p:cNvCxnSpPr>
          <p:nvPr/>
        </p:nvCxnSpPr>
        <p:spPr>
          <a:xfrm flipH="1">
            <a:off x="2813250" y="2415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16" name="Google Shape;4016;p60"/>
          <p:cNvCxnSpPr>
            <a:stCxn id="4005" idx="2"/>
            <a:endCxn id="4006" idx="0"/>
          </p:cNvCxnSpPr>
          <p:nvPr/>
        </p:nvCxnSpPr>
        <p:spPr>
          <a:xfrm flipH="1" rot="-5400000">
            <a:off x="2621100" y="3139075"/>
            <a:ext cx="385200" cy="600"/>
          </a:xfrm>
          <a:prstGeom prst="bentConnector3">
            <a:avLst>
              <a:gd fmla="val 50006" name="adj1"/>
            </a:avLst>
          </a:prstGeom>
          <a:noFill/>
          <a:ln cap="flat" cmpd="sng" w="9525">
            <a:solidFill>
              <a:schemeClr val="dk2"/>
            </a:solidFill>
            <a:prstDash val="solid"/>
            <a:round/>
            <a:headEnd len="med" w="med" type="none"/>
            <a:tailEnd len="med" w="med" type="triangle"/>
          </a:ln>
        </p:spPr>
      </p:cxnSp>
      <p:cxnSp>
        <p:nvCxnSpPr>
          <p:cNvPr id="4017" name="Google Shape;4017;p60"/>
          <p:cNvCxnSpPr>
            <a:stCxn id="4006" idx="3"/>
            <a:endCxn id="4008" idx="0"/>
          </p:cNvCxnSpPr>
          <p:nvPr/>
        </p:nvCxnSpPr>
        <p:spPr>
          <a:xfrm>
            <a:off x="3253050" y="3509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18" name="Google Shape;4018;p60"/>
          <p:cNvCxnSpPr>
            <a:stCxn id="4006" idx="1"/>
            <a:endCxn id="4007" idx="0"/>
          </p:cNvCxnSpPr>
          <p:nvPr/>
        </p:nvCxnSpPr>
        <p:spPr>
          <a:xfrm flipH="1">
            <a:off x="1933950" y="3509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19" name="Google Shape;4019;p60"/>
          <p:cNvCxnSpPr>
            <a:stCxn id="4007" idx="2"/>
            <a:endCxn id="4009" idx="0"/>
          </p:cNvCxnSpPr>
          <p:nvPr/>
        </p:nvCxnSpPr>
        <p:spPr>
          <a:xfrm flipH="1" rot="-5400000">
            <a:off x="1783350" y="4190775"/>
            <a:ext cx="302100" cy="600"/>
          </a:xfrm>
          <a:prstGeom prst="bentConnector3">
            <a:avLst>
              <a:gd fmla="val 49975" name="adj1"/>
            </a:avLst>
          </a:prstGeom>
          <a:noFill/>
          <a:ln cap="flat" cmpd="sng" w="9525">
            <a:solidFill>
              <a:schemeClr val="dk2"/>
            </a:solidFill>
            <a:prstDash val="solid"/>
            <a:round/>
            <a:headEnd len="med" w="med" type="none"/>
            <a:tailEnd len="med" w="med" type="triangle"/>
          </a:ln>
        </p:spPr>
      </p:cxnSp>
      <p:sp>
        <p:nvSpPr>
          <p:cNvPr id="4020" name="Google Shape;4020;p60"/>
          <p:cNvSpPr txBox="1"/>
          <p:nvPr/>
        </p:nvSpPr>
        <p:spPr>
          <a:xfrm>
            <a:off x="4132350" y="36860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21" name="Google Shape;4021;p60"/>
          <p:cNvSpPr txBox="1"/>
          <p:nvPr/>
        </p:nvSpPr>
        <p:spPr>
          <a:xfrm>
            <a:off x="6119550" y="1857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22" name="Google Shape;4022;p60"/>
          <p:cNvSpPr txBox="1"/>
          <p:nvPr/>
        </p:nvSpPr>
        <p:spPr>
          <a:xfrm>
            <a:off x="4352100" y="2962400"/>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a:t>
            </a:r>
            <a:endParaRPr b="1" sz="1100">
              <a:solidFill>
                <a:schemeClr val="dk1"/>
              </a:solidFill>
              <a:latin typeface="Source Code Pro"/>
              <a:ea typeface="Source Code Pro"/>
              <a:cs typeface="Source Code Pro"/>
              <a:sym typeface="Source Code Pro"/>
            </a:endParaRPr>
          </a:p>
        </p:txBody>
      </p:sp>
      <p:sp>
        <p:nvSpPr>
          <p:cNvPr id="4023" name="Google Shape;4023;p60"/>
          <p:cNvSpPr txBox="1"/>
          <p:nvPr/>
        </p:nvSpPr>
        <p:spPr>
          <a:xfrm>
            <a:off x="1714200" y="46961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a:t>
            </a:r>
            <a:endParaRPr b="1" sz="1100">
              <a:solidFill>
                <a:schemeClr val="dk1"/>
              </a:solidFill>
              <a:latin typeface="Source Code Pro"/>
              <a:ea typeface="Source Code Pro"/>
              <a:cs typeface="Source Code Pro"/>
              <a:sym typeface="Source Code Pro"/>
            </a:endParaRPr>
          </a:p>
        </p:txBody>
      </p:sp>
      <p:cxnSp>
        <p:nvCxnSpPr>
          <p:cNvPr id="4024" name="Google Shape;4024;p60"/>
          <p:cNvCxnSpPr>
            <a:stCxn id="4004" idx="3"/>
            <a:endCxn id="3999" idx="3"/>
          </p:cNvCxnSpPr>
          <p:nvPr/>
        </p:nvCxnSpPr>
        <p:spPr>
          <a:xfrm flipH="1" rot="10800000">
            <a:off x="5011650" y="416875"/>
            <a:ext cx="600" cy="2352900"/>
          </a:xfrm>
          <a:prstGeom prst="bentConnector3">
            <a:avLst>
              <a:gd fmla="val 355683333" name="adj1"/>
            </a:avLst>
          </a:prstGeom>
          <a:noFill/>
          <a:ln cap="flat" cmpd="sng" w="9525">
            <a:solidFill>
              <a:schemeClr val="accent1"/>
            </a:solidFill>
            <a:prstDash val="dash"/>
            <a:round/>
            <a:headEnd len="med" w="med" type="none"/>
            <a:tailEnd len="med" w="med" type="triangle"/>
          </a:ln>
        </p:spPr>
      </p:cxnSp>
      <p:cxnSp>
        <p:nvCxnSpPr>
          <p:cNvPr id="4025" name="Google Shape;4025;p60"/>
          <p:cNvCxnSpPr>
            <a:stCxn id="4009" idx="1"/>
            <a:endCxn id="4000" idx="1"/>
          </p:cNvCxnSpPr>
          <p:nvPr/>
        </p:nvCxnSpPr>
        <p:spPr>
          <a:xfrm flipH="1" rot="10800000">
            <a:off x="1494450" y="1048875"/>
            <a:ext cx="2637900" cy="3470100"/>
          </a:xfrm>
          <a:prstGeom prst="bentConnector3">
            <a:avLst>
              <a:gd fmla="val -9027" name="adj1"/>
            </a:avLst>
          </a:prstGeom>
          <a:noFill/>
          <a:ln cap="flat" cmpd="sng" w="9525">
            <a:solidFill>
              <a:schemeClr val="accent1"/>
            </a:solidFill>
            <a:prstDash val="dash"/>
            <a:round/>
            <a:headEnd len="med" w="med" type="none"/>
            <a:tailEnd len="med" w="med" type="triangle"/>
          </a:ln>
        </p:spPr>
      </p:cxnSp>
      <p:sp>
        <p:nvSpPr>
          <p:cNvPr id="4026" name="Google Shape;4026;p60"/>
          <p:cNvSpPr txBox="1"/>
          <p:nvPr/>
        </p:nvSpPr>
        <p:spPr>
          <a:xfrm>
            <a:off x="5874000" y="4096800"/>
            <a:ext cx="327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Since the possible values are only -1 and +1, we know that ? can either hold -1 or +1 and nothing else.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min(-1,?)=-1 and max(1,?)=1 </a:t>
            </a:r>
            <a:endParaRPr>
              <a:latin typeface="Lato"/>
              <a:ea typeface="Lato"/>
              <a:cs typeface="Lato"/>
              <a:sym typeface="Lato"/>
            </a:endParaRPr>
          </a:p>
        </p:txBody>
      </p:sp>
      <p:sp>
        <p:nvSpPr>
          <p:cNvPr id="4027" name="Google Shape;4027;p60"/>
          <p:cNvSpPr txBox="1"/>
          <p:nvPr/>
        </p:nvSpPr>
        <p:spPr>
          <a:xfrm>
            <a:off x="1256325" y="36860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a:t>
            </a:r>
            <a:endParaRPr b="1" sz="1100">
              <a:solidFill>
                <a:schemeClr val="dk1"/>
              </a:solidFill>
              <a:latin typeface="Source Code Pro"/>
              <a:ea typeface="Source Code Pro"/>
              <a:cs typeface="Source Code Pro"/>
              <a:sym typeface="Source Code Pro"/>
            </a:endParaRPr>
          </a:p>
        </p:txBody>
      </p:sp>
      <p:sp>
        <p:nvSpPr>
          <p:cNvPr id="4028" name="Google Shape;4028;p60"/>
          <p:cNvSpPr txBox="1"/>
          <p:nvPr/>
        </p:nvSpPr>
        <p:spPr>
          <a:xfrm>
            <a:off x="2593500" y="3634600"/>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29" name="Google Shape;4029;p60"/>
          <p:cNvSpPr txBox="1"/>
          <p:nvPr/>
        </p:nvSpPr>
        <p:spPr>
          <a:xfrm>
            <a:off x="2074475" y="2592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30" name="Google Shape;4030;p60"/>
          <p:cNvSpPr txBox="1"/>
          <p:nvPr/>
        </p:nvSpPr>
        <p:spPr>
          <a:xfrm>
            <a:off x="3472800" y="25006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31" name="Google Shape;4031;p60"/>
          <p:cNvSpPr txBox="1"/>
          <p:nvPr/>
        </p:nvSpPr>
        <p:spPr>
          <a:xfrm>
            <a:off x="4352100" y="17828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32" name="Google Shape;4032;p60"/>
          <p:cNvSpPr txBox="1"/>
          <p:nvPr/>
        </p:nvSpPr>
        <p:spPr>
          <a:xfrm>
            <a:off x="4791900" y="871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33" name="Google Shape;4033;p60"/>
          <p:cNvSpPr txBox="1"/>
          <p:nvPr/>
        </p:nvSpPr>
        <p:spPr>
          <a:xfrm>
            <a:off x="3912600" y="239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7" name="Shape 4037"/>
        <p:cNvGrpSpPr/>
        <p:nvPr/>
      </p:nvGrpSpPr>
      <p:grpSpPr>
        <a:xfrm>
          <a:off x="0" y="0"/>
          <a:ext cx="0" cy="0"/>
          <a:chOff x="0" y="0"/>
          <a:chExt cx="0" cy="0"/>
        </a:xfrm>
      </p:grpSpPr>
      <p:sp>
        <p:nvSpPr>
          <p:cNvPr id="4038" name="Google Shape;4038;p61"/>
          <p:cNvSpPr txBox="1"/>
          <p:nvPr/>
        </p:nvSpPr>
        <p:spPr>
          <a:xfrm>
            <a:off x="4132350" y="239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a:latin typeface="Lato"/>
              <a:ea typeface="Lato"/>
              <a:cs typeface="Lato"/>
              <a:sym typeface="Lato"/>
            </a:endParaRPr>
          </a:p>
        </p:txBody>
      </p:sp>
      <p:sp>
        <p:nvSpPr>
          <p:cNvPr id="4039" name="Google Shape;4039;p61"/>
          <p:cNvSpPr txBox="1"/>
          <p:nvPr/>
        </p:nvSpPr>
        <p:spPr>
          <a:xfrm>
            <a:off x="4132350" y="871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▼(2,4)</a:t>
            </a:r>
            <a:endParaRPr>
              <a:latin typeface="Lato"/>
              <a:ea typeface="Lato"/>
              <a:cs typeface="Lato"/>
              <a:sym typeface="Lato"/>
            </a:endParaRPr>
          </a:p>
        </p:txBody>
      </p:sp>
      <p:sp>
        <p:nvSpPr>
          <p:cNvPr id="4040" name="Google Shape;4040;p61"/>
          <p:cNvSpPr txBox="1"/>
          <p:nvPr/>
        </p:nvSpPr>
        <p:spPr>
          <a:xfrm>
            <a:off x="4132350" y="1503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▲(2,3)</a:t>
            </a:r>
            <a:endParaRPr>
              <a:latin typeface="Lato"/>
              <a:ea typeface="Lato"/>
              <a:cs typeface="Lato"/>
              <a:sym typeface="Lato"/>
            </a:endParaRPr>
          </a:p>
        </p:txBody>
      </p:sp>
      <p:sp>
        <p:nvSpPr>
          <p:cNvPr id="4041" name="Google Shape;4041;p61"/>
          <p:cNvSpPr txBox="1"/>
          <p:nvPr/>
        </p:nvSpPr>
        <p:spPr>
          <a:xfrm>
            <a:off x="3253050" y="2238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▼(1,3)</a:t>
            </a:r>
            <a:endParaRPr>
              <a:latin typeface="Lato"/>
              <a:ea typeface="Lato"/>
              <a:cs typeface="Lato"/>
              <a:sym typeface="Lato"/>
            </a:endParaRPr>
          </a:p>
        </p:txBody>
      </p:sp>
      <p:sp>
        <p:nvSpPr>
          <p:cNvPr id="4042" name="Google Shape;4042;p61"/>
          <p:cNvSpPr txBox="1"/>
          <p:nvPr/>
        </p:nvSpPr>
        <p:spPr>
          <a:xfrm>
            <a:off x="5240250" y="185777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▼(4,3)</a:t>
            </a:r>
            <a:endParaRPr>
              <a:latin typeface="Lato"/>
              <a:ea typeface="Lato"/>
              <a:cs typeface="Lato"/>
              <a:sym typeface="Lato"/>
            </a:endParaRPr>
          </a:p>
        </p:txBody>
      </p:sp>
      <p:sp>
        <p:nvSpPr>
          <p:cNvPr id="4043" name="Google Shape;4043;p61"/>
          <p:cNvSpPr txBox="1"/>
          <p:nvPr/>
        </p:nvSpPr>
        <p:spPr>
          <a:xfrm>
            <a:off x="4132350" y="25927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▲(1,4)</a:t>
            </a:r>
            <a:endParaRPr sz="1100">
              <a:latin typeface="Source Code Pro"/>
              <a:ea typeface="Source Code Pro"/>
              <a:cs typeface="Source Code Pro"/>
              <a:sym typeface="Source Code Pro"/>
            </a:endParaRPr>
          </a:p>
        </p:txBody>
      </p:sp>
      <p:sp>
        <p:nvSpPr>
          <p:cNvPr id="4044" name="Google Shape;4044;p61"/>
          <p:cNvSpPr txBox="1"/>
          <p:nvPr/>
        </p:nvSpPr>
        <p:spPr>
          <a:xfrm>
            <a:off x="2373750" y="259277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▲(1,2)</a:t>
            </a:r>
            <a:endParaRPr sz="1100">
              <a:latin typeface="Source Code Pro"/>
              <a:ea typeface="Source Code Pro"/>
              <a:cs typeface="Source Code Pro"/>
              <a:sym typeface="Source Code Pro"/>
            </a:endParaRPr>
          </a:p>
        </p:txBody>
      </p:sp>
      <p:sp>
        <p:nvSpPr>
          <p:cNvPr id="4045" name="Google Shape;4045;p61"/>
          <p:cNvSpPr txBox="1"/>
          <p:nvPr/>
        </p:nvSpPr>
        <p:spPr>
          <a:xfrm>
            <a:off x="2373750" y="3332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▼(3,2)</a:t>
            </a:r>
            <a:endParaRPr>
              <a:latin typeface="Lato"/>
              <a:ea typeface="Lato"/>
              <a:cs typeface="Lato"/>
              <a:sym typeface="Lato"/>
            </a:endParaRPr>
          </a:p>
        </p:txBody>
      </p:sp>
      <p:sp>
        <p:nvSpPr>
          <p:cNvPr id="4046" name="Google Shape;4046;p61"/>
          <p:cNvSpPr txBox="1"/>
          <p:nvPr/>
        </p:nvSpPr>
        <p:spPr>
          <a:xfrm>
            <a:off x="1494450" y="3686025"/>
            <a:ext cx="8793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▲(3,4)</a:t>
            </a:r>
            <a:endParaRPr sz="1100">
              <a:latin typeface="Source Code Pro"/>
              <a:ea typeface="Source Code Pro"/>
              <a:cs typeface="Source Code Pro"/>
              <a:sym typeface="Source Code Pro"/>
            </a:endParaRPr>
          </a:p>
        </p:txBody>
      </p:sp>
      <p:sp>
        <p:nvSpPr>
          <p:cNvPr id="4047" name="Google Shape;4047;p61"/>
          <p:cNvSpPr txBox="1"/>
          <p:nvPr/>
        </p:nvSpPr>
        <p:spPr>
          <a:xfrm>
            <a:off x="3253050" y="3686025"/>
            <a:ext cx="879300" cy="35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▲(3,1)</a:t>
            </a:r>
            <a:endParaRPr sz="1100">
              <a:latin typeface="Source Code Pro"/>
              <a:ea typeface="Source Code Pro"/>
              <a:cs typeface="Source Code Pro"/>
              <a:sym typeface="Source Code Pro"/>
            </a:endParaRPr>
          </a:p>
        </p:txBody>
      </p:sp>
      <p:sp>
        <p:nvSpPr>
          <p:cNvPr id="4048" name="Google Shape;4048;p61"/>
          <p:cNvSpPr txBox="1"/>
          <p:nvPr/>
        </p:nvSpPr>
        <p:spPr>
          <a:xfrm>
            <a:off x="1494450" y="4341975"/>
            <a:ext cx="879300" cy="354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▼(2,4)</a:t>
            </a:r>
            <a:endParaRPr sz="1100">
              <a:latin typeface="Source Code Pro"/>
              <a:ea typeface="Source Code Pro"/>
              <a:cs typeface="Source Code Pro"/>
              <a:sym typeface="Source Code Pro"/>
            </a:endParaRPr>
          </a:p>
        </p:txBody>
      </p:sp>
      <p:cxnSp>
        <p:nvCxnSpPr>
          <p:cNvPr id="4049" name="Google Shape;4049;p61"/>
          <p:cNvCxnSpPr>
            <a:stCxn id="4038" idx="2"/>
            <a:endCxn id="4039" idx="0"/>
          </p:cNvCxnSpPr>
          <p:nvPr/>
        </p:nvCxnSpPr>
        <p:spPr>
          <a:xfrm flipH="1" rot="-5400000">
            <a:off x="4433250" y="732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4050" name="Google Shape;4050;p61"/>
          <p:cNvCxnSpPr>
            <a:stCxn id="4039" idx="2"/>
            <a:endCxn id="4040" idx="0"/>
          </p:cNvCxnSpPr>
          <p:nvPr/>
        </p:nvCxnSpPr>
        <p:spPr>
          <a:xfrm flipH="1" rot="-5400000">
            <a:off x="4433250" y="1364525"/>
            <a:ext cx="2781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4051" name="Google Shape;4051;p61"/>
          <p:cNvCxnSpPr>
            <a:stCxn id="4040" idx="1"/>
            <a:endCxn id="4041" idx="0"/>
          </p:cNvCxnSpPr>
          <p:nvPr/>
        </p:nvCxnSpPr>
        <p:spPr>
          <a:xfrm flipH="1">
            <a:off x="3692550" y="1680775"/>
            <a:ext cx="439800" cy="558000"/>
          </a:xfrm>
          <a:prstGeom prst="bentConnector2">
            <a:avLst/>
          </a:prstGeom>
          <a:noFill/>
          <a:ln cap="flat" cmpd="sng" w="9525">
            <a:solidFill>
              <a:schemeClr val="dk2"/>
            </a:solidFill>
            <a:prstDash val="solid"/>
            <a:round/>
            <a:headEnd len="med" w="med" type="none"/>
            <a:tailEnd len="med" w="med" type="triangle"/>
          </a:ln>
        </p:spPr>
      </p:cxnSp>
      <p:cxnSp>
        <p:nvCxnSpPr>
          <p:cNvPr id="4052" name="Google Shape;4052;p61"/>
          <p:cNvCxnSpPr>
            <a:stCxn id="4040" idx="3"/>
            <a:endCxn id="4042" idx="0"/>
          </p:cNvCxnSpPr>
          <p:nvPr/>
        </p:nvCxnSpPr>
        <p:spPr>
          <a:xfrm>
            <a:off x="5011650" y="1680775"/>
            <a:ext cx="668400" cy="177000"/>
          </a:xfrm>
          <a:prstGeom prst="bentConnector2">
            <a:avLst/>
          </a:prstGeom>
          <a:noFill/>
          <a:ln cap="flat" cmpd="sng" w="9525">
            <a:solidFill>
              <a:schemeClr val="dk2"/>
            </a:solidFill>
            <a:prstDash val="solid"/>
            <a:round/>
            <a:headEnd len="med" w="med" type="none"/>
            <a:tailEnd len="med" w="med" type="triangle"/>
          </a:ln>
        </p:spPr>
      </p:cxnSp>
      <p:cxnSp>
        <p:nvCxnSpPr>
          <p:cNvPr id="4053" name="Google Shape;4053;p61"/>
          <p:cNvCxnSpPr>
            <a:stCxn id="4041" idx="3"/>
            <a:endCxn id="4043" idx="0"/>
          </p:cNvCxnSpPr>
          <p:nvPr/>
        </p:nvCxnSpPr>
        <p:spPr>
          <a:xfrm>
            <a:off x="4132350" y="2415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54" name="Google Shape;4054;p61"/>
          <p:cNvCxnSpPr>
            <a:stCxn id="4041" idx="1"/>
            <a:endCxn id="4044" idx="0"/>
          </p:cNvCxnSpPr>
          <p:nvPr/>
        </p:nvCxnSpPr>
        <p:spPr>
          <a:xfrm flipH="1">
            <a:off x="2813250" y="241577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55" name="Google Shape;4055;p61"/>
          <p:cNvCxnSpPr>
            <a:stCxn id="4044" idx="2"/>
            <a:endCxn id="4045" idx="0"/>
          </p:cNvCxnSpPr>
          <p:nvPr/>
        </p:nvCxnSpPr>
        <p:spPr>
          <a:xfrm flipH="1" rot="-5400000">
            <a:off x="2621100" y="3139075"/>
            <a:ext cx="385200" cy="600"/>
          </a:xfrm>
          <a:prstGeom prst="bentConnector3">
            <a:avLst>
              <a:gd fmla="val 50006" name="adj1"/>
            </a:avLst>
          </a:prstGeom>
          <a:noFill/>
          <a:ln cap="flat" cmpd="sng" w="9525">
            <a:solidFill>
              <a:schemeClr val="dk2"/>
            </a:solidFill>
            <a:prstDash val="solid"/>
            <a:round/>
            <a:headEnd len="med" w="med" type="none"/>
            <a:tailEnd len="med" w="med" type="triangle"/>
          </a:ln>
        </p:spPr>
      </p:cxnSp>
      <p:cxnSp>
        <p:nvCxnSpPr>
          <p:cNvPr id="4056" name="Google Shape;4056;p61"/>
          <p:cNvCxnSpPr>
            <a:stCxn id="4045" idx="3"/>
            <a:endCxn id="4047" idx="0"/>
          </p:cNvCxnSpPr>
          <p:nvPr/>
        </p:nvCxnSpPr>
        <p:spPr>
          <a:xfrm>
            <a:off x="3253050" y="3509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57" name="Google Shape;4057;p61"/>
          <p:cNvCxnSpPr>
            <a:stCxn id="4045" idx="1"/>
            <a:endCxn id="4046" idx="0"/>
          </p:cNvCxnSpPr>
          <p:nvPr/>
        </p:nvCxnSpPr>
        <p:spPr>
          <a:xfrm flipH="1">
            <a:off x="1933950" y="3509025"/>
            <a:ext cx="439800" cy="177000"/>
          </a:xfrm>
          <a:prstGeom prst="bentConnector2">
            <a:avLst/>
          </a:prstGeom>
          <a:noFill/>
          <a:ln cap="flat" cmpd="sng" w="9525">
            <a:solidFill>
              <a:schemeClr val="dk2"/>
            </a:solidFill>
            <a:prstDash val="solid"/>
            <a:round/>
            <a:headEnd len="med" w="med" type="none"/>
            <a:tailEnd len="med" w="med" type="triangle"/>
          </a:ln>
        </p:spPr>
      </p:cxnSp>
      <p:cxnSp>
        <p:nvCxnSpPr>
          <p:cNvPr id="4058" name="Google Shape;4058;p61"/>
          <p:cNvCxnSpPr>
            <a:stCxn id="4046" idx="2"/>
            <a:endCxn id="4048" idx="0"/>
          </p:cNvCxnSpPr>
          <p:nvPr/>
        </p:nvCxnSpPr>
        <p:spPr>
          <a:xfrm flipH="1" rot="-5400000">
            <a:off x="1783350" y="4190775"/>
            <a:ext cx="302100" cy="600"/>
          </a:xfrm>
          <a:prstGeom prst="bentConnector3">
            <a:avLst>
              <a:gd fmla="val 49975" name="adj1"/>
            </a:avLst>
          </a:prstGeom>
          <a:noFill/>
          <a:ln cap="flat" cmpd="sng" w="9525">
            <a:solidFill>
              <a:schemeClr val="dk2"/>
            </a:solidFill>
            <a:prstDash val="solid"/>
            <a:round/>
            <a:headEnd len="med" w="med" type="none"/>
            <a:tailEnd len="med" w="med" type="triangle"/>
          </a:ln>
        </p:spPr>
      </p:cxnSp>
      <p:sp>
        <p:nvSpPr>
          <p:cNvPr id="4059" name="Google Shape;4059;p61"/>
          <p:cNvSpPr txBox="1"/>
          <p:nvPr/>
        </p:nvSpPr>
        <p:spPr>
          <a:xfrm>
            <a:off x="4132350" y="36860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60" name="Google Shape;4060;p61"/>
          <p:cNvSpPr txBox="1"/>
          <p:nvPr/>
        </p:nvSpPr>
        <p:spPr>
          <a:xfrm>
            <a:off x="6119550" y="1857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61" name="Google Shape;4061;p61"/>
          <p:cNvSpPr txBox="1"/>
          <p:nvPr/>
        </p:nvSpPr>
        <p:spPr>
          <a:xfrm>
            <a:off x="4352100" y="2962400"/>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3"/>
                </a:solidFill>
                <a:latin typeface="Source Code Pro"/>
                <a:ea typeface="Source Code Pro"/>
                <a:cs typeface="Source Code Pro"/>
                <a:sym typeface="Source Code Pro"/>
              </a:rPr>
              <a:t>+1</a:t>
            </a:r>
            <a:endParaRPr b="1" sz="1100">
              <a:solidFill>
                <a:schemeClr val="accent3"/>
              </a:solidFill>
              <a:latin typeface="Source Code Pro"/>
              <a:ea typeface="Source Code Pro"/>
              <a:cs typeface="Source Code Pro"/>
              <a:sym typeface="Source Code Pro"/>
            </a:endParaRPr>
          </a:p>
        </p:txBody>
      </p:sp>
      <p:sp>
        <p:nvSpPr>
          <p:cNvPr id="4062" name="Google Shape;4062;p61"/>
          <p:cNvSpPr txBox="1"/>
          <p:nvPr/>
        </p:nvSpPr>
        <p:spPr>
          <a:xfrm>
            <a:off x="1714200" y="46961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3"/>
                </a:solidFill>
                <a:latin typeface="Source Code Pro"/>
                <a:ea typeface="Source Code Pro"/>
                <a:cs typeface="Source Code Pro"/>
                <a:sym typeface="Source Code Pro"/>
              </a:rPr>
              <a:t>+1</a:t>
            </a:r>
            <a:endParaRPr b="1" sz="1100">
              <a:solidFill>
                <a:schemeClr val="accent3"/>
              </a:solidFill>
              <a:latin typeface="Source Code Pro"/>
              <a:ea typeface="Source Code Pro"/>
              <a:cs typeface="Source Code Pro"/>
              <a:sym typeface="Source Code Pro"/>
            </a:endParaRPr>
          </a:p>
        </p:txBody>
      </p:sp>
      <p:cxnSp>
        <p:nvCxnSpPr>
          <p:cNvPr id="4063" name="Google Shape;4063;p61"/>
          <p:cNvCxnSpPr>
            <a:stCxn id="4043" idx="3"/>
            <a:endCxn id="4038" idx="3"/>
          </p:cNvCxnSpPr>
          <p:nvPr/>
        </p:nvCxnSpPr>
        <p:spPr>
          <a:xfrm flipH="1" rot="10800000">
            <a:off x="5011650" y="416875"/>
            <a:ext cx="600" cy="2352900"/>
          </a:xfrm>
          <a:prstGeom prst="bentConnector3">
            <a:avLst>
              <a:gd fmla="val 355683333" name="adj1"/>
            </a:avLst>
          </a:prstGeom>
          <a:noFill/>
          <a:ln cap="flat" cmpd="sng" w="9525">
            <a:solidFill>
              <a:schemeClr val="accent1"/>
            </a:solidFill>
            <a:prstDash val="dash"/>
            <a:round/>
            <a:headEnd len="med" w="med" type="none"/>
            <a:tailEnd len="med" w="med" type="triangle"/>
          </a:ln>
        </p:spPr>
      </p:cxnSp>
      <p:cxnSp>
        <p:nvCxnSpPr>
          <p:cNvPr id="4064" name="Google Shape;4064;p61"/>
          <p:cNvCxnSpPr>
            <a:stCxn id="4048" idx="1"/>
            <a:endCxn id="4039" idx="1"/>
          </p:cNvCxnSpPr>
          <p:nvPr/>
        </p:nvCxnSpPr>
        <p:spPr>
          <a:xfrm flipH="1" rot="10800000">
            <a:off x="1494450" y="1048875"/>
            <a:ext cx="2637900" cy="3470100"/>
          </a:xfrm>
          <a:prstGeom prst="bentConnector3">
            <a:avLst>
              <a:gd fmla="val -9027" name="adj1"/>
            </a:avLst>
          </a:prstGeom>
          <a:noFill/>
          <a:ln cap="flat" cmpd="sng" w="9525">
            <a:solidFill>
              <a:schemeClr val="accent1"/>
            </a:solidFill>
            <a:prstDash val="dash"/>
            <a:round/>
            <a:headEnd len="med" w="med" type="none"/>
            <a:tailEnd len="med" w="med" type="triangle"/>
          </a:ln>
        </p:spPr>
      </p:cxnSp>
      <p:sp>
        <p:nvSpPr>
          <p:cNvPr id="4065" name="Google Shape;4065;p61"/>
          <p:cNvSpPr txBox="1"/>
          <p:nvPr/>
        </p:nvSpPr>
        <p:spPr>
          <a:xfrm>
            <a:off x="5874000" y="4096800"/>
            <a:ext cx="32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can even go back and update the rest of the tree to remove all “?” if needed.</a:t>
            </a:r>
            <a:endParaRPr>
              <a:latin typeface="Lato"/>
              <a:ea typeface="Lato"/>
              <a:cs typeface="Lato"/>
              <a:sym typeface="Lato"/>
            </a:endParaRPr>
          </a:p>
        </p:txBody>
      </p:sp>
      <p:sp>
        <p:nvSpPr>
          <p:cNvPr id="4066" name="Google Shape;4066;p61"/>
          <p:cNvSpPr txBox="1"/>
          <p:nvPr/>
        </p:nvSpPr>
        <p:spPr>
          <a:xfrm>
            <a:off x="1256325" y="36860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3"/>
                </a:solidFill>
                <a:latin typeface="Source Code Pro"/>
                <a:ea typeface="Source Code Pro"/>
                <a:cs typeface="Source Code Pro"/>
                <a:sym typeface="Source Code Pro"/>
              </a:rPr>
              <a:t>+1</a:t>
            </a:r>
            <a:endParaRPr b="1" sz="1100">
              <a:solidFill>
                <a:schemeClr val="accent3"/>
              </a:solidFill>
              <a:latin typeface="Source Code Pro"/>
              <a:ea typeface="Source Code Pro"/>
              <a:cs typeface="Source Code Pro"/>
              <a:sym typeface="Source Code Pro"/>
            </a:endParaRPr>
          </a:p>
        </p:txBody>
      </p:sp>
      <p:sp>
        <p:nvSpPr>
          <p:cNvPr id="4067" name="Google Shape;4067;p61"/>
          <p:cNvSpPr txBox="1"/>
          <p:nvPr/>
        </p:nvSpPr>
        <p:spPr>
          <a:xfrm>
            <a:off x="2593500" y="3634600"/>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68" name="Google Shape;4068;p61"/>
          <p:cNvSpPr txBox="1"/>
          <p:nvPr/>
        </p:nvSpPr>
        <p:spPr>
          <a:xfrm>
            <a:off x="2074475" y="2592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69" name="Google Shape;4069;p61"/>
          <p:cNvSpPr txBox="1"/>
          <p:nvPr/>
        </p:nvSpPr>
        <p:spPr>
          <a:xfrm>
            <a:off x="3472800" y="25006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70" name="Google Shape;4070;p61"/>
          <p:cNvSpPr txBox="1"/>
          <p:nvPr/>
        </p:nvSpPr>
        <p:spPr>
          <a:xfrm>
            <a:off x="4352100" y="178282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71" name="Google Shape;4071;p61"/>
          <p:cNvSpPr txBox="1"/>
          <p:nvPr/>
        </p:nvSpPr>
        <p:spPr>
          <a:xfrm>
            <a:off x="4791900" y="871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
        <p:nvSpPr>
          <p:cNvPr id="4072" name="Google Shape;4072;p61"/>
          <p:cNvSpPr txBox="1"/>
          <p:nvPr/>
        </p:nvSpPr>
        <p:spPr>
          <a:xfrm>
            <a:off x="3912600" y="239775"/>
            <a:ext cx="439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Source Code Pro"/>
                <a:ea typeface="Source Code Pro"/>
                <a:cs typeface="Source Code Pro"/>
                <a:sym typeface="Source Code Pro"/>
              </a:rPr>
              <a:t>+1</a:t>
            </a:r>
            <a:endParaRPr b="1" sz="1100">
              <a:solidFill>
                <a:schemeClr val="dk1"/>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7"/>
          <p:cNvPicPr preferRelativeResize="0"/>
          <p:nvPr/>
        </p:nvPicPr>
        <p:blipFill>
          <a:blip r:embed="rId3">
            <a:alphaModFix/>
          </a:blip>
          <a:stretch>
            <a:fillRect/>
          </a:stretch>
        </p:blipFill>
        <p:spPr>
          <a:xfrm>
            <a:off x="1526613" y="152400"/>
            <a:ext cx="6090786" cy="48387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6" name="Shape 4076"/>
        <p:cNvGrpSpPr/>
        <p:nvPr/>
      </p:nvGrpSpPr>
      <p:grpSpPr>
        <a:xfrm>
          <a:off x="0" y="0"/>
          <a:ext cx="0" cy="0"/>
          <a:chOff x="0" y="0"/>
          <a:chExt cx="0" cy="0"/>
        </a:xfrm>
      </p:grpSpPr>
      <p:sp>
        <p:nvSpPr>
          <p:cNvPr id="4077" name="Google Shape;4077;p6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Questions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1" name="Shape 4081"/>
        <p:cNvGrpSpPr/>
        <p:nvPr/>
      </p:nvGrpSpPr>
      <p:grpSpPr>
        <a:xfrm>
          <a:off x="0" y="0"/>
          <a:ext cx="0" cy="0"/>
          <a:chOff x="0" y="0"/>
          <a:chExt cx="0" cy="0"/>
        </a:xfrm>
      </p:grpSpPr>
      <p:sp>
        <p:nvSpPr>
          <p:cNvPr id="4082" name="Google Shape;4082;p63"/>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083" name="Google Shape;4083;p63"/>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084" name="Google Shape;4084;p63"/>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085" name="Google Shape;4085;p63"/>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086" name="Google Shape;4086;p63"/>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087" name="Google Shape;4087;p63"/>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088" name="Google Shape;4088;p63"/>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089" name="Google Shape;4089;p63"/>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090" name="Google Shape;4090;p63"/>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091" name="Google Shape;4091;p63"/>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092" name="Google Shape;4092;p63"/>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093" name="Google Shape;4093;p6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094" name="Google Shape;4094;p6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095" name="Google Shape;4095;p6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4096" name="Google Shape;4096;p6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097" name="Google Shape;4097;p6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098" name="Google Shape;4098;p6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099" name="Google Shape;4099;p63"/>
          <p:cNvCxnSpPr>
            <a:stCxn id="4100" idx="3"/>
            <a:endCxn id="4082" idx="0"/>
          </p:cNvCxnSpPr>
          <p:nvPr/>
        </p:nvCxnSpPr>
        <p:spPr>
          <a:xfrm flipH="1">
            <a:off x="885567" y="406384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1" name="Google Shape;4101;p63"/>
          <p:cNvCxnSpPr>
            <a:stCxn id="4083" idx="0"/>
            <a:endCxn id="4100" idx="5"/>
          </p:cNvCxnSpPr>
          <p:nvPr/>
        </p:nvCxnSpPr>
        <p:spPr>
          <a:xfrm rot="10800000">
            <a:off x="12711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2" name="Google Shape;4102;p63"/>
          <p:cNvCxnSpPr>
            <a:stCxn id="4084" idx="0"/>
            <a:endCxn id="4103" idx="3"/>
          </p:cNvCxnSpPr>
          <p:nvPr/>
        </p:nvCxnSpPr>
        <p:spPr>
          <a:xfrm flipH="1" rot="10800000">
            <a:off x="18686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4" name="Google Shape;4104;p63"/>
          <p:cNvCxnSpPr>
            <a:stCxn id="4085" idx="0"/>
            <a:endCxn id="4103" idx="5"/>
          </p:cNvCxnSpPr>
          <p:nvPr/>
        </p:nvCxnSpPr>
        <p:spPr>
          <a:xfrm rot="10800000">
            <a:off x="22542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5" name="Google Shape;4105;p63"/>
          <p:cNvCxnSpPr>
            <a:stCxn id="4086" idx="0"/>
            <a:endCxn id="4106" idx="3"/>
          </p:cNvCxnSpPr>
          <p:nvPr/>
        </p:nvCxnSpPr>
        <p:spPr>
          <a:xfrm flipH="1" rot="10800000">
            <a:off x="28516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7" name="Google Shape;4107;p63"/>
          <p:cNvCxnSpPr>
            <a:stCxn id="4087" idx="0"/>
            <a:endCxn id="4106" idx="5"/>
          </p:cNvCxnSpPr>
          <p:nvPr/>
        </p:nvCxnSpPr>
        <p:spPr>
          <a:xfrm rot="10800000">
            <a:off x="32372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08" name="Google Shape;4108;p63"/>
          <p:cNvCxnSpPr>
            <a:stCxn id="4088" idx="0"/>
            <a:endCxn id="4109" idx="3"/>
          </p:cNvCxnSpPr>
          <p:nvPr/>
        </p:nvCxnSpPr>
        <p:spPr>
          <a:xfrm flipH="1" rot="10800000">
            <a:off x="38347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0" name="Google Shape;4110;p63"/>
          <p:cNvCxnSpPr>
            <a:stCxn id="4089" idx="0"/>
            <a:endCxn id="4109" idx="5"/>
          </p:cNvCxnSpPr>
          <p:nvPr/>
        </p:nvCxnSpPr>
        <p:spPr>
          <a:xfrm rot="10800000">
            <a:off x="42203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1" name="Google Shape;4111;p63"/>
          <p:cNvCxnSpPr>
            <a:stCxn id="4090" idx="0"/>
            <a:endCxn id="4112" idx="3"/>
          </p:cNvCxnSpPr>
          <p:nvPr/>
        </p:nvCxnSpPr>
        <p:spPr>
          <a:xfrm flipH="1" rot="10800000">
            <a:off x="48177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3" name="Google Shape;4113;p63"/>
          <p:cNvCxnSpPr>
            <a:stCxn id="4091" idx="0"/>
            <a:endCxn id="4112" idx="5"/>
          </p:cNvCxnSpPr>
          <p:nvPr/>
        </p:nvCxnSpPr>
        <p:spPr>
          <a:xfrm rot="10800000">
            <a:off x="52033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4" name="Google Shape;4114;p63"/>
          <p:cNvCxnSpPr>
            <a:stCxn id="4092" idx="0"/>
            <a:endCxn id="4115" idx="3"/>
          </p:cNvCxnSpPr>
          <p:nvPr/>
        </p:nvCxnSpPr>
        <p:spPr>
          <a:xfrm flipH="1" rot="10800000">
            <a:off x="58008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6" name="Google Shape;4116;p63"/>
          <p:cNvCxnSpPr>
            <a:stCxn id="4093" idx="0"/>
            <a:endCxn id="4115" idx="5"/>
          </p:cNvCxnSpPr>
          <p:nvPr/>
        </p:nvCxnSpPr>
        <p:spPr>
          <a:xfrm rot="10800000">
            <a:off x="61864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7" name="Google Shape;4117;p63"/>
          <p:cNvCxnSpPr>
            <a:stCxn id="4094" idx="0"/>
            <a:endCxn id="4118" idx="3"/>
          </p:cNvCxnSpPr>
          <p:nvPr/>
        </p:nvCxnSpPr>
        <p:spPr>
          <a:xfrm flipH="1" rot="10800000">
            <a:off x="67838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19" name="Google Shape;4119;p63"/>
          <p:cNvCxnSpPr>
            <a:stCxn id="4095" idx="0"/>
            <a:endCxn id="4118" idx="5"/>
          </p:cNvCxnSpPr>
          <p:nvPr/>
        </p:nvCxnSpPr>
        <p:spPr>
          <a:xfrm rot="10800000">
            <a:off x="71694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20" name="Google Shape;4120;p63"/>
          <p:cNvCxnSpPr>
            <a:stCxn id="4096" idx="0"/>
            <a:endCxn id="4121" idx="3"/>
          </p:cNvCxnSpPr>
          <p:nvPr/>
        </p:nvCxnSpPr>
        <p:spPr>
          <a:xfrm flipH="1" rot="10800000">
            <a:off x="7766913" y="4063775"/>
            <a:ext cx="106500" cy="232200"/>
          </a:xfrm>
          <a:prstGeom prst="straightConnector1">
            <a:avLst/>
          </a:prstGeom>
          <a:noFill/>
          <a:ln cap="flat" cmpd="sng" w="9525">
            <a:solidFill>
              <a:schemeClr val="dk2"/>
            </a:solidFill>
            <a:prstDash val="solid"/>
            <a:round/>
            <a:headEnd len="med" w="med" type="none"/>
            <a:tailEnd len="med" w="med" type="none"/>
          </a:ln>
        </p:spPr>
      </p:cxnSp>
      <p:cxnSp>
        <p:nvCxnSpPr>
          <p:cNvPr id="4122" name="Google Shape;4122;p63"/>
          <p:cNvCxnSpPr>
            <a:stCxn id="4097" idx="0"/>
            <a:endCxn id="4121" idx="5"/>
          </p:cNvCxnSpPr>
          <p:nvPr/>
        </p:nvCxnSpPr>
        <p:spPr>
          <a:xfrm rot="10800000">
            <a:off x="8152838" y="4063775"/>
            <a:ext cx="105600" cy="232200"/>
          </a:xfrm>
          <a:prstGeom prst="straightConnector1">
            <a:avLst/>
          </a:prstGeom>
          <a:noFill/>
          <a:ln cap="flat" cmpd="sng" w="9525">
            <a:solidFill>
              <a:schemeClr val="dk2"/>
            </a:solidFill>
            <a:prstDash val="solid"/>
            <a:round/>
            <a:headEnd len="med" w="med" type="none"/>
            <a:tailEnd len="med" w="med" type="none"/>
          </a:ln>
        </p:spPr>
      </p:cxnSp>
      <p:cxnSp>
        <p:nvCxnSpPr>
          <p:cNvPr id="4123" name="Google Shape;4123;p63"/>
          <p:cNvCxnSpPr>
            <a:stCxn id="4100" idx="0"/>
            <a:endCxn id="4124" idx="5"/>
          </p:cNvCxnSpPr>
          <p:nvPr/>
        </p:nvCxnSpPr>
        <p:spPr>
          <a:xfrm flipH="1" rot="10800000">
            <a:off x="1131263"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125" name="Google Shape;4125;p63"/>
          <p:cNvCxnSpPr>
            <a:stCxn id="4103" idx="0"/>
            <a:endCxn id="4124" idx="1"/>
          </p:cNvCxnSpPr>
          <p:nvPr/>
        </p:nvCxnSpPr>
        <p:spPr>
          <a:xfrm rot="10800000">
            <a:off x="1721675"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126" name="Google Shape;4126;p63"/>
          <p:cNvCxnSpPr>
            <a:stCxn id="4106" idx="0"/>
            <a:endCxn id="4127" idx="5"/>
          </p:cNvCxnSpPr>
          <p:nvPr/>
        </p:nvCxnSpPr>
        <p:spPr>
          <a:xfrm flipH="1" rot="10800000">
            <a:off x="3097438" y="3132050"/>
            <a:ext cx="392700" cy="594300"/>
          </a:xfrm>
          <a:prstGeom prst="straightConnector1">
            <a:avLst/>
          </a:prstGeom>
          <a:noFill/>
          <a:ln cap="flat" cmpd="sng" w="9525">
            <a:solidFill>
              <a:schemeClr val="dk2"/>
            </a:solidFill>
            <a:prstDash val="solid"/>
            <a:round/>
            <a:headEnd len="med" w="med" type="none"/>
            <a:tailEnd len="med" w="med" type="none"/>
          </a:ln>
        </p:spPr>
      </p:cxnSp>
      <p:cxnSp>
        <p:nvCxnSpPr>
          <p:cNvPr id="4128" name="Google Shape;4128;p63"/>
          <p:cNvCxnSpPr>
            <a:stCxn id="4109" idx="0"/>
            <a:endCxn id="4127" idx="1"/>
          </p:cNvCxnSpPr>
          <p:nvPr/>
        </p:nvCxnSpPr>
        <p:spPr>
          <a:xfrm rot="10800000">
            <a:off x="3688075" y="3132050"/>
            <a:ext cx="392400" cy="594300"/>
          </a:xfrm>
          <a:prstGeom prst="straightConnector1">
            <a:avLst/>
          </a:prstGeom>
          <a:noFill/>
          <a:ln cap="flat" cmpd="sng" w="9525">
            <a:solidFill>
              <a:schemeClr val="dk2"/>
            </a:solidFill>
            <a:prstDash val="solid"/>
            <a:round/>
            <a:headEnd len="med" w="med" type="none"/>
            <a:tailEnd len="med" w="med" type="none"/>
          </a:ln>
        </p:spPr>
      </p:cxnSp>
      <p:cxnSp>
        <p:nvCxnSpPr>
          <p:cNvPr id="4129" name="Google Shape;4129;p63"/>
          <p:cNvCxnSpPr>
            <a:stCxn id="4112" idx="0"/>
            <a:endCxn id="4130" idx="5"/>
          </p:cNvCxnSpPr>
          <p:nvPr/>
        </p:nvCxnSpPr>
        <p:spPr>
          <a:xfrm flipH="1" rot="10800000">
            <a:off x="5063538" y="3115550"/>
            <a:ext cx="393000" cy="610800"/>
          </a:xfrm>
          <a:prstGeom prst="straightConnector1">
            <a:avLst/>
          </a:prstGeom>
          <a:noFill/>
          <a:ln cap="flat" cmpd="sng" w="9525">
            <a:solidFill>
              <a:schemeClr val="dk2"/>
            </a:solidFill>
            <a:prstDash val="solid"/>
            <a:round/>
            <a:headEnd len="med" w="med" type="none"/>
            <a:tailEnd len="med" w="med" type="none"/>
          </a:ln>
        </p:spPr>
      </p:cxnSp>
      <p:cxnSp>
        <p:nvCxnSpPr>
          <p:cNvPr id="4131" name="Google Shape;4131;p63"/>
          <p:cNvCxnSpPr>
            <a:stCxn id="4115" idx="0"/>
            <a:endCxn id="4130" idx="1"/>
          </p:cNvCxnSpPr>
          <p:nvPr/>
        </p:nvCxnSpPr>
        <p:spPr>
          <a:xfrm rot="10800000">
            <a:off x="5654188" y="3115550"/>
            <a:ext cx="392400" cy="610800"/>
          </a:xfrm>
          <a:prstGeom prst="straightConnector1">
            <a:avLst/>
          </a:prstGeom>
          <a:noFill/>
          <a:ln cap="flat" cmpd="sng" w="9525">
            <a:solidFill>
              <a:schemeClr val="dk2"/>
            </a:solidFill>
            <a:prstDash val="solid"/>
            <a:round/>
            <a:headEnd len="med" w="med" type="none"/>
            <a:tailEnd len="med" w="med" type="none"/>
          </a:ln>
        </p:spPr>
      </p:cxnSp>
      <p:cxnSp>
        <p:nvCxnSpPr>
          <p:cNvPr id="4132" name="Google Shape;4132;p63"/>
          <p:cNvCxnSpPr>
            <a:stCxn id="4118" idx="0"/>
            <a:endCxn id="4133" idx="5"/>
          </p:cNvCxnSpPr>
          <p:nvPr/>
        </p:nvCxnSpPr>
        <p:spPr>
          <a:xfrm flipH="1" rot="10800000">
            <a:off x="7029625" y="3115550"/>
            <a:ext cx="393300" cy="610800"/>
          </a:xfrm>
          <a:prstGeom prst="straightConnector1">
            <a:avLst/>
          </a:prstGeom>
          <a:noFill/>
          <a:ln cap="flat" cmpd="sng" w="9525">
            <a:solidFill>
              <a:schemeClr val="dk2"/>
            </a:solidFill>
            <a:prstDash val="solid"/>
            <a:round/>
            <a:headEnd len="med" w="med" type="none"/>
            <a:tailEnd len="med" w="med" type="none"/>
          </a:ln>
        </p:spPr>
      </p:cxnSp>
      <p:cxnSp>
        <p:nvCxnSpPr>
          <p:cNvPr id="4134" name="Google Shape;4134;p63"/>
          <p:cNvCxnSpPr>
            <a:stCxn id="4121" idx="0"/>
            <a:endCxn id="4133" idx="1"/>
          </p:cNvCxnSpPr>
          <p:nvPr/>
        </p:nvCxnSpPr>
        <p:spPr>
          <a:xfrm rot="10800000">
            <a:off x="7620450"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135" name="Google Shape;4135;p63"/>
          <p:cNvCxnSpPr>
            <a:stCxn id="4124" idx="3"/>
            <a:endCxn id="4136" idx="3"/>
          </p:cNvCxnSpPr>
          <p:nvPr/>
        </p:nvCxnSpPr>
        <p:spPr>
          <a:xfrm flipH="1" rot="10800000">
            <a:off x="162282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137" name="Google Shape;4137;p63"/>
          <p:cNvCxnSpPr>
            <a:stCxn id="4127" idx="3"/>
            <a:endCxn id="4136" idx="5"/>
          </p:cNvCxnSpPr>
          <p:nvPr/>
        </p:nvCxnSpPr>
        <p:spPr>
          <a:xfrm rot="10800000">
            <a:off x="2745800" y="2305950"/>
            <a:ext cx="843300" cy="655200"/>
          </a:xfrm>
          <a:prstGeom prst="straightConnector1">
            <a:avLst/>
          </a:prstGeom>
          <a:noFill/>
          <a:ln cap="flat" cmpd="sng" w="9525">
            <a:solidFill>
              <a:schemeClr val="dk2"/>
            </a:solidFill>
            <a:prstDash val="solid"/>
            <a:round/>
            <a:headEnd len="med" w="med" type="none"/>
            <a:tailEnd len="med" w="med" type="none"/>
          </a:ln>
        </p:spPr>
      </p:cxnSp>
      <p:cxnSp>
        <p:nvCxnSpPr>
          <p:cNvPr id="4138" name="Google Shape;4138;p63"/>
          <p:cNvCxnSpPr>
            <a:stCxn id="4130" idx="3"/>
            <a:endCxn id="4139" idx="3"/>
          </p:cNvCxnSpPr>
          <p:nvPr/>
        </p:nvCxnSpPr>
        <p:spPr>
          <a:xfrm flipH="1" rot="10800000">
            <a:off x="555537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140" name="Google Shape;4140;p63"/>
          <p:cNvCxnSpPr>
            <a:stCxn id="4133" idx="3"/>
            <a:endCxn id="4139" idx="5"/>
          </p:cNvCxnSpPr>
          <p:nvPr/>
        </p:nvCxnSpPr>
        <p:spPr>
          <a:xfrm rot="10800000">
            <a:off x="667835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141" name="Google Shape;4141;p63"/>
          <p:cNvCxnSpPr>
            <a:stCxn id="4136" idx="0"/>
            <a:endCxn id="4098" idx="2"/>
          </p:cNvCxnSpPr>
          <p:nvPr/>
        </p:nvCxnSpPr>
        <p:spPr>
          <a:xfrm flipH="1" rot="10800000">
            <a:off x="2605925" y="1178125"/>
            <a:ext cx="1768500" cy="790200"/>
          </a:xfrm>
          <a:prstGeom prst="straightConnector1">
            <a:avLst/>
          </a:prstGeom>
          <a:noFill/>
          <a:ln cap="flat" cmpd="sng" w="9525">
            <a:solidFill>
              <a:schemeClr val="dk2"/>
            </a:solidFill>
            <a:prstDash val="solid"/>
            <a:round/>
            <a:headEnd len="med" w="med" type="none"/>
            <a:tailEnd len="med" w="med" type="none"/>
          </a:ln>
        </p:spPr>
      </p:cxnSp>
      <p:cxnSp>
        <p:nvCxnSpPr>
          <p:cNvPr id="4142" name="Google Shape;4142;p63"/>
          <p:cNvCxnSpPr>
            <a:stCxn id="4139" idx="0"/>
            <a:endCxn id="4098" idx="4"/>
          </p:cNvCxnSpPr>
          <p:nvPr/>
        </p:nvCxnSpPr>
        <p:spPr>
          <a:xfrm rot="10800000">
            <a:off x="4769675" y="1178125"/>
            <a:ext cx="1768800" cy="790200"/>
          </a:xfrm>
          <a:prstGeom prst="straightConnector1">
            <a:avLst/>
          </a:prstGeom>
          <a:noFill/>
          <a:ln cap="flat" cmpd="sng" w="9525">
            <a:solidFill>
              <a:schemeClr val="dk2"/>
            </a:solidFill>
            <a:prstDash val="solid"/>
            <a:round/>
            <a:headEnd len="med" w="med" type="none"/>
            <a:tailEnd len="med" w="med" type="none"/>
          </a:ln>
        </p:spPr>
      </p:cxnSp>
      <p:sp>
        <p:nvSpPr>
          <p:cNvPr id="4143" name="Google Shape;4143;p63"/>
          <p:cNvSpPr txBox="1"/>
          <p:nvPr/>
        </p:nvSpPr>
        <p:spPr>
          <a:xfrm>
            <a:off x="0" y="0"/>
            <a:ext cx="8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144" name="Google Shape;4144;p63"/>
          <p:cNvSpPr txBox="1"/>
          <p:nvPr/>
        </p:nvSpPr>
        <p:spPr>
          <a:xfrm>
            <a:off x="37325" y="324400"/>
            <a:ext cx="424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Assuming that the result of each action is randomly selected between two states (e.g. the result is affected by a fair coin flip), apply expectiminimax to this tree.</a:t>
            </a:r>
            <a:endParaRPr>
              <a:latin typeface="Lato"/>
              <a:ea typeface="Lato"/>
              <a:cs typeface="Lato"/>
              <a:sym typeface="Lato"/>
            </a:endParaRPr>
          </a:p>
        </p:txBody>
      </p:sp>
      <p:sp>
        <p:nvSpPr>
          <p:cNvPr id="4100" name="Google Shape;4100;p63"/>
          <p:cNvSpPr/>
          <p:nvPr/>
        </p:nvSpPr>
        <p:spPr>
          <a:xfrm>
            <a:off x="933563"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03" name="Google Shape;4103;p63"/>
          <p:cNvSpPr/>
          <p:nvPr/>
        </p:nvSpPr>
        <p:spPr>
          <a:xfrm>
            <a:off x="19166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06" name="Google Shape;4106;p63"/>
          <p:cNvSpPr/>
          <p:nvPr/>
        </p:nvSpPr>
        <p:spPr>
          <a:xfrm>
            <a:off x="28997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09" name="Google Shape;4109;p63"/>
          <p:cNvSpPr/>
          <p:nvPr/>
        </p:nvSpPr>
        <p:spPr>
          <a:xfrm>
            <a:off x="38827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12" name="Google Shape;4112;p63"/>
          <p:cNvSpPr/>
          <p:nvPr/>
        </p:nvSpPr>
        <p:spPr>
          <a:xfrm>
            <a:off x="48658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15" name="Google Shape;4115;p63"/>
          <p:cNvSpPr/>
          <p:nvPr/>
        </p:nvSpPr>
        <p:spPr>
          <a:xfrm>
            <a:off x="584888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18" name="Google Shape;4118;p63"/>
          <p:cNvSpPr/>
          <p:nvPr/>
        </p:nvSpPr>
        <p:spPr>
          <a:xfrm>
            <a:off x="683192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21" name="Google Shape;4121;p63"/>
          <p:cNvSpPr/>
          <p:nvPr/>
        </p:nvSpPr>
        <p:spPr>
          <a:xfrm>
            <a:off x="7815450"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36" name="Google Shape;4136;p63"/>
          <p:cNvSpPr/>
          <p:nvPr/>
        </p:nvSpPr>
        <p:spPr>
          <a:xfrm>
            <a:off x="240822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39" name="Google Shape;4139;p63"/>
          <p:cNvSpPr/>
          <p:nvPr/>
        </p:nvSpPr>
        <p:spPr>
          <a:xfrm>
            <a:off x="634077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24" name="Google Shape;4124;p63"/>
          <p:cNvSpPr/>
          <p:nvPr/>
        </p:nvSpPr>
        <p:spPr>
          <a:xfrm rot="10800000">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27" name="Google Shape;4127;p63"/>
          <p:cNvSpPr/>
          <p:nvPr/>
        </p:nvSpPr>
        <p:spPr>
          <a:xfrm rot="10800000">
            <a:off x="3391400" y="29611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30" name="Google Shape;4130;p63"/>
          <p:cNvSpPr/>
          <p:nvPr/>
        </p:nvSpPr>
        <p:spPr>
          <a:xfrm rot="10800000">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33" name="Google Shape;4133;p63"/>
          <p:cNvSpPr/>
          <p:nvPr/>
        </p:nvSpPr>
        <p:spPr>
          <a:xfrm rot="10800000">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8" name="Shape 4148"/>
        <p:cNvGrpSpPr/>
        <p:nvPr/>
      </p:nvGrpSpPr>
      <p:grpSpPr>
        <a:xfrm>
          <a:off x="0" y="0"/>
          <a:ext cx="0" cy="0"/>
          <a:chOff x="0" y="0"/>
          <a:chExt cx="0" cy="0"/>
        </a:xfrm>
      </p:grpSpPr>
      <p:sp>
        <p:nvSpPr>
          <p:cNvPr id="4149" name="Google Shape;4149;p64"/>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150" name="Google Shape;4150;p64"/>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151" name="Google Shape;4151;p64"/>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152" name="Google Shape;4152;p64"/>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153" name="Google Shape;4153;p64"/>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154" name="Google Shape;4154;p64"/>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155" name="Google Shape;4155;p64"/>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156" name="Google Shape;4156;p64"/>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157" name="Google Shape;4157;p64"/>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158" name="Google Shape;4158;p64"/>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159" name="Google Shape;4159;p64"/>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160" name="Google Shape;4160;p64"/>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161" name="Google Shape;4161;p6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162" name="Google Shape;4162;p6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4163" name="Google Shape;4163;p6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164" name="Google Shape;4164;p6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165" name="Google Shape;4165;p6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166" name="Google Shape;4166;p64"/>
          <p:cNvCxnSpPr>
            <a:stCxn id="4167" idx="3"/>
            <a:endCxn id="4149" idx="0"/>
          </p:cNvCxnSpPr>
          <p:nvPr/>
        </p:nvCxnSpPr>
        <p:spPr>
          <a:xfrm flipH="1">
            <a:off x="885567" y="406384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68" name="Google Shape;4168;p64"/>
          <p:cNvCxnSpPr>
            <a:stCxn id="4150" idx="0"/>
            <a:endCxn id="4167" idx="5"/>
          </p:cNvCxnSpPr>
          <p:nvPr/>
        </p:nvCxnSpPr>
        <p:spPr>
          <a:xfrm rot="10800000">
            <a:off x="12711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69" name="Google Shape;4169;p64"/>
          <p:cNvCxnSpPr>
            <a:stCxn id="4151" idx="0"/>
            <a:endCxn id="4170" idx="3"/>
          </p:cNvCxnSpPr>
          <p:nvPr/>
        </p:nvCxnSpPr>
        <p:spPr>
          <a:xfrm flipH="1" rot="10800000">
            <a:off x="18686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1" name="Google Shape;4171;p64"/>
          <p:cNvCxnSpPr>
            <a:stCxn id="4152" idx="0"/>
            <a:endCxn id="4170" idx="5"/>
          </p:cNvCxnSpPr>
          <p:nvPr/>
        </p:nvCxnSpPr>
        <p:spPr>
          <a:xfrm rot="10800000">
            <a:off x="22542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2" name="Google Shape;4172;p64"/>
          <p:cNvCxnSpPr>
            <a:stCxn id="4153" idx="0"/>
            <a:endCxn id="4173" idx="3"/>
          </p:cNvCxnSpPr>
          <p:nvPr/>
        </p:nvCxnSpPr>
        <p:spPr>
          <a:xfrm flipH="1" rot="10800000">
            <a:off x="28516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4" name="Google Shape;4174;p64"/>
          <p:cNvCxnSpPr>
            <a:stCxn id="4154" idx="0"/>
            <a:endCxn id="4173" idx="5"/>
          </p:cNvCxnSpPr>
          <p:nvPr/>
        </p:nvCxnSpPr>
        <p:spPr>
          <a:xfrm rot="10800000">
            <a:off x="32372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5" name="Google Shape;4175;p64"/>
          <p:cNvCxnSpPr>
            <a:stCxn id="4155" idx="0"/>
            <a:endCxn id="4176" idx="3"/>
          </p:cNvCxnSpPr>
          <p:nvPr/>
        </p:nvCxnSpPr>
        <p:spPr>
          <a:xfrm flipH="1" rot="10800000">
            <a:off x="38347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7" name="Google Shape;4177;p64"/>
          <p:cNvCxnSpPr>
            <a:stCxn id="4156" idx="0"/>
            <a:endCxn id="4176" idx="5"/>
          </p:cNvCxnSpPr>
          <p:nvPr/>
        </p:nvCxnSpPr>
        <p:spPr>
          <a:xfrm rot="10800000">
            <a:off x="42203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78" name="Google Shape;4178;p64"/>
          <p:cNvCxnSpPr>
            <a:stCxn id="4157" idx="0"/>
            <a:endCxn id="4179" idx="3"/>
          </p:cNvCxnSpPr>
          <p:nvPr/>
        </p:nvCxnSpPr>
        <p:spPr>
          <a:xfrm flipH="1" rot="10800000">
            <a:off x="48177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0" name="Google Shape;4180;p64"/>
          <p:cNvCxnSpPr>
            <a:stCxn id="4158" idx="0"/>
            <a:endCxn id="4179" idx="5"/>
          </p:cNvCxnSpPr>
          <p:nvPr/>
        </p:nvCxnSpPr>
        <p:spPr>
          <a:xfrm rot="10800000">
            <a:off x="52033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1" name="Google Shape;4181;p64"/>
          <p:cNvCxnSpPr>
            <a:stCxn id="4159" idx="0"/>
            <a:endCxn id="4182" idx="3"/>
          </p:cNvCxnSpPr>
          <p:nvPr/>
        </p:nvCxnSpPr>
        <p:spPr>
          <a:xfrm flipH="1" rot="10800000">
            <a:off x="580081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3" name="Google Shape;4183;p64"/>
          <p:cNvCxnSpPr>
            <a:stCxn id="4160" idx="0"/>
            <a:endCxn id="4182" idx="5"/>
          </p:cNvCxnSpPr>
          <p:nvPr/>
        </p:nvCxnSpPr>
        <p:spPr>
          <a:xfrm rot="10800000">
            <a:off x="618643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4" name="Google Shape;4184;p64"/>
          <p:cNvCxnSpPr>
            <a:stCxn id="4161" idx="0"/>
            <a:endCxn id="4185" idx="3"/>
          </p:cNvCxnSpPr>
          <p:nvPr/>
        </p:nvCxnSpPr>
        <p:spPr>
          <a:xfrm flipH="1" rot="10800000">
            <a:off x="6783863"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6" name="Google Shape;4186;p64"/>
          <p:cNvCxnSpPr>
            <a:stCxn id="4162" idx="0"/>
            <a:endCxn id="4185" idx="5"/>
          </p:cNvCxnSpPr>
          <p:nvPr/>
        </p:nvCxnSpPr>
        <p:spPr>
          <a:xfrm rot="10800000">
            <a:off x="7169488" y="4063775"/>
            <a:ext cx="105900" cy="232200"/>
          </a:xfrm>
          <a:prstGeom prst="straightConnector1">
            <a:avLst/>
          </a:prstGeom>
          <a:noFill/>
          <a:ln cap="flat" cmpd="sng" w="9525">
            <a:solidFill>
              <a:schemeClr val="dk2"/>
            </a:solidFill>
            <a:prstDash val="solid"/>
            <a:round/>
            <a:headEnd len="med" w="med" type="none"/>
            <a:tailEnd len="med" w="med" type="none"/>
          </a:ln>
        </p:spPr>
      </p:cxnSp>
      <p:cxnSp>
        <p:nvCxnSpPr>
          <p:cNvPr id="4187" name="Google Shape;4187;p64"/>
          <p:cNvCxnSpPr>
            <a:stCxn id="4163" idx="0"/>
            <a:endCxn id="4188" idx="3"/>
          </p:cNvCxnSpPr>
          <p:nvPr/>
        </p:nvCxnSpPr>
        <p:spPr>
          <a:xfrm flipH="1" rot="10800000">
            <a:off x="7766913" y="4063775"/>
            <a:ext cx="106500" cy="232200"/>
          </a:xfrm>
          <a:prstGeom prst="straightConnector1">
            <a:avLst/>
          </a:prstGeom>
          <a:noFill/>
          <a:ln cap="flat" cmpd="sng" w="9525">
            <a:solidFill>
              <a:schemeClr val="dk2"/>
            </a:solidFill>
            <a:prstDash val="solid"/>
            <a:round/>
            <a:headEnd len="med" w="med" type="none"/>
            <a:tailEnd len="med" w="med" type="none"/>
          </a:ln>
        </p:spPr>
      </p:cxnSp>
      <p:cxnSp>
        <p:nvCxnSpPr>
          <p:cNvPr id="4189" name="Google Shape;4189;p64"/>
          <p:cNvCxnSpPr>
            <a:stCxn id="4164" idx="0"/>
            <a:endCxn id="4188" idx="5"/>
          </p:cNvCxnSpPr>
          <p:nvPr/>
        </p:nvCxnSpPr>
        <p:spPr>
          <a:xfrm rot="10800000">
            <a:off x="8152838" y="4063775"/>
            <a:ext cx="105600" cy="232200"/>
          </a:xfrm>
          <a:prstGeom prst="straightConnector1">
            <a:avLst/>
          </a:prstGeom>
          <a:noFill/>
          <a:ln cap="flat" cmpd="sng" w="9525">
            <a:solidFill>
              <a:schemeClr val="dk2"/>
            </a:solidFill>
            <a:prstDash val="solid"/>
            <a:round/>
            <a:headEnd len="med" w="med" type="none"/>
            <a:tailEnd len="med" w="med" type="none"/>
          </a:ln>
        </p:spPr>
      </p:cxnSp>
      <p:cxnSp>
        <p:nvCxnSpPr>
          <p:cNvPr id="4190" name="Google Shape;4190;p64"/>
          <p:cNvCxnSpPr>
            <a:stCxn id="4167" idx="0"/>
            <a:endCxn id="4191" idx="5"/>
          </p:cNvCxnSpPr>
          <p:nvPr/>
        </p:nvCxnSpPr>
        <p:spPr>
          <a:xfrm flipH="1" rot="10800000">
            <a:off x="1131263"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192" name="Google Shape;4192;p64"/>
          <p:cNvCxnSpPr>
            <a:stCxn id="4170" idx="0"/>
            <a:endCxn id="4191" idx="1"/>
          </p:cNvCxnSpPr>
          <p:nvPr/>
        </p:nvCxnSpPr>
        <p:spPr>
          <a:xfrm rot="10800000">
            <a:off x="1721675"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193" name="Google Shape;4193;p64"/>
          <p:cNvCxnSpPr>
            <a:stCxn id="4173" idx="0"/>
            <a:endCxn id="4194" idx="5"/>
          </p:cNvCxnSpPr>
          <p:nvPr/>
        </p:nvCxnSpPr>
        <p:spPr>
          <a:xfrm flipH="1" rot="10800000">
            <a:off x="3097438" y="3132050"/>
            <a:ext cx="392700" cy="594300"/>
          </a:xfrm>
          <a:prstGeom prst="straightConnector1">
            <a:avLst/>
          </a:prstGeom>
          <a:noFill/>
          <a:ln cap="flat" cmpd="sng" w="9525">
            <a:solidFill>
              <a:schemeClr val="dk2"/>
            </a:solidFill>
            <a:prstDash val="solid"/>
            <a:round/>
            <a:headEnd len="med" w="med" type="none"/>
            <a:tailEnd len="med" w="med" type="none"/>
          </a:ln>
        </p:spPr>
      </p:cxnSp>
      <p:cxnSp>
        <p:nvCxnSpPr>
          <p:cNvPr id="4195" name="Google Shape;4195;p64"/>
          <p:cNvCxnSpPr>
            <a:stCxn id="4176" idx="0"/>
            <a:endCxn id="4194" idx="1"/>
          </p:cNvCxnSpPr>
          <p:nvPr/>
        </p:nvCxnSpPr>
        <p:spPr>
          <a:xfrm rot="10800000">
            <a:off x="3688075" y="3132050"/>
            <a:ext cx="392400" cy="594300"/>
          </a:xfrm>
          <a:prstGeom prst="straightConnector1">
            <a:avLst/>
          </a:prstGeom>
          <a:noFill/>
          <a:ln cap="flat" cmpd="sng" w="9525">
            <a:solidFill>
              <a:schemeClr val="dk2"/>
            </a:solidFill>
            <a:prstDash val="solid"/>
            <a:round/>
            <a:headEnd len="med" w="med" type="none"/>
            <a:tailEnd len="med" w="med" type="none"/>
          </a:ln>
        </p:spPr>
      </p:cxnSp>
      <p:cxnSp>
        <p:nvCxnSpPr>
          <p:cNvPr id="4196" name="Google Shape;4196;p64"/>
          <p:cNvCxnSpPr>
            <a:stCxn id="4179" idx="0"/>
            <a:endCxn id="4197" idx="5"/>
          </p:cNvCxnSpPr>
          <p:nvPr/>
        </p:nvCxnSpPr>
        <p:spPr>
          <a:xfrm flipH="1" rot="10800000">
            <a:off x="5063538" y="3115550"/>
            <a:ext cx="393000" cy="610800"/>
          </a:xfrm>
          <a:prstGeom prst="straightConnector1">
            <a:avLst/>
          </a:prstGeom>
          <a:noFill/>
          <a:ln cap="flat" cmpd="sng" w="9525">
            <a:solidFill>
              <a:schemeClr val="dk2"/>
            </a:solidFill>
            <a:prstDash val="solid"/>
            <a:round/>
            <a:headEnd len="med" w="med" type="none"/>
            <a:tailEnd len="med" w="med" type="none"/>
          </a:ln>
        </p:spPr>
      </p:cxnSp>
      <p:cxnSp>
        <p:nvCxnSpPr>
          <p:cNvPr id="4198" name="Google Shape;4198;p64"/>
          <p:cNvCxnSpPr>
            <a:stCxn id="4182" idx="0"/>
            <a:endCxn id="4197" idx="1"/>
          </p:cNvCxnSpPr>
          <p:nvPr/>
        </p:nvCxnSpPr>
        <p:spPr>
          <a:xfrm rot="10800000">
            <a:off x="5654188" y="3115550"/>
            <a:ext cx="392400" cy="610800"/>
          </a:xfrm>
          <a:prstGeom prst="straightConnector1">
            <a:avLst/>
          </a:prstGeom>
          <a:noFill/>
          <a:ln cap="flat" cmpd="sng" w="9525">
            <a:solidFill>
              <a:schemeClr val="dk2"/>
            </a:solidFill>
            <a:prstDash val="solid"/>
            <a:round/>
            <a:headEnd len="med" w="med" type="none"/>
            <a:tailEnd len="med" w="med" type="none"/>
          </a:ln>
        </p:spPr>
      </p:cxnSp>
      <p:cxnSp>
        <p:nvCxnSpPr>
          <p:cNvPr id="4199" name="Google Shape;4199;p64"/>
          <p:cNvCxnSpPr>
            <a:stCxn id="4185" idx="0"/>
            <a:endCxn id="4200" idx="5"/>
          </p:cNvCxnSpPr>
          <p:nvPr/>
        </p:nvCxnSpPr>
        <p:spPr>
          <a:xfrm flipH="1" rot="10800000">
            <a:off x="7029625" y="3115550"/>
            <a:ext cx="393300" cy="610800"/>
          </a:xfrm>
          <a:prstGeom prst="straightConnector1">
            <a:avLst/>
          </a:prstGeom>
          <a:noFill/>
          <a:ln cap="flat" cmpd="sng" w="9525">
            <a:solidFill>
              <a:schemeClr val="dk2"/>
            </a:solidFill>
            <a:prstDash val="solid"/>
            <a:round/>
            <a:headEnd len="med" w="med" type="none"/>
            <a:tailEnd len="med" w="med" type="none"/>
          </a:ln>
        </p:spPr>
      </p:cxnSp>
      <p:cxnSp>
        <p:nvCxnSpPr>
          <p:cNvPr id="4201" name="Google Shape;4201;p64"/>
          <p:cNvCxnSpPr>
            <a:stCxn id="4188" idx="0"/>
            <a:endCxn id="4200" idx="1"/>
          </p:cNvCxnSpPr>
          <p:nvPr/>
        </p:nvCxnSpPr>
        <p:spPr>
          <a:xfrm rot="10800000">
            <a:off x="7620450" y="3115550"/>
            <a:ext cx="392700" cy="610800"/>
          </a:xfrm>
          <a:prstGeom prst="straightConnector1">
            <a:avLst/>
          </a:prstGeom>
          <a:noFill/>
          <a:ln cap="flat" cmpd="sng" w="9525">
            <a:solidFill>
              <a:schemeClr val="dk2"/>
            </a:solidFill>
            <a:prstDash val="solid"/>
            <a:round/>
            <a:headEnd len="med" w="med" type="none"/>
            <a:tailEnd len="med" w="med" type="none"/>
          </a:ln>
        </p:spPr>
      </p:cxnSp>
      <p:cxnSp>
        <p:nvCxnSpPr>
          <p:cNvPr id="4202" name="Google Shape;4202;p64"/>
          <p:cNvCxnSpPr>
            <a:stCxn id="4191" idx="3"/>
            <a:endCxn id="4203" idx="3"/>
          </p:cNvCxnSpPr>
          <p:nvPr/>
        </p:nvCxnSpPr>
        <p:spPr>
          <a:xfrm flipH="1" rot="10800000">
            <a:off x="162282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204" name="Google Shape;4204;p64"/>
          <p:cNvCxnSpPr>
            <a:stCxn id="4194" idx="3"/>
            <a:endCxn id="4203" idx="5"/>
          </p:cNvCxnSpPr>
          <p:nvPr/>
        </p:nvCxnSpPr>
        <p:spPr>
          <a:xfrm rot="10800000">
            <a:off x="2745800" y="2305950"/>
            <a:ext cx="843300" cy="655200"/>
          </a:xfrm>
          <a:prstGeom prst="straightConnector1">
            <a:avLst/>
          </a:prstGeom>
          <a:noFill/>
          <a:ln cap="flat" cmpd="sng" w="9525">
            <a:solidFill>
              <a:schemeClr val="dk2"/>
            </a:solidFill>
            <a:prstDash val="solid"/>
            <a:round/>
            <a:headEnd len="med" w="med" type="none"/>
            <a:tailEnd len="med" w="med" type="none"/>
          </a:ln>
        </p:spPr>
      </p:cxnSp>
      <p:cxnSp>
        <p:nvCxnSpPr>
          <p:cNvPr id="4205" name="Google Shape;4205;p64"/>
          <p:cNvCxnSpPr>
            <a:stCxn id="4197" idx="3"/>
            <a:endCxn id="4206" idx="3"/>
          </p:cNvCxnSpPr>
          <p:nvPr/>
        </p:nvCxnSpPr>
        <p:spPr>
          <a:xfrm flipH="1" rot="10800000">
            <a:off x="5555375"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207" name="Google Shape;4207;p64"/>
          <p:cNvCxnSpPr>
            <a:stCxn id="4200" idx="3"/>
            <a:endCxn id="4206" idx="5"/>
          </p:cNvCxnSpPr>
          <p:nvPr/>
        </p:nvCxnSpPr>
        <p:spPr>
          <a:xfrm rot="10800000">
            <a:off x="6678350" y="2305875"/>
            <a:ext cx="843300" cy="638700"/>
          </a:xfrm>
          <a:prstGeom prst="straightConnector1">
            <a:avLst/>
          </a:prstGeom>
          <a:noFill/>
          <a:ln cap="flat" cmpd="sng" w="9525">
            <a:solidFill>
              <a:schemeClr val="dk2"/>
            </a:solidFill>
            <a:prstDash val="solid"/>
            <a:round/>
            <a:headEnd len="med" w="med" type="none"/>
            <a:tailEnd len="med" w="med" type="none"/>
          </a:ln>
        </p:spPr>
      </p:cxnSp>
      <p:cxnSp>
        <p:nvCxnSpPr>
          <p:cNvPr id="4208" name="Google Shape;4208;p64"/>
          <p:cNvCxnSpPr>
            <a:stCxn id="4203" idx="0"/>
            <a:endCxn id="4165" idx="2"/>
          </p:cNvCxnSpPr>
          <p:nvPr/>
        </p:nvCxnSpPr>
        <p:spPr>
          <a:xfrm flipH="1" rot="10800000">
            <a:off x="2605925" y="1178125"/>
            <a:ext cx="1768500" cy="790200"/>
          </a:xfrm>
          <a:prstGeom prst="straightConnector1">
            <a:avLst/>
          </a:prstGeom>
          <a:noFill/>
          <a:ln cap="flat" cmpd="sng" w="9525">
            <a:solidFill>
              <a:schemeClr val="dk2"/>
            </a:solidFill>
            <a:prstDash val="solid"/>
            <a:round/>
            <a:headEnd len="med" w="med" type="none"/>
            <a:tailEnd len="med" w="med" type="none"/>
          </a:ln>
        </p:spPr>
      </p:cxnSp>
      <p:cxnSp>
        <p:nvCxnSpPr>
          <p:cNvPr id="4209" name="Google Shape;4209;p64"/>
          <p:cNvCxnSpPr>
            <a:stCxn id="4206" idx="0"/>
            <a:endCxn id="4165" idx="4"/>
          </p:cNvCxnSpPr>
          <p:nvPr/>
        </p:nvCxnSpPr>
        <p:spPr>
          <a:xfrm rot="10800000">
            <a:off x="4769675" y="1178125"/>
            <a:ext cx="1768800" cy="790200"/>
          </a:xfrm>
          <a:prstGeom prst="straightConnector1">
            <a:avLst/>
          </a:prstGeom>
          <a:noFill/>
          <a:ln cap="flat" cmpd="sng" w="9525">
            <a:solidFill>
              <a:schemeClr val="dk2"/>
            </a:solidFill>
            <a:prstDash val="solid"/>
            <a:round/>
            <a:headEnd len="med" w="med" type="none"/>
            <a:tailEnd len="med" w="med" type="none"/>
          </a:ln>
        </p:spPr>
      </p:cxnSp>
      <p:sp>
        <p:nvSpPr>
          <p:cNvPr id="4210" name="Google Shape;4210;p64"/>
          <p:cNvSpPr txBox="1"/>
          <p:nvPr/>
        </p:nvSpPr>
        <p:spPr>
          <a:xfrm>
            <a:off x="0" y="0"/>
            <a:ext cx="8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211" name="Google Shape;4211;p64"/>
          <p:cNvSpPr txBox="1"/>
          <p:nvPr/>
        </p:nvSpPr>
        <p:spPr>
          <a:xfrm>
            <a:off x="37325" y="324400"/>
            <a:ext cx="424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 Nodes takes the weighted average of its children. Here the weights are 0.5 &amp; 0.5 since both actions have the same probability.</a:t>
            </a:r>
            <a:endParaRPr>
              <a:latin typeface="Lato"/>
              <a:ea typeface="Lato"/>
              <a:cs typeface="Lato"/>
              <a:sym typeface="Lato"/>
            </a:endParaRPr>
          </a:p>
        </p:txBody>
      </p:sp>
      <p:sp>
        <p:nvSpPr>
          <p:cNvPr id="4167" name="Google Shape;4167;p64"/>
          <p:cNvSpPr/>
          <p:nvPr/>
        </p:nvSpPr>
        <p:spPr>
          <a:xfrm>
            <a:off x="933563"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0" name="Google Shape;4170;p64"/>
          <p:cNvSpPr/>
          <p:nvPr/>
        </p:nvSpPr>
        <p:spPr>
          <a:xfrm>
            <a:off x="19166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3" name="Google Shape;4173;p64"/>
          <p:cNvSpPr/>
          <p:nvPr/>
        </p:nvSpPr>
        <p:spPr>
          <a:xfrm>
            <a:off x="28997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6" name="Google Shape;4176;p64"/>
          <p:cNvSpPr/>
          <p:nvPr/>
        </p:nvSpPr>
        <p:spPr>
          <a:xfrm>
            <a:off x="388277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9" name="Google Shape;4179;p64"/>
          <p:cNvSpPr/>
          <p:nvPr/>
        </p:nvSpPr>
        <p:spPr>
          <a:xfrm>
            <a:off x="486583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82" name="Google Shape;4182;p64"/>
          <p:cNvSpPr/>
          <p:nvPr/>
        </p:nvSpPr>
        <p:spPr>
          <a:xfrm>
            <a:off x="5848888"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85" name="Google Shape;4185;p64"/>
          <p:cNvSpPr/>
          <p:nvPr/>
        </p:nvSpPr>
        <p:spPr>
          <a:xfrm>
            <a:off x="6831925"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88" name="Google Shape;4188;p64"/>
          <p:cNvSpPr/>
          <p:nvPr/>
        </p:nvSpPr>
        <p:spPr>
          <a:xfrm>
            <a:off x="7815450" y="3726350"/>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03" name="Google Shape;4203;p64"/>
          <p:cNvSpPr/>
          <p:nvPr/>
        </p:nvSpPr>
        <p:spPr>
          <a:xfrm>
            <a:off x="240822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06" name="Google Shape;4206;p64"/>
          <p:cNvSpPr/>
          <p:nvPr/>
        </p:nvSpPr>
        <p:spPr>
          <a:xfrm>
            <a:off x="6340775" y="196832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91" name="Google Shape;4191;p64"/>
          <p:cNvSpPr/>
          <p:nvPr/>
        </p:nvSpPr>
        <p:spPr>
          <a:xfrm rot="10800000">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94" name="Google Shape;4194;p64"/>
          <p:cNvSpPr/>
          <p:nvPr/>
        </p:nvSpPr>
        <p:spPr>
          <a:xfrm rot="10800000">
            <a:off x="3391400" y="29611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97" name="Google Shape;4197;p64"/>
          <p:cNvSpPr/>
          <p:nvPr/>
        </p:nvSpPr>
        <p:spPr>
          <a:xfrm rot="10800000">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00" name="Google Shape;4200;p64"/>
          <p:cNvSpPr/>
          <p:nvPr/>
        </p:nvSpPr>
        <p:spPr>
          <a:xfrm rot="10800000">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12" name="Google Shape;4212;p64"/>
          <p:cNvSpPr txBox="1"/>
          <p:nvPr/>
        </p:nvSpPr>
        <p:spPr>
          <a:xfrm>
            <a:off x="79390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213" name="Google Shape;4213;p64"/>
          <p:cNvSpPr txBox="1"/>
          <p:nvPr/>
        </p:nvSpPr>
        <p:spPr>
          <a:xfrm>
            <a:off x="20053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214" name="Google Shape;4214;p64"/>
          <p:cNvSpPr txBox="1"/>
          <p:nvPr/>
        </p:nvSpPr>
        <p:spPr>
          <a:xfrm>
            <a:off x="2732413"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7.5</a:t>
            </a:r>
            <a:endParaRPr>
              <a:latin typeface="Source Code Pro"/>
              <a:ea typeface="Source Code Pro"/>
              <a:cs typeface="Source Code Pro"/>
              <a:sym typeface="Source Code Pro"/>
            </a:endParaRPr>
          </a:p>
        </p:txBody>
      </p:sp>
      <p:sp>
        <p:nvSpPr>
          <p:cNvPr id="4215" name="Google Shape;4215;p64"/>
          <p:cNvSpPr txBox="1"/>
          <p:nvPr/>
        </p:nvSpPr>
        <p:spPr>
          <a:xfrm>
            <a:off x="40095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216" name="Google Shape;4216;p64"/>
          <p:cNvSpPr txBox="1"/>
          <p:nvPr/>
        </p:nvSpPr>
        <p:spPr>
          <a:xfrm>
            <a:off x="4698825"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4.5</a:t>
            </a:r>
            <a:endParaRPr>
              <a:latin typeface="Source Code Pro"/>
              <a:ea typeface="Source Code Pro"/>
              <a:cs typeface="Source Code Pro"/>
              <a:sym typeface="Source Code Pro"/>
            </a:endParaRPr>
          </a:p>
        </p:txBody>
      </p:sp>
      <p:sp>
        <p:nvSpPr>
          <p:cNvPr id="4217" name="Google Shape;4217;p64"/>
          <p:cNvSpPr txBox="1"/>
          <p:nvPr/>
        </p:nvSpPr>
        <p:spPr>
          <a:xfrm>
            <a:off x="60137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218" name="Google Shape;4218;p64"/>
          <p:cNvSpPr txBox="1"/>
          <p:nvPr/>
        </p:nvSpPr>
        <p:spPr>
          <a:xfrm>
            <a:off x="6665075"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19</a:t>
            </a:r>
            <a:endParaRPr>
              <a:latin typeface="Source Code Pro"/>
              <a:ea typeface="Source Code Pro"/>
              <a:cs typeface="Source Code Pro"/>
              <a:sym typeface="Source Code Pro"/>
            </a:endParaRPr>
          </a:p>
        </p:txBody>
      </p:sp>
      <p:sp>
        <p:nvSpPr>
          <p:cNvPr id="4219" name="Google Shape;4219;p64"/>
          <p:cNvSpPr txBox="1"/>
          <p:nvPr/>
        </p:nvSpPr>
        <p:spPr>
          <a:xfrm>
            <a:off x="8017950" y="3319700"/>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220" name="Google Shape;4220;p64"/>
          <p:cNvSpPr txBox="1"/>
          <p:nvPr/>
        </p:nvSpPr>
        <p:spPr>
          <a:xfrm>
            <a:off x="1404725"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221" name="Google Shape;4221;p64"/>
          <p:cNvSpPr txBox="1"/>
          <p:nvPr/>
        </p:nvSpPr>
        <p:spPr>
          <a:xfrm>
            <a:off x="3371000"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222" name="Google Shape;4222;p64"/>
          <p:cNvSpPr txBox="1"/>
          <p:nvPr/>
        </p:nvSpPr>
        <p:spPr>
          <a:xfrm>
            <a:off x="5337275"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4.5</a:t>
            </a:r>
            <a:endParaRPr>
              <a:latin typeface="Source Code Pro"/>
              <a:ea typeface="Source Code Pro"/>
              <a:cs typeface="Source Code Pro"/>
              <a:sym typeface="Source Code Pro"/>
            </a:endParaRPr>
          </a:p>
        </p:txBody>
      </p:sp>
      <p:sp>
        <p:nvSpPr>
          <p:cNvPr id="4223" name="Google Shape;4223;p64"/>
          <p:cNvSpPr txBox="1"/>
          <p:nvPr/>
        </p:nvSpPr>
        <p:spPr>
          <a:xfrm>
            <a:off x="7303550" y="25443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224" name="Google Shape;4224;p64"/>
          <p:cNvSpPr txBox="1"/>
          <p:nvPr/>
        </p:nvSpPr>
        <p:spPr>
          <a:xfrm>
            <a:off x="2387825" y="159482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225" name="Google Shape;4225;p64"/>
          <p:cNvSpPr txBox="1"/>
          <p:nvPr/>
        </p:nvSpPr>
        <p:spPr>
          <a:xfrm>
            <a:off x="6340775" y="159482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r>
              <a:rPr lang="en">
                <a:latin typeface="Source Code Pro"/>
                <a:ea typeface="Source Code Pro"/>
                <a:cs typeface="Source Code Pro"/>
                <a:sym typeface="Source Code Pro"/>
              </a:rPr>
              <a:t>.25</a:t>
            </a:r>
            <a:endParaRPr>
              <a:latin typeface="Source Code Pro"/>
              <a:ea typeface="Source Code Pro"/>
              <a:cs typeface="Source Code Pro"/>
              <a:sym typeface="Source Code Pro"/>
            </a:endParaRPr>
          </a:p>
        </p:txBody>
      </p:sp>
      <p:sp>
        <p:nvSpPr>
          <p:cNvPr id="4226" name="Google Shape;4226;p64"/>
          <p:cNvSpPr txBox="1"/>
          <p:nvPr/>
        </p:nvSpPr>
        <p:spPr>
          <a:xfrm>
            <a:off x="4353900" y="435875"/>
            <a:ext cx="436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r>
              <a:rPr lang="en">
                <a:latin typeface="Source Code Pro"/>
                <a:ea typeface="Source Code Pro"/>
                <a:cs typeface="Source Code Pro"/>
                <a:sym typeface="Source Code Pro"/>
              </a:rPr>
              <a:t>.25</a:t>
            </a:r>
            <a:endParaRPr>
              <a:latin typeface="Source Code Pro"/>
              <a:ea typeface="Source Code Pro"/>
              <a:cs typeface="Source Code Pro"/>
              <a:sym typeface="Source Code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0" name="Shape 4230"/>
        <p:cNvGrpSpPr/>
        <p:nvPr/>
      </p:nvGrpSpPr>
      <p:grpSpPr>
        <a:xfrm>
          <a:off x="0" y="0"/>
          <a:ext cx="0" cy="0"/>
          <a:chOff x="0" y="0"/>
          <a:chExt cx="0" cy="0"/>
        </a:xfrm>
      </p:grpSpPr>
      <p:sp>
        <p:nvSpPr>
          <p:cNvPr id="4231" name="Google Shape;4231;p65"/>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232" name="Google Shape;4232;p65"/>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233" name="Google Shape;4233;p65"/>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234" name="Google Shape;4234;p65"/>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235" name="Google Shape;4235;p65"/>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236" name="Google Shape;4236;p65"/>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237" name="Google Shape;4237;p65"/>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238" name="Google Shape;4238;p65"/>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239" name="Google Shape;4239;p6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240" name="Google Shape;4240;p6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241" name="Google Shape;4241;p6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242" name="Google Shape;4242;p6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243" name="Google Shape;4243;p6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244" name="Google Shape;4244;p6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245" name="Google Shape;4245;p6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246" name="Google Shape;4246;p6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247" name="Google Shape;4247;p65"/>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48" name="Google Shape;4248;p65"/>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49" name="Google Shape;4249;p65"/>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0" name="Google Shape;4250;p65"/>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1" name="Google Shape;4251;p6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2" name="Google Shape;4252;p6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3" name="Google Shape;4253;p6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4" name="Google Shape;4254;p6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5" name="Google Shape;4255;p65"/>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6" name="Google Shape;4256;p65"/>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7" name="Google Shape;4257;p6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8" name="Google Shape;4258;p6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9" name="Google Shape;4259;p65"/>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60" name="Google Shape;4260;p6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61" name="Google Shape;4261;p6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262" name="Google Shape;4262;p65"/>
          <p:cNvCxnSpPr>
            <a:stCxn id="4247" idx="5"/>
            <a:endCxn id="4231"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3" name="Google Shape;4263;p65"/>
          <p:cNvCxnSpPr>
            <a:stCxn id="4232" idx="0"/>
            <a:endCxn id="4247"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4" name="Google Shape;4264;p65"/>
          <p:cNvCxnSpPr>
            <a:stCxn id="4233" idx="0"/>
            <a:endCxn id="4248"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5" name="Google Shape;4265;p65"/>
          <p:cNvCxnSpPr>
            <a:stCxn id="4234" idx="0"/>
            <a:endCxn id="4248"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6" name="Google Shape;4266;p65"/>
          <p:cNvCxnSpPr>
            <a:stCxn id="4235" idx="0"/>
            <a:endCxn id="4249"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7" name="Google Shape;4267;p65"/>
          <p:cNvCxnSpPr>
            <a:stCxn id="4236" idx="0"/>
            <a:endCxn id="4249"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268" name="Google Shape;4268;p65"/>
          <p:cNvCxnSpPr>
            <a:stCxn id="4237" idx="0"/>
            <a:endCxn id="4250"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269" name="Google Shape;4269;p65"/>
          <p:cNvCxnSpPr>
            <a:stCxn id="4238" idx="0"/>
            <a:endCxn id="4250"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270" name="Google Shape;4270;p65"/>
          <p:cNvCxnSpPr>
            <a:stCxn id="4239" idx="0"/>
            <a:endCxn id="4251"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271" name="Google Shape;4271;p65"/>
          <p:cNvCxnSpPr>
            <a:stCxn id="4240" idx="0"/>
            <a:endCxn id="4251"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272" name="Google Shape;4272;p65"/>
          <p:cNvCxnSpPr>
            <a:stCxn id="4241" idx="0"/>
            <a:endCxn id="4252"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273" name="Google Shape;4273;p65"/>
          <p:cNvCxnSpPr>
            <a:stCxn id="4242" idx="0"/>
            <a:endCxn id="4252"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274" name="Google Shape;4274;p65"/>
          <p:cNvCxnSpPr>
            <a:stCxn id="4243" idx="0"/>
            <a:endCxn id="4253"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275" name="Google Shape;4275;p65"/>
          <p:cNvCxnSpPr>
            <a:stCxn id="4244" idx="0"/>
            <a:endCxn id="4253"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276" name="Google Shape;4276;p65"/>
          <p:cNvCxnSpPr>
            <a:stCxn id="4245" idx="0"/>
            <a:endCxn id="4254"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277" name="Google Shape;4277;p65"/>
          <p:cNvCxnSpPr>
            <a:stCxn id="4246" idx="0"/>
            <a:endCxn id="4254"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278" name="Google Shape;4278;p65"/>
          <p:cNvCxnSpPr>
            <a:stCxn id="4247" idx="3"/>
            <a:endCxn id="4255"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79" name="Google Shape;4279;p65"/>
          <p:cNvCxnSpPr>
            <a:stCxn id="4248" idx="3"/>
            <a:endCxn id="4255"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80" name="Google Shape;4280;p65"/>
          <p:cNvCxnSpPr>
            <a:stCxn id="4249" idx="3"/>
            <a:endCxn id="4256"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81" name="Google Shape;4281;p65"/>
          <p:cNvCxnSpPr>
            <a:stCxn id="4250" idx="3"/>
            <a:endCxn id="4256"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82" name="Google Shape;4282;p65"/>
          <p:cNvCxnSpPr>
            <a:stCxn id="4251" idx="3"/>
            <a:endCxn id="4257"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83" name="Google Shape;4283;p65"/>
          <p:cNvCxnSpPr>
            <a:stCxn id="4252" idx="3"/>
            <a:endCxn id="4257"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284" name="Google Shape;4284;p65"/>
          <p:cNvCxnSpPr>
            <a:stCxn id="4253" idx="3"/>
            <a:endCxn id="4258"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285" name="Google Shape;4285;p65"/>
          <p:cNvCxnSpPr>
            <a:stCxn id="4254" idx="3"/>
            <a:endCxn id="4258"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286" name="Google Shape;4286;p65"/>
          <p:cNvCxnSpPr>
            <a:stCxn id="4255" idx="0"/>
            <a:endCxn id="4259"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287" name="Google Shape;4287;p65"/>
          <p:cNvCxnSpPr>
            <a:stCxn id="4256" idx="0"/>
            <a:endCxn id="4259"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288" name="Google Shape;4288;p65"/>
          <p:cNvCxnSpPr>
            <a:stCxn id="4257" idx="0"/>
            <a:endCxn id="4260"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289" name="Google Shape;4289;p65"/>
          <p:cNvCxnSpPr>
            <a:stCxn id="4258" idx="0"/>
            <a:endCxn id="4260"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290" name="Google Shape;4290;p65"/>
          <p:cNvCxnSpPr>
            <a:stCxn id="4259" idx="3"/>
            <a:endCxn id="4261"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291" name="Google Shape;4291;p65"/>
          <p:cNvCxnSpPr>
            <a:stCxn id="4260" idx="3"/>
            <a:endCxn id="4261"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292" name="Google Shape;4292;p6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3" name="Google Shape;4293;p6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4" name="Google Shape;4294;p6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5" name="Google Shape;4295;p6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6" name="Google Shape;4296;p6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7" name="Google Shape;4297;p6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8" name="Google Shape;4298;p6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9" name="Google Shape;4299;p6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0" name="Google Shape;4300;p6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1" name="Google Shape;4301;p6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2" name="Google Shape;4302;p6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3" name="Google Shape;4303;p6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4" name="Google Shape;4304;p6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5" name="Google Shape;4305;p6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6" name="Google Shape;4306;p6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7" name="Google Shape;4307;p65"/>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308" name="Google Shape;4308;p6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9" name="Google Shape;4309;p6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0" name="Google Shape;4310;p6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1" name="Google Shape;4311;p6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2" name="Google Shape;4312;p6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3" name="Google Shape;4313;p6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4" name="Google Shape;4314;p6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5" name="Google Shape;4315;p6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6" name="Google Shape;4316;p6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7" name="Google Shape;4317;p6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8" name="Google Shape;4318;p6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9" name="Google Shape;4319;p6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20" name="Google Shape;4320;p6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21" name="Google Shape;4321;p6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22" name="Google Shape;4322;p6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23" name="Google Shape;4323;p65"/>
          <p:cNvSpPr txBox="1"/>
          <p:nvPr/>
        </p:nvSpPr>
        <p:spPr>
          <a:xfrm>
            <a:off x="100825" y="355375"/>
            <a:ext cx="31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Apply Alpha Beta Pruning to this tree</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7" name="Shape 4327"/>
        <p:cNvGrpSpPr/>
        <p:nvPr/>
      </p:nvGrpSpPr>
      <p:grpSpPr>
        <a:xfrm>
          <a:off x="0" y="0"/>
          <a:ext cx="0" cy="0"/>
          <a:chOff x="0" y="0"/>
          <a:chExt cx="0" cy="0"/>
        </a:xfrm>
      </p:grpSpPr>
      <p:sp>
        <p:nvSpPr>
          <p:cNvPr id="4328" name="Google Shape;4328;p66"/>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329" name="Google Shape;4329;p66"/>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330" name="Google Shape;4330;p66"/>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331" name="Google Shape;4331;p66"/>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332" name="Google Shape;4332;p66"/>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333" name="Google Shape;4333;p66"/>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334" name="Google Shape;4334;p66"/>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335" name="Google Shape;4335;p66"/>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336" name="Google Shape;4336;p6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337" name="Google Shape;4337;p6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338" name="Google Shape;4338;p6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339" name="Google Shape;4339;p6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340" name="Google Shape;4340;p6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341" name="Google Shape;4341;p6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342" name="Google Shape;4342;p6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343" name="Google Shape;4343;p6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344" name="Google Shape;4344;p66"/>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5" name="Google Shape;4345;p66"/>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6" name="Google Shape;4346;p66"/>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7" name="Google Shape;4347;p66"/>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8" name="Google Shape;4348;p6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9" name="Google Shape;4349;p6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0" name="Google Shape;4350;p6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1" name="Google Shape;4351;p6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2" name="Google Shape;4352;p66"/>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3" name="Google Shape;4353;p66"/>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4" name="Google Shape;4354;p6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5" name="Google Shape;4355;p6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6" name="Google Shape;4356;p66"/>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7" name="Google Shape;4357;p6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8" name="Google Shape;4358;p6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359" name="Google Shape;4359;p66"/>
          <p:cNvCxnSpPr>
            <a:stCxn id="4344" idx="5"/>
            <a:endCxn id="432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0" name="Google Shape;4360;p66"/>
          <p:cNvCxnSpPr>
            <a:stCxn id="4329" idx="0"/>
            <a:endCxn id="434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1" name="Google Shape;4361;p66"/>
          <p:cNvCxnSpPr>
            <a:stCxn id="4330" idx="0"/>
            <a:endCxn id="434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2" name="Google Shape;4362;p66"/>
          <p:cNvCxnSpPr>
            <a:stCxn id="4331" idx="0"/>
            <a:endCxn id="434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3" name="Google Shape;4363;p66"/>
          <p:cNvCxnSpPr>
            <a:stCxn id="4332" idx="0"/>
            <a:endCxn id="434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4" name="Google Shape;4364;p66"/>
          <p:cNvCxnSpPr>
            <a:stCxn id="4333" idx="0"/>
            <a:endCxn id="434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365" name="Google Shape;4365;p66"/>
          <p:cNvCxnSpPr>
            <a:stCxn id="4334" idx="0"/>
            <a:endCxn id="434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366" name="Google Shape;4366;p66"/>
          <p:cNvCxnSpPr>
            <a:stCxn id="4335" idx="0"/>
            <a:endCxn id="434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367" name="Google Shape;4367;p66"/>
          <p:cNvCxnSpPr>
            <a:stCxn id="4336" idx="0"/>
            <a:endCxn id="434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368" name="Google Shape;4368;p66"/>
          <p:cNvCxnSpPr>
            <a:stCxn id="4337" idx="0"/>
            <a:endCxn id="434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369" name="Google Shape;4369;p66"/>
          <p:cNvCxnSpPr>
            <a:stCxn id="4338" idx="0"/>
            <a:endCxn id="434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370" name="Google Shape;4370;p66"/>
          <p:cNvCxnSpPr>
            <a:stCxn id="4339" idx="0"/>
            <a:endCxn id="434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371" name="Google Shape;4371;p66"/>
          <p:cNvCxnSpPr>
            <a:stCxn id="4340" idx="0"/>
            <a:endCxn id="435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372" name="Google Shape;4372;p66"/>
          <p:cNvCxnSpPr>
            <a:stCxn id="4341" idx="0"/>
            <a:endCxn id="435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373" name="Google Shape;4373;p66"/>
          <p:cNvCxnSpPr>
            <a:stCxn id="4342" idx="0"/>
            <a:endCxn id="435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374" name="Google Shape;4374;p66"/>
          <p:cNvCxnSpPr>
            <a:stCxn id="4343" idx="0"/>
            <a:endCxn id="435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375" name="Google Shape;4375;p66"/>
          <p:cNvCxnSpPr>
            <a:stCxn id="4344" idx="3"/>
            <a:endCxn id="435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76" name="Google Shape;4376;p66"/>
          <p:cNvCxnSpPr>
            <a:stCxn id="4345" idx="3"/>
            <a:endCxn id="435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77" name="Google Shape;4377;p66"/>
          <p:cNvCxnSpPr>
            <a:stCxn id="4346" idx="3"/>
            <a:endCxn id="435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78" name="Google Shape;4378;p66"/>
          <p:cNvCxnSpPr>
            <a:stCxn id="4347" idx="3"/>
            <a:endCxn id="435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79" name="Google Shape;4379;p66"/>
          <p:cNvCxnSpPr>
            <a:stCxn id="4348" idx="3"/>
            <a:endCxn id="435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80" name="Google Shape;4380;p66"/>
          <p:cNvCxnSpPr>
            <a:stCxn id="4349" idx="3"/>
            <a:endCxn id="435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381" name="Google Shape;4381;p66"/>
          <p:cNvCxnSpPr>
            <a:stCxn id="4350" idx="3"/>
            <a:endCxn id="435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382" name="Google Shape;4382;p66"/>
          <p:cNvCxnSpPr>
            <a:stCxn id="4351" idx="3"/>
            <a:endCxn id="435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383" name="Google Shape;4383;p66"/>
          <p:cNvCxnSpPr>
            <a:stCxn id="4352" idx="0"/>
            <a:endCxn id="435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384" name="Google Shape;4384;p66"/>
          <p:cNvCxnSpPr>
            <a:stCxn id="4353" idx="0"/>
            <a:endCxn id="435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385" name="Google Shape;4385;p66"/>
          <p:cNvCxnSpPr>
            <a:stCxn id="4354" idx="0"/>
            <a:endCxn id="435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386" name="Google Shape;4386;p66"/>
          <p:cNvCxnSpPr>
            <a:stCxn id="4355" idx="0"/>
            <a:endCxn id="435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387" name="Google Shape;4387;p66"/>
          <p:cNvCxnSpPr>
            <a:stCxn id="4356" idx="3"/>
            <a:endCxn id="435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388" name="Google Shape;4388;p66"/>
          <p:cNvCxnSpPr>
            <a:stCxn id="4357" idx="3"/>
            <a:endCxn id="435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389" name="Google Shape;4389;p6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0" name="Google Shape;4390;p6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1" name="Google Shape;4391;p6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2" name="Google Shape;4392;p6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3" name="Google Shape;4393;p6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4" name="Google Shape;4394;p6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5" name="Google Shape;4395;p6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6" name="Google Shape;4396;p6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7" name="Google Shape;4397;p6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8" name="Google Shape;4398;p6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99" name="Google Shape;4399;p6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0" name="Google Shape;4400;p6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1" name="Google Shape;4401;p6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2" name="Google Shape;4402;p6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3" name="Google Shape;4403;p6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404" name="Google Shape;4404;p66"/>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405" name="Google Shape;4405;p6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6" name="Google Shape;4406;p6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7" name="Google Shape;4407;p6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8" name="Google Shape;4408;p6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09" name="Google Shape;4409;p6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0" name="Google Shape;4410;p6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1" name="Google Shape;4411;p6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2" name="Google Shape;4412;p6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3" name="Google Shape;4413;p6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4" name="Google Shape;4414;p6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5" name="Google Shape;4415;p6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6" name="Google Shape;4416;p6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7" name="Google Shape;4417;p6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8" name="Google Shape;4418;p6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9" name="Google Shape;4419;p6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3" name="Shape 4423"/>
        <p:cNvGrpSpPr/>
        <p:nvPr/>
      </p:nvGrpSpPr>
      <p:grpSpPr>
        <a:xfrm>
          <a:off x="0" y="0"/>
          <a:ext cx="0" cy="0"/>
          <a:chOff x="0" y="0"/>
          <a:chExt cx="0" cy="0"/>
        </a:xfrm>
      </p:grpSpPr>
      <p:sp>
        <p:nvSpPr>
          <p:cNvPr id="4424" name="Google Shape;4424;p67"/>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425" name="Google Shape;4425;p67"/>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426" name="Google Shape;4426;p67"/>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427" name="Google Shape;4427;p67"/>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428" name="Google Shape;4428;p67"/>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429" name="Google Shape;4429;p67"/>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430" name="Google Shape;4430;p67"/>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431" name="Google Shape;4431;p67"/>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432" name="Google Shape;4432;p67"/>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433" name="Google Shape;4433;p67"/>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434" name="Google Shape;4434;p67"/>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435" name="Google Shape;4435;p67"/>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436" name="Google Shape;4436;p6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437" name="Google Shape;4437;p6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438" name="Google Shape;4438;p6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439" name="Google Shape;4439;p6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440" name="Google Shape;4440;p67"/>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1" name="Google Shape;4441;p67"/>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2" name="Google Shape;4442;p67"/>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3" name="Google Shape;4443;p67"/>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4" name="Google Shape;4444;p67"/>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5" name="Google Shape;4445;p67"/>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6" name="Google Shape;4446;p6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7" name="Google Shape;4447;p6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8" name="Google Shape;4448;p67"/>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49" name="Google Shape;4449;p67"/>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50" name="Google Shape;4450;p67"/>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51" name="Google Shape;4451;p6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52" name="Google Shape;4452;p67"/>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53" name="Google Shape;4453;p6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54" name="Google Shape;4454;p6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455" name="Google Shape;4455;p67"/>
          <p:cNvCxnSpPr>
            <a:stCxn id="4440" idx="5"/>
            <a:endCxn id="442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56" name="Google Shape;4456;p67"/>
          <p:cNvCxnSpPr>
            <a:stCxn id="4425" idx="0"/>
            <a:endCxn id="444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57" name="Google Shape;4457;p67"/>
          <p:cNvCxnSpPr>
            <a:stCxn id="4426" idx="0"/>
            <a:endCxn id="444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58" name="Google Shape;4458;p67"/>
          <p:cNvCxnSpPr>
            <a:stCxn id="4427" idx="0"/>
            <a:endCxn id="444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59" name="Google Shape;4459;p67"/>
          <p:cNvCxnSpPr>
            <a:stCxn id="4428" idx="0"/>
            <a:endCxn id="444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60" name="Google Shape;4460;p67"/>
          <p:cNvCxnSpPr>
            <a:stCxn id="4429" idx="0"/>
            <a:endCxn id="444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461" name="Google Shape;4461;p67"/>
          <p:cNvCxnSpPr>
            <a:stCxn id="4430" idx="0"/>
            <a:endCxn id="444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462" name="Google Shape;4462;p67"/>
          <p:cNvCxnSpPr>
            <a:stCxn id="4431" idx="0"/>
            <a:endCxn id="444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463" name="Google Shape;4463;p67"/>
          <p:cNvCxnSpPr>
            <a:stCxn id="4432" idx="0"/>
            <a:endCxn id="444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464" name="Google Shape;4464;p67"/>
          <p:cNvCxnSpPr>
            <a:stCxn id="4433" idx="0"/>
            <a:endCxn id="444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465" name="Google Shape;4465;p67"/>
          <p:cNvCxnSpPr>
            <a:stCxn id="4434" idx="0"/>
            <a:endCxn id="444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466" name="Google Shape;4466;p67"/>
          <p:cNvCxnSpPr>
            <a:stCxn id="4435" idx="0"/>
            <a:endCxn id="444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467" name="Google Shape;4467;p67"/>
          <p:cNvCxnSpPr>
            <a:stCxn id="4436" idx="0"/>
            <a:endCxn id="444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468" name="Google Shape;4468;p67"/>
          <p:cNvCxnSpPr>
            <a:stCxn id="4437" idx="0"/>
            <a:endCxn id="444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469" name="Google Shape;4469;p67"/>
          <p:cNvCxnSpPr>
            <a:stCxn id="4438" idx="0"/>
            <a:endCxn id="444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470" name="Google Shape;4470;p67"/>
          <p:cNvCxnSpPr>
            <a:stCxn id="4439" idx="0"/>
            <a:endCxn id="444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471" name="Google Shape;4471;p67"/>
          <p:cNvCxnSpPr>
            <a:stCxn id="4440" idx="3"/>
            <a:endCxn id="444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2" name="Google Shape;4472;p67"/>
          <p:cNvCxnSpPr>
            <a:stCxn id="4441" idx="3"/>
            <a:endCxn id="444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3" name="Google Shape;4473;p67"/>
          <p:cNvCxnSpPr>
            <a:stCxn id="4442" idx="3"/>
            <a:endCxn id="444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4" name="Google Shape;4474;p67"/>
          <p:cNvCxnSpPr>
            <a:stCxn id="4443" idx="3"/>
            <a:endCxn id="444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5" name="Google Shape;4475;p67"/>
          <p:cNvCxnSpPr>
            <a:stCxn id="4444" idx="3"/>
            <a:endCxn id="445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6" name="Google Shape;4476;p67"/>
          <p:cNvCxnSpPr>
            <a:stCxn id="4445" idx="3"/>
            <a:endCxn id="445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477" name="Google Shape;4477;p67"/>
          <p:cNvCxnSpPr>
            <a:stCxn id="4446" idx="3"/>
            <a:endCxn id="445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478" name="Google Shape;4478;p67"/>
          <p:cNvCxnSpPr>
            <a:stCxn id="4447" idx="3"/>
            <a:endCxn id="445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479" name="Google Shape;4479;p67"/>
          <p:cNvCxnSpPr>
            <a:stCxn id="4448" idx="0"/>
            <a:endCxn id="445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480" name="Google Shape;4480;p67"/>
          <p:cNvCxnSpPr>
            <a:stCxn id="4449" idx="0"/>
            <a:endCxn id="445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481" name="Google Shape;4481;p67"/>
          <p:cNvCxnSpPr>
            <a:stCxn id="4450" idx="0"/>
            <a:endCxn id="445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482" name="Google Shape;4482;p67"/>
          <p:cNvCxnSpPr>
            <a:stCxn id="4451" idx="0"/>
            <a:endCxn id="445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483" name="Google Shape;4483;p67"/>
          <p:cNvCxnSpPr>
            <a:stCxn id="4452" idx="3"/>
            <a:endCxn id="445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484" name="Google Shape;4484;p67"/>
          <p:cNvCxnSpPr>
            <a:stCxn id="4453" idx="3"/>
            <a:endCxn id="445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485" name="Google Shape;4485;p6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86" name="Google Shape;4486;p6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87" name="Google Shape;4487;p6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88" name="Google Shape;4488;p6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89" name="Google Shape;4489;p6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0" name="Google Shape;4490;p6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1" name="Google Shape;4491;p6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2" name="Google Shape;4492;p6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3" name="Google Shape;4493;p6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4" name="Google Shape;4494;p6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5" name="Google Shape;4495;p6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6" name="Google Shape;4496;p6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7" name="Google Shape;4497;p6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498" name="Google Shape;4498;p6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9" name="Google Shape;4499;p6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500" name="Google Shape;4500;p67"/>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501" name="Google Shape;4501;p6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2" name="Google Shape;4502;p6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3" name="Google Shape;4503;p6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4" name="Google Shape;4504;p6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5" name="Google Shape;4505;p6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6" name="Google Shape;4506;p6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7" name="Google Shape;4507;p6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8" name="Google Shape;4508;p6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9" name="Google Shape;4509;p6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0" name="Google Shape;4510;p6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1" name="Google Shape;4511;p6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2" name="Google Shape;4512;p6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3" name="Google Shape;4513;p6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514" name="Google Shape;4514;p6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5" name="Google Shape;4515;p6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9" name="Shape 4519"/>
        <p:cNvGrpSpPr/>
        <p:nvPr/>
      </p:nvGrpSpPr>
      <p:grpSpPr>
        <a:xfrm>
          <a:off x="0" y="0"/>
          <a:ext cx="0" cy="0"/>
          <a:chOff x="0" y="0"/>
          <a:chExt cx="0" cy="0"/>
        </a:xfrm>
      </p:grpSpPr>
      <p:sp>
        <p:nvSpPr>
          <p:cNvPr id="4520" name="Google Shape;4520;p68"/>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521" name="Google Shape;4521;p68"/>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522" name="Google Shape;4522;p68"/>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523" name="Google Shape;4523;p68"/>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524" name="Google Shape;4524;p68"/>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525" name="Google Shape;4525;p68"/>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526" name="Google Shape;4526;p68"/>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527" name="Google Shape;4527;p68"/>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528" name="Google Shape;4528;p68"/>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529" name="Google Shape;4529;p68"/>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530" name="Google Shape;4530;p6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531" name="Google Shape;4531;p6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532" name="Google Shape;4532;p6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533" name="Google Shape;4533;p6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534" name="Google Shape;4534;p6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535" name="Google Shape;4535;p6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536" name="Google Shape;4536;p68"/>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37" name="Google Shape;4537;p68"/>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38" name="Google Shape;4538;p68"/>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39" name="Google Shape;4539;p68"/>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0" name="Google Shape;4540;p68"/>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1" name="Google Shape;4541;p6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2" name="Google Shape;4542;p6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3" name="Google Shape;4543;p6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4" name="Google Shape;4544;p68"/>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5" name="Google Shape;4545;p68"/>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6" name="Google Shape;4546;p6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7" name="Google Shape;4547;p6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8" name="Google Shape;4548;p68"/>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49" name="Google Shape;4549;p6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50" name="Google Shape;4550;p6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551" name="Google Shape;4551;p68"/>
          <p:cNvCxnSpPr>
            <a:stCxn id="4536" idx="5"/>
            <a:endCxn id="452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2" name="Google Shape;4552;p68"/>
          <p:cNvCxnSpPr>
            <a:stCxn id="4521" idx="0"/>
            <a:endCxn id="453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3" name="Google Shape;4553;p68"/>
          <p:cNvCxnSpPr>
            <a:stCxn id="4522" idx="0"/>
            <a:endCxn id="453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4" name="Google Shape;4554;p68"/>
          <p:cNvCxnSpPr>
            <a:stCxn id="4523" idx="0"/>
            <a:endCxn id="453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5" name="Google Shape;4555;p68"/>
          <p:cNvCxnSpPr>
            <a:stCxn id="4524" idx="0"/>
            <a:endCxn id="453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6" name="Google Shape;4556;p68"/>
          <p:cNvCxnSpPr>
            <a:stCxn id="4525" idx="0"/>
            <a:endCxn id="453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557" name="Google Shape;4557;p68"/>
          <p:cNvCxnSpPr>
            <a:stCxn id="4526" idx="0"/>
            <a:endCxn id="453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558" name="Google Shape;4558;p68"/>
          <p:cNvCxnSpPr>
            <a:stCxn id="4527" idx="0"/>
            <a:endCxn id="453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559" name="Google Shape;4559;p68"/>
          <p:cNvCxnSpPr>
            <a:stCxn id="4528" idx="0"/>
            <a:endCxn id="454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560" name="Google Shape;4560;p68"/>
          <p:cNvCxnSpPr>
            <a:stCxn id="4529" idx="0"/>
            <a:endCxn id="454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561" name="Google Shape;4561;p68"/>
          <p:cNvCxnSpPr>
            <a:stCxn id="4530" idx="0"/>
            <a:endCxn id="454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562" name="Google Shape;4562;p68"/>
          <p:cNvCxnSpPr>
            <a:stCxn id="4531" idx="0"/>
            <a:endCxn id="454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563" name="Google Shape;4563;p68"/>
          <p:cNvCxnSpPr>
            <a:stCxn id="4532" idx="0"/>
            <a:endCxn id="454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564" name="Google Shape;4564;p68"/>
          <p:cNvCxnSpPr>
            <a:stCxn id="4533" idx="0"/>
            <a:endCxn id="454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565" name="Google Shape;4565;p68"/>
          <p:cNvCxnSpPr>
            <a:stCxn id="4534" idx="0"/>
            <a:endCxn id="454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566" name="Google Shape;4566;p68"/>
          <p:cNvCxnSpPr>
            <a:stCxn id="4535" idx="0"/>
            <a:endCxn id="454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567" name="Google Shape;4567;p68"/>
          <p:cNvCxnSpPr>
            <a:stCxn id="4536" idx="3"/>
            <a:endCxn id="454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68" name="Google Shape;4568;p68"/>
          <p:cNvCxnSpPr>
            <a:stCxn id="4537" idx="3"/>
            <a:endCxn id="454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69" name="Google Shape;4569;p68"/>
          <p:cNvCxnSpPr>
            <a:stCxn id="4538" idx="3"/>
            <a:endCxn id="454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70" name="Google Shape;4570;p68"/>
          <p:cNvCxnSpPr>
            <a:stCxn id="4539" idx="3"/>
            <a:endCxn id="454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71" name="Google Shape;4571;p68"/>
          <p:cNvCxnSpPr>
            <a:stCxn id="4540" idx="3"/>
            <a:endCxn id="454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72" name="Google Shape;4572;p68"/>
          <p:cNvCxnSpPr>
            <a:stCxn id="4541" idx="3"/>
            <a:endCxn id="454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573" name="Google Shape;4573;p68"/>
          <p:cNvCxnSpPr>
            <a:stCxn id="4542" idx="3"/>
            <a:endCxn id="454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574" name="Google Shape;4574;p68"/>
          <p:cNvCxnSpPr>
            <a:stCxn id="4543" idx="3"/>
            <a:endCxn id="454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575" name="Google Shape;4575;p68"/>
          <p:cNvCxnSpPr>
            <a:stCxn id="4544" idx="0"/>
            <a:endCxn id="454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576" name="Google Shape;4576;p68"/>
          <p:cNvCxnSpPr>
            <a:stCxn id="4545" idx="0"/>
            <a:endCxn id="454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577" name="Google Shape;4577;p68"/>
          <p:cNvCxnSpPr>
            <a:stCxn id="4546" idx="0"/>
            <a:endCxn id="454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578" name="Google Shape;4578;p68"/>
          <p:cNvCxnSpPr>
            <a:stCxn id="4547" idx="0"/>
            <a:endCxn id="454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579" name="Google Shape;4579;p68"/>
          <p:cNvCxnSpPr>
            <a:stCxn id="4548" idx="3"/>
            <a:endCxn id="455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580" name="Google Shape;4580;p68"/>
          <p:cNvCxnSpPr>
            <a:stCxn id="4549" idx="3"/>
            <a:endCxn id="455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581" name="Google Shape;4581;p6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2" name="Google Shape;4582;p6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3" name="Google Shape;4583;p6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4" name="Google Shape;4584;p6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5" name="Google Shape;4585;p6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6" name="Google Shape;4586;p6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7" name="Google Shape;4587;p6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8" name="Google Shape;4588;p6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89" name="Google Shape;4589;p6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590" name="Google Shape;4590;p6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1" name="Google Shape;4591;p6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2" name="Google Shape;4592;p6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3" name="Google Shape;4593;p6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594" name="Google Shape;4594;p6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5" name="Google Shape;4595;p6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596" name="Google Shape;4596;p68"/>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597" name="Google Shape;4597;p6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8" name="Google Shape;4598;p6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9" name="Google Shape;4599;p6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0" name="Google Shape;4600;p6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1" name="Google Shape;4601;p6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2" name="Google Shape;4602;p6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3" name="Google Shape;4603;p6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4" name="Google Shape;4604;p6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5" name="Google Shape;4605;p6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606" name="Google Shape;4606;p6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7" name="Google Shape;4607;p6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8" name="Google Shape;4608;p6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9" name="Google Shape;4609;p6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610" name="Google Shape;4610;p6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11" name="Google Shape;4611;p6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5" name="Shape 4615"/>
        <p:cNvGrpSpPr/>
        <p:nvPr/>
      </p:nvGrpSpPr>
      <p:grpSpPr>
        <a:xfrm>
          <a:off x="0" y="0"/>
          <a:ext cx="0" cy="0"/>
          <a:chOff x="0" y="0"/>
          <a:chExt cx="0" cy="0"/>
        </a:xfrm>
      </p:grpSpPr>
      <p:sp>
        <p:nvSpPr>
          <p:cNvPr id="4616" name="Google Shape;4616;p69"/>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617" name="Google Shape;4617;p69"/>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618" name="Google Shape;4618;p69"/>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619" name="Google Shape;4619;p69"/>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620" name="Google Shape;4620;p69"/>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621" name="Google Shape;4621;p69"/>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622" name="Google Shape;4622;p69"/>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623" name="Google Shape;4623;p69"/>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624" name="Google Shape;4624;p69"/>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625" name="Google Shape;4625;p69"/>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626" name="Google Shape;4626;p6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627" name="Google Shape;4627;p6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628" name="Google Shape;4628;p6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629" name="Google Shape;4629;p6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630" name="Google Shape;4630;p6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631" name="Google Shape;4631;p6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632" name="Google Shape;4632;p69"/>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3" name="Google Shape;4633;p69"/>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4" name="Google Shape;4634;p69"/>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5" name="Google Shape;4635;p69"/>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6" name="Google Shape;4636;p69"/>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7" name="Google Shape;4637;p6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8" name="Google Shape;4638;p6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9" name="Google Shape;4639;p6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0" name="Google Shape;4640;p69"/>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1" name="Google Shape;4641;p69"/>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2" name="Google Shape;4642;p6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3" name="Google Shape;4643;p6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4" name="Google Shape;4644;p69"/>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5" name="Google Shape;4645;p6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6" name="Google Shape;4646;p6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647" name="Google Shape;4647;p69"/>
          <p:cNvCxnSpPr>
            <a:stCxn id="4632" idx="5"/>
            <a:endCxn id="461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48" name="Google Shape;4648;p69"/>
          <p:cNvCxnSpPr>
            <a:stCxn id="4617" idx="0"/>
            <a:endCxn id="463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49" name="Google Shape;4649;p69"/>
          <p:cNvCxnSpPr>
            <a:stCxn id="4618" idx="0"/>
            <a:endCxn id="463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50" name="Google Shape;4650;p69"/>
          <p:cNvCxnSpPr>
            <a:stCxn id="4619" idx="0"/>
            <a:endCxn id="463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51" name="Google Shape;4651;p69"/>
          <p:cNvCxnSpPr>
            <a:stCxn id="4620" idx="0"/>
            <a:endCxn id="463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52" name="Google Shape;4652;p69"/>
          <p:cNvCxnSpPr>
            <a:stCxn id="4621" idx="0"/>
            <a:endCxn id="463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653" name="Google Shape;4653;p69"/>
          <p:cNvCxnSpPr>
            <a:stCxn id="4622" idx="0"/>
            <a:endCxn id="463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654" name="Google Shape;4654;p69"/>
          <p:cNvCxnSpPr>
            <a:stCxn id="4623" idx="0"/>
            <a:endCxn id="463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655" name="Google Shape;4655;p69"/>
          <p:cNvCxnSpPr>
            <a:stCxn id="4624" idx="0"/>
            <a:endCxn id="463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656" name="Google Shape;4656;p69"/>
          <p:cNvCxnSpPr>
            <a:stCxn id="4625" idx="0"/>
            <a:endCxn id="463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657" name="Google Shape;4657;p69"/>
          <p:cNvCxnSpPr>
            <a:stCxn id="4626" idx="0"/>
            <a:endCxn id="463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658" name="Google Shape;4658;p69"/>
          <p:cNvCxnSpPr>
            <a:stCxn id="4627" idx="0"/>
            <a:endCxn id="463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659" name="Google Shape;4659;p69"/>
          <p:cNvCxnSpPr>
            <a:stCxn id="4628" idx="0"/>
            <a:endCxn id="463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660" name="Google Shape;4660;p69"/>
          <p:cNvCxnSpPr>
            <a:stCxn id="4629" idx="0"/>
            <a:endCxn id="463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661" name="Google Shape;4661;p69"/>
          <p:cNvCxnSpPr>
            <a:stCxn id="4630" idx="0"/>
            <a:endCxn id="463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662" name="Google Shape;4662;p69"/>
          <p:cNvCxnSpPr>
            <a:stCxn id="4631" idx="0"/>
            <a:endCxn id="463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663" name="Google Shape;4663;p69"/>
          <p:cNvCxnSpPr>
            <a:stCxn id="4632" idx="3"/>
            <a:endCxn id="464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64" name="Google Shape;4664;p69"/>
          <p:cNvCxnSpPr>
            <a:stCxn id="4633" idx="3"/>
            <a:endCxn id="464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65" name="Google Shape;4665;p69"/>
          <p:cNvCxnSpPr>
            <a:stCxn id="4634" idx="3"/>
            <a:endCxn id="464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66" name="Google Shape;4666;p69"/>
          <p:cNvCxnSpPr>
            <a:stCxn id="4635" idx="3"/>
            <a:endCxn id="464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67" name="Google Shape;4667;p69"/>
          <p:cNvCxnSpPr>
            <a:stCxn id="4636" idx="3"/>
            <a:endCxn id="464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68" name="Google Shape;4668;p69"/>
          <p:cNvCxnSpPr>
            <a:stCxn id="4637" idx="3"/>
            <a:endCxn id="464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669" name="Google Shape;4669;p69"/>
          <p:cNvCxnSpPr>
            <a:stCxn id="4638" idx="3"/>
            <a:endCxn id="464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670" name="Google Shape;4670;p69"/>
          <p:cNvCxnSpPr>
            <a:stCxn id="4639" idx="3"/>
            <a:endCxn id="464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671" name="Google Shape;4671;p69"/>
          <p:cNvCxnSpPr>
            <a:stCxn id="4640" idx="0"/>
            <a:endCxn id="464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672" name="Google Shape;4672;p69"/>
          <p:cNvCxnSpPr>
            <a:stCxn id="4641" idx="0"/>
            <a:endCxn id="464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673" name="Google Shape;4673;p69"/>
          <p:cNvCxnSpPr>
            <a:stCxn id="4642" idx="0"/>
            <a:endCxn id="464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674" name="Google Shape;4674;p69"/>
          <p:cNvCxnSpPr>
            <a:stCxn id="4643" idx="0"/>
            <a:endCxn id="464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675" name="Google Shape;4675;p69"/>
          <p:cNvCxnSpPr>
            <a:stCxn id="4644" idx="3"/>
            <a:endCxn id="464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676" name="Google Shape;4676;p69"/>
          <p:cNvCxnSpPr>
            <a:stCxn id="4645" idx="3"/>
            <a:endCxn id="464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677" name="Google Shape;4677;p6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678" name="Google Shape;4678;p6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79" name="Google Shape;4679;p6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0" name="Google Shape;4680;p6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1" name="Google Shape;4681;p6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2" name="Google Shape;4682;p6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3" name="Google Shape;4683;p6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4" name="Google Shape;4684;p6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5" name="Google Shape;4685;p6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686" name="Google Shape;4686;p6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7" name="Google Shape;4687;p6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8" name="Google Shape;4688;p6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9" name="Google Shape;4689;p6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690" name="Google Shape;4690;p6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1" name="Google Shape;4691;p6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692" name="Google Shape;4692;p69"/>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693" name="Google Shape;4693;p6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694" name="Google Shape;4694;p6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5" name="Google Shape;4695;p6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6" name="Google Shape;4696;p6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7" name="Google Shape;4697;p6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8" name="Google Shape;4698;p6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9" name="Google Shape;4699;p6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0" name="Google Shape;4700;p6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1" name="Google Shape;4701;p6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702" name="Google Shape;4702;p6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3" name="Google Shape;4703;p6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4" name="Google Shape;4704;p6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5" name="Google Shape;4705;p6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706" name="Google Shape;4706;p6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7" name="Google Shape;4707;p6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1" name="Shape 4711"/>
        <p:cNvGrpSpPr/>
        <p:nvPr/>
      </p:nvGrpSpPr>
      <p:grpSpPr>
        <a:xfrm>
          <a:off x="0" y="0"/>
          <a:ext cx="0" cy="0"/>
          <a:chOff x="0" y="0"/>
          <a:chExt cx="0" cy="0"/>
        </a:xfrm>
      </p:grpSpPr>
      <p:sp>
        <p:nvSpPr>
          <p:cNvPr id="4712" name="Google Shape;4712;p70"/>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713" name="Google Shape;4713;p70"/>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714" name="Google Shape;4714;p70"/>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715" name="Google Shape;4715;p70"/>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716" name="Google Shape;4716;p70"/>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717" name="Google Shape;4717;p70"/>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718" name="Google Shape;4718;p70"/>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719" name="Google Shape;4719;p70"/>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720" name="Google Shape;4720;p70"/>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721" name="Google Shape;4721;p70"/>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722" name="Google Shape;4722;p70"/>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723" name="Google Shape;4723;p7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724" name="Google Shape;4724;p7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725" name="Google Shape;4725;p7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726" name="Google Shape;4726;p7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727" name="Google Shape;4727;p7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728" name="Google Shape;4728;p70"/>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29" name="Google Shape;4729;p70"/>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0" name="Google Shape;4730;p70"/>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1" name="Google Shape;4731;p70"/>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2" name="Google Shape;4732;p70"/>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3" name="Google Shape;4733;p7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4" name="Google Shape;4734;p7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5" name="Google Shape;4735;p7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6" name="Google Shape;4736;p70"/>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7" name="Google Shape;4737;p70"/>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8" name="Google Shape;4738;p7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9" name="Google Shape;4739;p7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40" name="Google Shape;4740;p70"/>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41" name="Google Shape;4741;p7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42" name="Google Shape;4742;p7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743" name="Google Shape;4743;p70"/>
          <p:cNvCxnSpPr>
            <a:stCxn id="4728" idx="5"/>
            <a:endCxn id="471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4" name="Google Shape;4744;p70"/>
          <p:cNvCxnSpPr>
            <a:stCxn id="4713" idx="0"/>
            <a:endCxn id="472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5" name="Google Shape;4745;p70"/>
          <p:cNvCxnSpPr>
            <a:stCxn id="4714" idx="0"/>
            <a:endCxn id="472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6" name="Google Shape;4746;p70"/>
          <p:cNvCxnSpPr>
            <a:stCxn id="4715" idx="0"/>
            <a:endCxn id="472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7" name="Google Shape;4747;p70"/>
          <p:cNvCxnSpPr>
            <a:stCxn id="4716" idx="0"/>
            <a:endCxn id="473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8" name="Google Shape;4748;p70"/>
          <p:cNvCxnSpPr>
            <a:stCxn id="4717" idx="0"/>
            <a:endCxn id="473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749" name="Google Shape;4749;p70"/>
          <p:cNvCxnSpPr>
            <a:stCxn id="4718" idx="0"/>
            <a:endCxn id="473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50" name="Google Shape;4750;p70"/>
          <p:cNvCxnSpPr>
            <a:stCxn id="4719" idx="0"/>
            <a:endCxn id="473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751" name="Google Shape;4751;p70"/>
          <p:cNvCxnSpPr>
            <a:stCxn id="4720" idx="0"/>
            <a:endCxn id="473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752" name="Google Shape;4752;p70"/>
          <p:cNvCxnSpPr>
            <a:stCxn id="4721" idx="0"/>
            <a:endCxn id="473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753" name="Google Shape;4753;p70"/>
          <p:cNvCxnSpPr>
            <a:stCxn id="4722" idx="0"/>
            <a:endCxn id="473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754" name="Google Shape;4754;p70"/>
          <p:cNvCxnSpPr>
            <a:stCxn id="4723" idx="0"/>
            <a:endCxn id="473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755" name="Google Shape;4755;p70"/>
          <p:cNvCxnSpPr>
            <a:stCxn id="4724" idx="0"/>
            <a:endCxn id="473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756" name="Google Shape;4756;p70"/>
          <p:cNvCxnSpPr>
            <a:stCxn id="4725" idx="0"/>
            <a:endCxn id="473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757" name="Google Shape;4757;p70"/>
          <p:cNvCxnSpPr>
            <a:stCxn id="4726" idx="0"/>
            <a:endCxn id="473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758" name="Google Shape;4758;p70"/>
          <p:cNvCxnSpPr>
            <a:stCxn id="4727" idx="0"/>
            <a:endCxn id="473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759" name="Google Shape;4759;p70"/>
          <p:cNvCxnSpPr>
            <a:stCxn id="4728" idx="3"/>
            <a:endCxn id="473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0" name="Google Shape;4760;p70"/>
          <p:cNvCxnSpPr>
            <a:stCxn id="4729" idx="3"/>
            <a:endCxn id="473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1" name="Google Shape;4761;p70"/>
          <p:cNvCxnSpPr>
            <a:stCxn id="4730" idx="3"/>
            <a:endCxn id="473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2" name="Google Shape;4762;p70"/>
          <p:cNvCxnSpPr>
            <a:stCxn id="4731" idx="3"/>
            <a:endCxn id="473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3" name="Google Shape;4763;p70"/>
          <p:cNvCxnSpPr>
            <a:stCxn id="4732" idx="3"/>
            <a:endCxn id="473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4" name="Google Shape;4764;p70"/>
          <p:cNvCxnSpPr>
            <a:stCxn id="4733" idx="3"/>
            <a:endCxn id="473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765" name="Google Shape;4765;p70"/>
          <p:cNvCxnSpPr>
            <a:stCxn id="4734" idx="3"/>
            <a:endCxn id="473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766" name="Google Shape;4766;p70"/>
          <p:cNvCxnSpPr>
            <a:stCxn id="4735" idx="3"/>
            <a:endCxn id="473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767" name="Google Shape;4767;p70"/>
          <p:cNvCxnSpPr>
            <a:stCxn id="4736" idx="0"/>
            <a:endCxn id="474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768" name="Google Shape;4768;p70"/>
          <p:cNvCxnSpPr>
            <a:stCxn id="4737" idx="0"/>
            <a:endCxn id="474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769" name="Google Shape;4769;p70"/>
          <p:cNvCxnSpPr>
            <a:stCxn id="4738" idx="0"/>
            <a:endCxn id="474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770" name="Google Shape;4770;p70"/>
          <p:cNvCxnSpPr>
            <a:stCxn id="4739" idx="0"/>
            <a:endCxn id="474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771" name="Google Shape;4771;p70"/>
          <p:cNvCxnSpPr>
            <a:stCxn id="4740" idx="3"/>
            <a:endCxn id="474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772" name="Google Shape;4772;p70"/>
          <p:cNvCxnSpPr>
            <a:stCxn id="4741" idx="3"/>
            <a:endCxn id="474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773" name="Google Shape;4773;p7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774" name="Google Shape;4774;p7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75" name="Google Shape;4775;p7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76" name="Google Shape;4776;p7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77" name="Google Shape;4777;p7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78" name="Google Shape;4778;p7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79" name="Google Shape;4779;p7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0" name="Google Shape;4780;p7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1" name="Google Shape;4781;p7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782" name="Google Shape;4782;p7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3" name="Google Shape;4783;p7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4" name="Google Shape;4784;p7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5" name="Google Shape;4785;p7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786" name="Google Shape;4786;p7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87" name="Google Shape;4787;p7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788" name="Google Shape;4788;p70"/>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789" name="Google Shape;4789;p7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4790" name="Google Shape;4790;p7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1" name="Google Shape;4791;p7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2" name="Google Shape;4792;p7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3" name="Google Shape;4793;p7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4" name="Google Shape;4794;p7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5" name="Google Shape;4795;p7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6" name="Google Shape;4796;p7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7" name="Google Shape;4797;p7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798" name="Google Shape;4798;p7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99" name="Google Shape;4799;p7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00" name="Google Shape;4800;p7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01" name="Google Shape;4801;p7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802" name="Google Shape;4802;p7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03" name="Google Shape;4803;p7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7" name="Shape 4807"/>
        <p:cNvGrpSpPr/>
        <p:nvPr/>
      </p:nvGrpSpPr>
      <p:grpSpPr>
        <a:xfrm>
          <a:off x="0" y="0"/>
          <a:ext cx="0" cy="0"/>
          <a:chOff x="0" y="0"/>
          <a:chExt cx="0" cy="0"/>
        </a:xfrm>
      </p:grpSpPr>
      <p:sp>
        <p:nvSpPr>
          <p:cNvPr id="4808" name="Google Shape;4808;p71"/>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809" name="Google Shape;4809;p71"/>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810" name="Google Shape;4810;p71"/>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811" name="Google Shape;4811;p71"/>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812" name="Google Shape;4812;p71"/>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813" name="Google Shape;4813;p71"/>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814" name="Google Shape;4814;p71"/>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815" name="Google Shape;4815;p71"/>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816" name="Google Shape;4816;p71"/>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817" name="Google Shape;4817;p71"/>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818" name="Google Shape;4818;p71"/>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819" name="Google Shape;4819;p71"/>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820" name="Google Shape;4820;p7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821" name="Google Shape;4821;p7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822" name="Google Shape;4822;p7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823" name="Google Shape;4823;p7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824" name="Google Shape;4824;p71"/>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25" name="Google Shape;4825;p71"/>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26" name="Google Shape;4826;p71"/>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27" name="Google Shape;4827;p71"/>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28" name="Google Shape;4828;p71"/>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29" name="Google Shape;4829;p71"/>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0" name="Google Shape;4830;p7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1" name="Google Shape;4831;p7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2" name="Google Shape;4832;p71"/>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3" name="Google Shape;4833;p71"/>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4" name="Google Shape;4834;p7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5" name="Google Shape;4835;p7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6" name="Google Shape;4836;p71"/>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7" name="Google Shape;4837;p7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38" name="Google Shape;4838;p7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839" name="Google Shape;4839;p71"/>
          <p:cNvCxnSpPr>
            <a:stCxn id="4824" idx="5"/>
            <a:endCxn id="480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0" name="Google Shape;4840;p71"/>
          <p:cNvCxnSpPr>
            <a:stCxn id="4809" idx="0"/>
            <a:endCxn id="482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1" name="Google Shape;4841;p71"/>
          <p:cNvCxnSpPr>
            <a:stCxn id="4810" idx="0"/>
            <a:endCxn id="482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2" name="Google Shape;4842;p71"/>
          <p:cNvCxnSpPr>
            <a:stCxn id="4811" idx="0"/>
            <a:endCxn id="482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3" name="Google Shape;4843;p71"/>
          <p:cNvCxnSpPr>
            <a:stCxn id="4812" idx="0"/>
            <a:endCxn id="482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4" name="Google Shape;4844;p71"/>
          <p:cNvCxnSpPr>
            <a:stCxn id="4813" idx="0"/>
            <a:endCxn id="482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45" name="Google Shape;4845;p71"/>
          <p:cNvCxnSpPr>
            <a:stCxn id="4814" idx="0"/>
            <a:endCxn id="482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46" name="Google Shape;4846;p71"/>
          <p:cNvCxnSpPr>
            <a:stCxn id="4815" idx="0"/>
            <a:endCxn id="482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47" name="Google Shape;4847;p71"/>
          <p:cNvCxnSpPr>
            <a:stCxn id="4816" idx="0"/>
            <a:endCxn id="482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48" name="Google Shape;4848;p71"/>
          <p:cNvCxnSpPr>
            <a:stCxn id="4817" idx="0"/>
            <a:endCxn id="482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49" name="Google Shape;4849;p71"/>
          <p:cNvCxnSpPr>
            <a:stCxn id="4818" idx="0"/>
            <a:endCxn id="482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50" name="Google Shape;4850;p71"/>
          <p:cNvCxnSpPr>
            <a:stCxn id="4819" idx="0"/>
            <a:endCxn id="482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51" name="Google Shape;4851;p71"/>
          <p:cNvCxnSpPr>
            <a:stCxn id="4820" idx="0"/>
            <a:endCxn id="483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52" name="Google Shape;4852;p71"/>
          <p:cNvCxnSpPr>
            <a:stCxn id="4821" idx="0"/>
            <a:endCxn id="483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853" name="Google Shape;4853;p71"/>
          <p:cNvCxnSpPr>
            <a:stCxn id="4822" idx="0"/>
            <a:endCxn id="483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54" name="Google Shape;4854;p71"/>
          <p:cNvCxnSpPr>
            <a:stCxn id="4823" idx="0"/>
            <a:endCxn id="483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855" name="Google Shape;4855;p71"/>
          <p:cNvCxnSpPr>
            <a:stCxn id="4824" idx="3"/>
            <a:endCxn id="483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56" name="Google Shape;4856;p71"/>
          <p:cNvCxnSpPr>
            <a:stCxn id="4825" idx="3"/>
            <a:endCxn id="483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57" name="Google Shape;4857;p71"/>
          <p:cNvCxnSpPr>
            <a:stCxn id="4826" idx="3"/>
            <a:endCxn id="483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58" name="Google Shape;4858;p71"/>
          <p:cNvCxnSpPr>
            <a:stCxn id="4827" idx="3"/>
            <a:endCxn id="483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59" name="Google Shape;4859;p71"/>
          <p:cNvCxnSpPr>
            <a:stCxn id="4828" idx="3"/>
            <a:endCxn id="483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60" name="Google Shape;4860;p71"/>
          <p:cNvCxnSpPr>
            <a:stCxn id="4829" idx="3"/>
            <a:endCxn id="483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861" name="Google Shape;4861;p71"/>
          <p:cNvCxnSpPr>
            <a:stCxn id="4830" idx="3"/>
            <a:endCxn id="483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862" name="Google Shape;4862;p71"/>
          <p:cNvCxnSpPr>
            <a:stCxn id="4831" idx="3"/>
            <a:endCxn id="483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863" name="Google Shape;4863;p71"/>
          <p:cNvCxnSpPr>
            <a:stCxn id="4832" idx="0"/>
            <a:endCxn id="483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864" name="Google Shape;4864;p71"/>
          <p:cNvCxnSpPr>
            <a:stCxn id="4833" idx="0"/>
            <a:endCxn id="483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865" name="Google Shape;4865;p71"/>
          <p:cNvCxnSpPr>
            <a:stCxn id="4834" idx="0"/>
            <a:endCxn id="483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866" name="Google Shape;4866;p71"/>
          <p:cNvCxnSpPr>
            <a:stCxn id="4835" idx="0"/>
            <a:endCxn id="483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867" name="Google Shape;4867;p71"/>
          <p:cNvCxnSpPr>
            <a:stCxn id="4836" idx="3"/>
            <a:endCxn id="483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868" name="Google Shape;4868;p71"/>
          <p:cNvCxnSpPr>
            <a:stCxn id="4837" idx="3"/>
            <a:endCxn id="483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869" name="Google Shape;4869;p7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870" name="Google Shape;4870;p7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1" name="Google Shape;4871;p7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2" name="Google Shape;4872;p7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3" name="Google Shape;4873;p7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4" name="Google Shape;4874;p7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5" name="Google Shape;4875;p7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6" name="Google Shape;4876;p7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7" name="Google Shape;4877;p7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878" name="Google Shape;4878;p7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79" name="Google Shape;4879;p7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0" name="Google Shape;4880;p7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1" name="Google Shape;4881;p7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882" name="Google Shape;4882;p7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3" name="Google Shape;4883;p7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884" name="Google Shape;4884;p71"/>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885" name="Google Shape;4885;p7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4886" name="Google Shape;4886;p7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7" name="Google Shape;4887;p7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8" name="Google Shape;4888;p7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89" name="Google Shape;4889;p7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0" name="Google Shape;4890;p7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1" name="Google Shape;4891;p7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2" name="Google Shape;4892;p7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3" name="Google Shape;4893;p7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894" name="Google Shape;4894;p7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5" name="Google Shape;4895;p7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6" name="Google Shape;4896;p7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7" name="Google Shape;4897;p7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898" name="Google Shape;4898;p7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99" name="Google Shape;4899;p7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0" name="Google Shape;250;p18"/>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51" name="Google Shape;251;p18"/>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252" name="Google Shape;252;p18"/>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53" name="Google Shape;253;p18"/>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254" name="Google Shape;254;p18"/>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255" name="Google Shape;255;p18"/>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6" name="Google Shape;256;p18"/>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57" name="Google Shape;257;p18"/>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58" name="Google Shape;258;p18"/>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59" name="Google Shape;259;p1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60" name="Google Shape;260;p1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261" name="Google Shape;261;p1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262" name="Google Shape;262;p1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263" name="Google Shape;263;p1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264" name="Google Shape;264;p1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65" name="Google Shape;265;p18"/>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6" name="Google Shape;266;p18"/>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7" name="Google Shape;267;p18"/>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8" name="Google Shape;268;p18"/>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9" name="Google Shape;269;p18"/>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0" name="Google Shape;270;p1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1" name="Google Shape;271;p1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 name="Google Shape;272;p1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3" name="Google Shape;273;p18"/>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 name="Google Shape;274;p18"/>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5" name="Google Shape;275;p1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6" name="Google Shape;276;p1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7" name="Google Shape;277;p18"/>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8" name="Google Shape;278;p1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9" name="Google Shape;279;p1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280" name="Google Shape;280;p18"/>
          <p:cNvCxnSpPr>
            <a:stCxn id="265" idx="5"/>
            <a:endCxn id="249"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18"/>
          <p:cNvCxnSpPr>
            <a:stCxn id="250" idx="0"/>
            <a:endCxn id="265"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18"/>
          <p:cNvCxnSpPr>
            <a:stCxn id="251" idx="0"/>
            <a:endCxn id="266"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18"/>
          <p:cNvCxnSpPr>
            <a:stCxn id="252" idx="0"/>
            <a:endCxn id="266"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18"/>
          <p:cNvCxnSpPr>
            <a:stCxn id="253" idx="0"/>
            <a:endCxn id="267"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18"/>
          <p:cNvCxnSpPr>
            <a:stCxn id="254" idx="0"/>
            <a:endCxn id="267"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18"/>
          <p:cNvCxnSpPr>
            <a:stCxn id="255" idx="0"/>
            <a:endCxn id="268"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18"/>
          <p:cNvCxnSpPr>
            <a:stCxn id="256" idx="0"/>
            <a:endCxn id="268"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18"/>
          <p:cNvCxnSpPr>
            <a:stCxn id="257" idx="0"/>
            <a:endCxn id="269"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18"/>
          <p:cNvCxnSpPr>
            <a:stCxn id="258" idx="0"/>
            <a:endCxn id="269"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18"/>
          <p:cNvCxnSpPr>
            <a:stCxn id="259" idx="0"/>
            <a:endCxn id="270"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18"/>
          <p:cNvCxnSpPr>
            <a:stCxn id="260" idx="0"/>
            <a:endCxn id="270"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18"/>
          <p:cNvCxnSpPr>
            <a:stCxn id="261" idx="0"/>
            <a:endCxn id="271"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18"/>
          <p:cNvCxnSpPr>
            <a:stCxn id="262" idx="0"/>
            <a:endCxn id="271"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18"/>
          <p:cNvCxnSpPr>
            <a:stCxn id="263" idx="0"/>
            <a:endCxn id="272"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18"/>
          <p:cNvCxnSpPr>
            <a:stCxn id="264" idx="0"/>
            <a:endCxn id="272"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18"/>
          <p:cNvCxnSpPr>
            <a:stCxn id="265" idx="3"/>
            <a:endCxn id="273"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18"/>
          <p:cNvCxnSpPr>
            <a:stCxn id="266" idx="3"/>
            <a:endCxn id="273"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18"/>
          <p:cNvCxnSpPr>
            <a:stCxn id="267" idx="3"/>
            <a:endCxn id="274"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18"/>
          <p:cNvCxnSpPr>
            <a:stCxn id="268" idx="3"/>
            <a:endCxn id="274"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18"/>
          <p:cNvCxnSpPr>
            <a:stCxn id="269" idx="3"/>
            <a:endCxn id="275"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8"/>
          <p:cNvCxnSpPr>
            <a:stCxn id="270" idx="3"/>
            <a:endCxn id="275"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18"/>
          <p:cNvCxnSpPr>
            <a:stCxn id="271" idx="3"/>
            <a:endCxn id="276"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8"/>
          <p:cNvCxnSpPr>
            <a:stCxn id="272" idx="3"/>
            <a:endCxn id="276"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8"/>
          <p:cNvCxnSpPr>
            <a:stCxn id="273" idx="0"/>
            <a:endCxn id="277"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8"/>
          <p:cNvCxnSpPr>
            <a:stCxn id="274" idx="0"/>
            <a:endCxn id="277"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18"/>
          <p:cNvCxnSpPr>
            <a:stCxn id="275" idx="0"/>
            <a:endCxn id="278"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18"/>
          <p:cNvCxnSpPr>
            <a:stCxn id="276" idx="0"/>
            <a:endCxn id="278"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8"/>
          <p:cNvCxnSpPr>
            <a:stCxn id="277" idx="3"/>
            <a:endCxn id="279"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8"/>
          <p:cNvCxnSpPr>
            <a:stCxn id="278" idx="3"/>
            <a:endCxn id="279"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310" name="Google Shape;310;p1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1" name="Google Shape;311;p1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2" name="Google Shape;312;p1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3" name="Google Shape;313;p1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4" name="Google Shape;314;p1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5" name="Google Shape;315;p1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6" name="Google Shape;316;p1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7" name="Google Shape;317;p1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8" name="Google Shape;318;p1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9" name="Google Shape;319;p1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0" name="Google Shape;320;p1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 name="Google Shape;321;p1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2" name="Google Shape;322;p1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3" name="Google Shape;323;p1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4" name="Google Shape;324;p1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25" name="Google Shape;325;p18"/>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326" name="Google Shape;326;p1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7" name="Google Shape;327;p1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8" name="Google Shape;328;p1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9" name="Google Shape;329;p1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0" name="Google Shape;330;p1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1" name="Google Shape;331;p1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2" name="Google Shape;332;p1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3" name="Google Shape;333;p1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4" name="Google Shape;334;p1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5" name="Google Shape;335;p1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6" name="Google Shape;336;p1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7" name="Google Shape;337;p1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8" name="Google Shape;338;p1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9" name="Google Shape;339;p1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0" name="Google Shape;340;p1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341" name="Google Shape;341;p18"/>
          <p:cNvSpPr txBox="1"/>
          <p:nvPr/>
        </p:nvSpPr>
        <p:spPr>
          <a:xfrm>
            <a:off x="5849200" y="81625"/>
            <a:ext cx="319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Starting from the root, we traverse the tree in a depth-first order and pass the alpha and beta to each call.</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3" name="Shape 4903"/>
        <p:cNvGrpSpPr/>
        <p:nvPr/>
      </p:nvGrpSpPr>
      <p:grpSpPr>
        <a:xfrm>
          <a:off x="0" y="0"/>
          <a:ext cx="0" cy="0"/>
          <a:chOff x="0" y="0"/>
          <a:chExt cx="0" cy="0"/>
        </a:xfrm>
      </p:grpSpPr>
      <p:sp>
        <p:nvSpPr>
          <p:cNvPr id="4904" name="Google Shape;4904;p72"/>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905" name="Google Shape;4905;p72"/>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4906" name="Google Shape;4906;p72"/>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907" name="Google Shape;4907;p72"/>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908" name="Google Shape;4908;p72"/>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4909" name="Google Shape;4909;p72"/>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910" name="Google Shape;4910;p72"/>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911" name="Google Shape;4911;p72"/>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4912" name="Google Shape;4912;p72"/>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913" name="Google Shape;4913;p72"/>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914" name="Google Shape;4914;p72"/>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4915" name="Google Shape;4915;p72"/>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4916" name="Google Shape;4916;p7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4917" name="Google Shape;4917;p7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918" name="Google Shape;4918;p7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919" name="Google Shape;4919;p7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920" name="Google Shape;4920;p72"/>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1" name="Google Shape;4921;p72"/>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2" name="Google Shape;4922;p72"/>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3" name="Google Shape;4923;p72"/>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4" name="Google Shape;4924;p72"/>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5" name="Google Shape;4925;p72"/>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6" name="Google Shape;4926;p7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7" name="Google Shape;4927;p7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8" name="Google Shape;4928;p72"/>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29" name="Google Shape;4929;p72"/>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30" name="Google Shape;4930;p72"/>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31" name="Google Shape;4931;p7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32" name="Google Shape;4932;p72"/>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33" name="Google Shape;4933;p7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34" name="Google Shape;4934;p7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935" name="Google Shape;4935;p72"/>
          <p:cNvCxnSpPr>
            <a:stCxn id="4920" idx="5"/>
            <a:endCxn id="490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36" name="Google Shape;4936;p72"/>
          <p:cNvCxnSpPr>
            <a:stCxn id="4905" idx="0"/>
            <a:endCxn id="492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37" name="Google Shape;4937;p72"/>
          <p:cNvCxnSpPr>
            <a:stCxn id="4906" idx="0"/>
            <a:endCxn id="492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38" name="Google Shape;4938;p72"/>
          <p:cNvCxnSpPr>
            <a:stCxn id="4907" idx="0"/>
            <a:endCxn id="492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39" name="Google Shape;4939;p72"/>
          <p:cNvCxnSpPr>
            <a:stCxn id="4908" idx="0"/>
            <a:endCxn id="492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40" name="Google Shape;4940;p72"/>
          <p:cNvCxnSpPr>
            <a:stCxn id="4909" idx="0"/>
            <a:endCxn id="492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941" name="Google Shape;4941;p72"/>
          <p:cNvCxnSpPr>
            <a:stCxn id="4910" idx="0"/>
            <a:endCxn id="492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942" name="Google Shape;4942;p72"/>
          <p:cNvCxnSpPr>
            <a:stCxn id="4911" idx="0"/>
            <a:endCxn id="492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943" name="Google Shape;4943;p72"/>
          <p:cNvCxnSpPr>
            <a:stCxn id="4912" idx="0"/>
            <a:endCxn id="492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944" name="Google Shape;4944;p72"/>
          <p:cNvCxnSpPr>
            <a:stCxn id="4913" idx="0"/>
            <a:endCxn id="492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945" name="Google Shape;4945;p72"/>
          <p:cNvCxnSpPr>
            <a:stCxn id="4914" idx="0"/>
            <a:endCxn id="492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946" name="Google Shape;4946;p72"/>
          <p:cNvCxnSpPr>
            <a:stCxn id="4915" idx="0"/>
            <a:endCxn id="492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947" name="Google Shape;4947;p72"/>
          <p:cNvCxnSpPr>
            <a:stCxn id="4916" idx="0"/>
            <a:endCxn id="492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948" name="Google Shape;4948;p72"/>
          <p:cNvCxnSpPr>
            <a:stCxn id="4917" idx="0"/>
            <a:endCxn id="492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949" name="Google Shape;4949;p72"/>
          <p:cNvCxnSpPr>
            <a:stCxn id="4918" idx="0"/>
            <a:endCxn id="492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950" name="Google Shape;4950;p72"/>
          <p:cNvCxnSpPr>
            <a:stCxn id="4919" idx="0"/>
            <a:endCxn id="492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951" name="Google Shape;4951;p72"/>
          <p:cNvCxnSpPr>
            <a:stCxn id="4920" idx="3"/>
            <a:endCxn id="492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2" name="Google Shape;4952;p72"/>
          <p:cNvCxnSpPr>
            <a:stCxn id="4921" idx="3"/>
            <a:endCxn id="492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3" name="Google Shape;4953;p72"/>
          <p:cNvCxnSpPr>
            <a:stCxn id="4922" idx="3"/>
            <a:endCxn id="492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4" name="Google Shape;4954;p72"/>
          <p:cNvCxnSpPr>
            <a:stCxn id="4923" idx="3"/>
            <a:endCxn id="492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5" name="Google Shape;4955;p72"/>
          <p:cNvCxnSpPr>
            <a:stCxn id="4924" idx="3"/>
            <a:endCxn id="493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6" name="Google Shape;4956;p72"/>
          <p:cNvCxnSpPr>
            <a:stCxn id="4925" idx="3"/>
            <a:endCxn id="493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957" name="Google Shape;4957;p72"/>
          <p:cNvCxnSpPr>
            <a:stCxn id="4926" idx="3"/>
            <a:endCxn id="493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58" name="Google Shape;4958;p72"/>
          <p:cNvCxnSpPr>
            <a:stCxn id="4927" idx="3"/>
            <a:endCxn id="493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959" name="Google Shape;4959;p72"/>
          <p:cNvCxnSpPr>
            <a:stCxn id="4928" idx="0"/>
            <a:endCxn id="493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60" name="Google Shape;4960;p72"/>
          <p:cNvCxnSpPr>
            <a:stCxn id="4929" idx="0"/>
            <a:endCxn id="493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61" name="Google Shape;4961;p72"/>
          <p:cNvCxnSpPr>
            <a:stCxn id="4930" idx="0"/>
            <a:endCxn id="493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62" name="Google Shape;4962;p72"/>
          <p:cNvCxnSpPr>
            <a:stCxn id="4931" idx="0"/>
            <a:endCxn id="493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63" name="Google Shape;4963;p72"/>
          <p:cNvCxnSpPr>
            <a:stCxn id="4932" idx="3"/>
            <a:endCxn id="493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964" name="Google Shape;4964;p72"/>
          <p:cNvCxnSpPr>
            <a:stCxn id="4933" idx="3"/>
            <a:endCxn id="493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965" name="Google Shape;4965;p7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66" name="Google Shape;4966;p7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67" name="Google Shape;4967;p7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68" name="Google Shape;4968;p7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69" name="Google Shape;4969;p7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0" name="Google Shape;4970;p7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1" name="Google Shape;4971;p7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2" name="Google Shape;4972;p7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3" name="Google Shape;4973;p7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974" name="Google Shape;4974;p7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5" name="Google Shape;4975;p7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6" name="Google Shape;4976;p7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7" name="Google Shape;4977;p7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978" name="Google Shape;4978;p7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79" name="Google Shape;4979;p7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980" name="Google Shape;4980;p72"/>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4981" name="Google Shape;4981;p7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2" name="Google Shape;4982;p7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3" name="Google Shape;4983;p7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4" name="Google Shape;4984;p7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5" name="Google Shape;4985;p7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6" name="Google Shape;4986;p7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7" name="Google Shape;4987;p7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8" name="Google Shape;4988;p7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89" name="Google Shape;4989;p7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990" name="Google Shape;4990;p7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91" name="Google Shape;4991;p7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92" name="Google Shape;4992;p7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93" name="Google Shape;4993;p7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994" name="Google Shape;4994;p7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995" name="Google Shape;4995;p7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9" name="Shape 4999"/>
        <p:cNvGrpSpPr/>
        <p:nvPr/>
      </p:nvGrpSpPr>
      <p:grpSpPr>
        <a:xfrm>
          <a:off x="0" y="0"/>
          <a:ext cx="0" cy="0"/>
          <a:chOff x="0" y="0"/>
          <a:chExt cx="0" cy="0"/>
        </a:xfrm>
      </p:grpSpPr>
      <p:sp>
        <p:nvSpPr>
          <p:cNvPr id="5000" name="Google Shape;5000;p73"/>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001" name="Google Shape;5001;p73"/>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002" name="Google Shape;5002;p73"/>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003" name="Google Shape;5003;p73"/>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004" name="Google Shape;5004;p73"/>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005" name="Google Shape;5005;p73"/>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006" name="Google Shape;5006;p73"/>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007" name="Google Shape;5007;p73"/>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008" name="Google Shape;5008;p73"/>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009" name="Google Shape;5009;p73"/>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010" name="Google Shape;5010;p73"/>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011" name="Google Shape;5011;p7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012" name="Google Shape;5012;p7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013" name="Google Shape;5013;p7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014" name="Google Shape;5014;p7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015" name="Google Shape;5015;p7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016" name="Google Shape;5016;p73"/>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17" name="Google Shape;5017;p73"/>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18" name="Google Shape;5018;p73"/>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19" name="Google Shape;5019;p73"/>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0" name="Google Shape;5020;p73"/>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1" name="Google Shape;5021;p73"/>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2" name="Google Shape;5022;p73"/>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3" name="Google Shape;5023;p73"/>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4" name="Google Shape;5024;p73"/>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5" name="Google Shape;5025;p73"/>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6" name="Google Shape;5026;p73"/>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7" name="Google Shape;5027;p73"/>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8" name="Google Shape;5028;p73"/>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9" name="Google Shape;5029;p73"/>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30" name="Google Shape;5030;p7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031" name="Google Shape;5031;p73"/>
          <p:cNvCxnSpPr>
            <a:stCxn id="5016" idx="5"/>
            <a:endCxn id="500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2" name="Google Shape;5032;p73"/>
          <p:cNvCxnSpPr>
            <a:stCxn id="5001" idx="0"/>
            <a:endCxn id="501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3" name="Google Shape;5033;p73"/>
          <p:cNvCxnSpPr>
            <a:stCxn id="5002" idx="0"/>
            <a:endCxn id="501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4" name="Google Shape;5034;p73"/>
          <p:cNvCxnSpPr>
            <a:stCxn id="5003" idx="0"/>
            <a:endCxn id="501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5" name="Google Shape;5035;p73"/>
          <p:cNvCxnSpPr>
            <a:stCxn id="5004" idx="0"/>
            <a:endCxn id="501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6" name="Google Shape;5036;p73"/>
          <p:cNvCxnSpPr>
            <a:stCxn id="5005" idx="0"/>
            <a:endCxn id="501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037" name="Google Shape;5037;p73"/>
          <p:cNvCxnSpPr>
            <a:stCxn id="5006" idx="0"/>
            <a:endCxn id="501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038" name="Google Shape;5038;p73"/>
          <p:cNvCxnSpPr>
            <a:stCxn id="5007" idx="0"/>
            <a:endCxn id="501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039" name="Google Shape;5039;p73"/>
          <p:cNvCxnSpPr>
            <a:stCxn id="5008" idx="0"/>
            <a:endCxn id="502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040" name="Google Shape;5040;p73"/>
          <p:cNvCxnSpPr>
            <a:stCxn id="5009" idx="0"/>
            <a:endCxn id="502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041" name="Google Shape;5041;p73"/>
          <p:cNvCxnSpPr>
            <a:stCxn id="5010" idx="0"/>
            <a:endCxn id="502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042" name="Google Shape;5042;p73"/>
          <p:cNvCxnSpPr>
            <a:stCxn id="5011" idx="0"/>
            <a:endCxn id="502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043" name="Google Shape;5043;p73"/>
          <p:cNvCxnSpPr>
            <a:stCxn id="5012" idx="0"/>
            <a:endCxn id="502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044" name="Google Shape;5044;p73"/>
          <p:cNvCxnSpPr>
            <a:stCxn id="5013" idx="0"/>
            <a:endCxn id="502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045" name="Google Shape;5045;p73"/>
          <p:cNvCxnSpPr>
            <a:stCxn id="5014" idx="0"/>
            <a:endCxn id="502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046" name="Google Shape;5046;p73"/>
          <p:cNvCxnSpPr>
            <a:stCxn id="5015" idx="0"/>
            <a:endCxn id="502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047" name="Google Shape;5047;p73"/>
          <p:cNvCxnSpPr>
            <a:stCxn id="5016" idx="3"/>
            <a:endCxn id="502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48" name="Google Shape;5048;p73"/>
          <p:cNvCxnSpPr>
            <a:stCxn id="5017" idx="3"/>
            <a:endCxn id="502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49" name="Google Shape;5049;p73"/>
          <p:cNvCxnSpPr>
            <a:stCxn id="5018" idx="3"/>
            <a:endCxn id="502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50" name="Google Shape;5050;p73"/>
          <p:cNvCxnSpPr>
            <a:stCxn id="5019" idx="3"/>
            <a:endCxn id="502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51" name="Google Shape;5051;p73"/>
          <p:cNvCxnSpPr>
            <a:stCxn id="5020" idx="3"/>
            <a:endCxn id="502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52" name="Google Shape;5052;p73"/>
          <p:cNvCxnSpPr>
            <a:stCxn id="5021" idx="3"/>
            <a:endCxn id="502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053" name="Google Shape;5053;p73"/>
          <p:cNvCxnSpPr>
            <a:stCxn id="5022" idx="3"/>
            <a:endCxn id="502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054" name="Google Shape;5054;p73"/>
          <p:cNvCxnSpPr>
            <a:stCxn id="5023" idx="3"/>
            <a:endCxn id="502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055" name="Google Shape;5055;p73"/>
          <p:cNvCxnSpPr>
            <a:stCxn id="5024" idx="0"/>
            <a:endCxn id="502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56" name="Google Shape;5056;p73"/>
          <p:cNvCxnSpPr>
            <a:stCxn id="5025" idx="0"/>
            <a:endCxn id="502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57" name="Google Shape;5057;p73"/>
          <p:cNvCxnSpPr>
            <a:stCxn id="5026" idx="0"/>
            <a:endCxn id="502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58" name="Google Shape;5058;p73"/>
          <p:cNvCxnSpPr>
            <a:stCxn id="5027" idx="0"/>
            <a:endCxn id="502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59" name="Google Shape;5059;p73"/>
          <p:cNvCxnSpPr>
            <a:stCxn id="5028" idx="3"/>
            <a:endCxn id="503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060" name="Google Shape;5060;p73"/>
          <p:cNvCxnSpPr>
            <a:stCxn id="5029" idx="3"/>
            <a:endCxn id="503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061" name="Google Shape;5061;p7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2" name="Google Shape;5062;p7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063" name="Google Shape;5063;p7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4" name="Google Shape;5064;p7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5" name="Google Shape;5065;p7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6" name="Google Shape;5066;p7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7" name="Google Shape;5067;p7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8" name="Google Shape;5068;p7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9" name="Google Shape;5069;p7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070" name="Google Shape;5070;p7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1" name="Google Shape;5071;p7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2" name="Google Shape;5072;p7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3" name="Google Shape;5073;p7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074" name="Google Shape;5074;p7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5" name="Google Shape;5075;p7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076" name="Google Shape;5076;p73"/>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077" name="Google Shape;5077;p7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8" name="Google Shape;5078;p7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5079" name="Google Shape;5079;p7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0" name="Google Shape;5080;p7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1" name="Google Shape;5081;p7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2" name="Google Shape;5082;p7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3" name="Google Shape;5083;p7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4" name="Google Shape;5084;p7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5" name="Google Shape;5085;p7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5086" name="Google Shape;5086;p7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7" name="Google Shape;5087;p7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8" name="Google Shape;5088;p7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9" name="Google Shape;5089;p7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090" name="Google Shape;5090;p7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91" name="Google Shape;5091;p7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5" name="Shape 5095"/>
        <p:cNvGrpSpPr/>
        <p:nvPr/>
      </p:nvGrpSpPr>
      <p:grpSpPr>
        <a:xfrm>
          <a:off x="0" y="0"/>
          <a:ext cx="0" cy="0"/>
          <a:chOff x="0" y="0"/>
          <a:chExt cx="0" cy="0"/>
        </a:xfrm>
      </p:grpSpPr>
      <p:sp>
        <p:nvSpPr>
          <p:cNvPr id="5096" name="Google Shape;5096;p74"/>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097" name="Google Shape;5097;p74"/>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098" name="Google Shape;5098;p74"/>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099" name="Google Shape;5099;p74"/>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100" name="Google Shape;5100;p74"/>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101" name="Google Shape;5101;p74"/>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102" name="Google Shape;5102;p74"/>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103" name="Google Shape;5103;p74"/>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104" name="Google Shape;5104;p74"/>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105" name="Google Shape;5105;p74"/>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106" name="Google Shape;5106;p74"/>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107" name="Google Shape;5107;p74"/>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108" name="Google Shape;5108;p7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109" name="Google Shape;5109;p7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110" name="Google Shape;5110;p7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111" name="Google Shape;5111;p7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112" name="Google Shape;5112;p74"/>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3" name="Google Shape;5113;p74"/>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4" name="Google Shape;5114;p74"/>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5" name="Google Shape;5115;p74"/>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6" name="Google Shape;5116;p74"/>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7" name="Google Shape;5117;p74"/>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8" name="Google Shape;5118;p74"/>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9" name="Google Shape;5119;p74"/>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0" name="Google Shape;5120;p74"/>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1" name="Google Shape;5121;p74"/>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2" name="Google Shape;5122;p74"/>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3" name="Google Shape;5123;p74"/>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4" name="Google Shape;5124;p74"/>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5" name="Google Shape;5125;p74"/>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26" name="Google Shape;5126;p7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127" name="Google Shape;5127;p74"/>
          <p:cNvCxnSpPr>
            <a:stCxn id="5112" idx="5"/>
            <a:endCxn id="509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28" name="Google Shape;5128;p74"/>
          <p:cNvCxnSpPr>
            <a:stCxn id="5097" idx="0"/>
            <a:endCxn id="511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29" name="Google Shape;5129;p74"/>
          <p:cNvCxnSpPr>
            <a:stCxn id="5098" idx="0"/>
            <a:endCxn id="511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30" name="Google Shape;5130;p74"/>
          <p:cNvCxnSpPr>
            <a:stCxn id="5099" idx="0"/>
            <a:endCxn id="511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31" name="Google Shape;5131;p74"/>
          <p:cNvCxnSpPr>
            <a:stCxn id="5100" idx="0"/>
            <a:endCxn id="511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32" name="Google Shape;5132;p74"/>
          <p:cNvCxnSpPr>
            <a:stCxn id="5101" idx="0"/>
            <a:endCxn id="511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133" name="Google Shape;5133;p74"/>
          <p:cNvCxnSpPr>
            <a:stCxn id="5102" idx="0"/>
            <a:endCxn id="511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134" name="Google Shape;5134;p74"/>
          <p:cNvCxnSpPr>
            <a:stCxn id="5103" idx="0"/>
            <a:endCxn id="511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135" name="Google Shape;5135;p74"/>
          <p:cNvCxnSpPr>
            <a:stCxn id="5104" idx="0"/>
            <a:endCxn id="511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136" name="Google Shape;5136;p74"/>
          <p:cNvCxnSpPr>
            <a:stCxn id="5105" idx="0"/>
            <a:endCxn id="511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137" name="Google Shape;5137;p74"/>
          <p:cNvCxnSpPr>
            <a:stCxn id="5106" idx="0"/>
            <a:endCxn id="511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138" name="Google Shape;5138;p74"/>
          <p:cNvCxnSpPr>
            <a:stCxn id="5107" idx="0"/>
            <a:endCxn id="511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139" name="Google Shape;5139;p74"/>
          <p:cNvCxnSpPr>
            <a:stCxn id="5108" idx="0"/>
            <a:endCxn id="511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140" name="Google Shape;5140;p74"/>
          <p:cNvCxnSpPr>
            <a:stCxn id="5109" idx="0"/>
            <a:endCxn id="511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141" name="Google Shape;5141;p74"/>
          <p:cNvCxnSpPr>
            <a:stCxn id="5110" idx="0"/>
            <a:endCxn id="511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142" name="Google Shape;5142;p74"/>
          <p:cNvCxnSpPr>
            <a:stCxn id="5111" idx="0"/>
            <a:endCxn id="511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143" name="Google Shape;5143;p74"/>
          <p:cNvCxnSpPr>
            <a:stCxn id="5112" idx="3"/>
            <a:endCxn id="512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44" name="Google Shape;5144;p74"/>
          <p:cNvCxnSpPr>
            <a:stCxn id="5113" idx="3"/>
            <a:endCxn id="512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45" name="Google Shape;5145;p74"/>
          <p:cNvCxnSpPr>
            <a:stCxn id="5114" idx="3"/>
            <a:endCxn id="512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46" name="Google Shape;5146;p74"/>
          <p:cNvCxnSpPr>
            <a:stCxn id="5115" idx="3"/>
            <a:endCxn id="512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47" name="Google Shape;5147;p74"/>
          <p:cNvCxnSpPr>
            <a:stCxn id="5116" idx="3"/>
            <a:endCxn id="512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48" name="Google Shape;5148;p74"/>
          <p:cNvCxnSpPr>
            <a:stCxn id="5117" idx="3"/>
            <a:endCxn id="512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149" name="Google Shape;5149;p74"/>
          <p:cNvCxnSpPr>
            <a:stCxn id="5118" idx="3"/>
            <a:endCxn id="512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150" name="Google Shape;5150;p74"/>
          <p:cNvCxnSpPr>
            <a:stCxn id="5119" idx="3"/>
            <a:endCxn id="512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151" name="Google Shape;5151;p74"/>
          <p:cNvCxnSpPr>
            <a:stCxn id="5120" idx="0"/>
            <a:endCxn id="512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152" name="Google Shape;5152;p74"/>
          <p:cNvCxnSpPr>
            <a:stCxn id="5121" idx="0"/>
            <a:endCxn id="512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153" name="Google Shape;5153;p74"/>
          <p:cNvCxnSpPr>
            <a:stCxn id="5122" idx="0"/>
            <a:endCxn id="512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154" name="Google Shape;5154;p74"/>
          <p:cNvCxnSpPr>
            <a:stCxn id="5123" idx="0"/>
            <a:endCxn id="512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155" name="Google Shape;5155;p74"/>
          <p:cNvCxnSpPr>
            <a:stCxn id="5124" idx="3"/>
            <a:endCxn id="512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156" name="Google Shape;5156;p74"/>
          <p:cNvCxnSpPr>
            <a:stCxn id="5125" idx="3"/>
            <a:endCxn id="512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157" name="Google Shape;5157;p7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58" name="Google Shape;5158;p7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8</a:t>
            </a:r>
            <a:endParaRPr>
              <a:solidFill>
                <a:srgbClr val="FF0000"/>
              </a:solidFill>
              <a:latin typeface="Source Code Pro"/>
              <a:ea typeface="Source Code Pro"/>
              <a:cs typeface="Source Code Pro"/>
              <a:sym typeface="Source Code Pro"/>
            </a:endParaRPr>
          </a:p>
        </p:txBody>
      </p:sp>
      <p:sp>
        <p:nvSpPr>
          <p:cNvPr id="5159" name="Google Shape;5159;p7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0" name="Google Shape;5160;p7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1" name="Google Shape;5161;p7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2" name="Google Shape;5162;p7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3" name="Google Shape;5163;p7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4" name="Google Shape;5164;p7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5" name="Google Shape;5165;p7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166" name="Google Shape;5166;p7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7" name="Google Shape;5167;p7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8" name="Google Shape;5168;p7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69" name="Google Shape;5169;p7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170" name="Google Shape;5170;p7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1" name="Google Shape;5171;p7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172" name="Google Shape;5172;p74"/>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173" name="Google Shape;5173;p7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4" name="Google Shape;5174;p7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10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175" name="Google Shape;5175;p7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6" name="Google Shape;5176;p7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7" name="Google Shape;5177;p7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8" name="Google Shape;5178;p7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9" name="Google Shape;5179;p7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0" name="Google Shape;5180;p7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1" name="Google Shape;5181;p7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5182" name="Google Shape;5182;p7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3" name="Google Shape;5183;p7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4" name="Google Shape;5184;p7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5" name="Google Shape;5185;p7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186" name="Google Shape;5186;p7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87" name="Google Shape;5187;p7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1" name="Shape 5191"/>
        <p:cNvGrpSpPr/>
        <p:nvPr/>
      </p:nvGrpSpPr>
      <p:grpSpPr>
        <a:xfrm>
          <a:off x="0" y="0"/>
          <a:ext cx="0" cy="0"/>
          <a:chOff x="0" y="0"/>
          <a:chExt cx="0" cy="0"/>
        </a:xfrm>
      </p:grpSpPr>
      <p:sp>
        <p:nvSpPr>
          <p:cNvPr id="5192" name="Google Shape;5192;p75"/>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193" name="Google Shape;5193;p75"/>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194" name="Google Shape;5194;p75"/>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195" name="Google Shape;5195;p75"/>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196" name="Google Shape;5196;p75"/>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197" name="Google Shape;5197;p75"/>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198" name="Google Shape;5198;p75"/>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199" name="Google Shape;5199;p75"/>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200" name="Google Shape;5200;p7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201" name="Google Shape;5201;p7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202" name="Google Shape;5202;p7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203" name="Google Shape;5203;p7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204" name="Google Shape;5204;p7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205" name="Google Shape;5205;p7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206" name="Google Shape;5206;p7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207" name="Google Shape;5207;p7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208" name="Google Shape;5208;p75"/>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09" name="Google Shape;5209;p75"/>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0" name="Google Shape;5210;p75"/>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1" name="Google Shape;5211;p75"/>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2" name="Google Shape;5212;p7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3" name="Google Shape;5213;p7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4" name="Google Shape;5214;p7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5" name="Google Shape;5215;p7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6" name="Google Shape;5216;p75"/>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7" name="Google Shape;5217;p75"/>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8" name="Google Shape;5218;p7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9" name="Google Shape;5219;p7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20" name="Google Shape;5220;p75"/>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21" name="Google Shape;5221;p7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22" name="Google Shape;5222;p7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223" name="Google Shape;5223;p75"/>
          <p:cNvCxnSpPr>
            <a:stCxn id="5208" idx="5"/>
            <a:endCxn id="519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24" name="Google Shape;5224;p75"/>
          <p:cNvCxnSpPr>
            <a:stCxn id="5193" idx="0"/>
            <a:endCxn id="520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25" name="Google Shape;5225;p75"/>
          <p:cNvCxnSpPr>
            <a:stCxn id="5194" idx="0"/>
            <a:endCxn id="520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26" name="Google Shape;5226;p75"/>
          <p:cNvCxnSpPr>
            <a:stCxn id="5195" idx="0"/>
            <a:endCxn id="520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27" name="Google Shape;5227;p75"/>
          <p:cNvCxnSpPr>
            <a:stCxn id="5196" idx="0"/>
            <a:endCxn id="521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28" name="Google Shape;5228;p75"/>
          <p:cNvCxnSpPr>
            <a:stCxn id="5197" idx="0"/>
            <a:endCxn id="521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229" name="Google Shape;5229;p75"/>
          <p:cNvCxnSpPr>
            <a:stCxn id="5198" idx="0"/>
            <a:endCxn id="521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230" name="Google Shape;5230;p75"/>
          <p:cNvCxnSpPr>
            <a:stCxn id="5199" idx="0"/>
            <a:endCxn id="521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231" name="Google Shape;5231;p75"/>
          <p:cNvCxnSpPr>
            <a:stCxn id="5200" idx="0"/>
            <a:endCxn id="521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232" name="Google Shape;5232;p75"/>
          <p:cNvCxnSpPr>
            <a:stCxn id="5201" idx="0"/>
            <a:endCxn id="521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233" name="Google Shape;5233;p75"/>
          <p:cNvCxnSpPr>
            <a:stCxn id="5202" idx="0"/>
            <a:endCxn id="521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234" name="Google Shape;5234;p75"/>
          <p:cNvCxnSpPr>
            <a:stCxn id="5203" idx="0"/>
            <a:endCxn id="521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235" name="Google Shape;5235;p75"/>
          <p:cNvCxnSpPr>
            <a:stCxn id="5204" idx="0"/>
            <a:endCxn id="521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236" name="Google Shape;5236;p75"/>
          <p:cNvCxnSpPr>
            <a:stCxn id="5205" idx="0"/>
            <a:endCxn id="521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237" name="Google Shape;5237;p75"/>
          <p:cNvCxnSpPr>
            <a:stCxn id="5206" idx="0"/>
            <a:endCxn id="521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238" name="Google Shape;5238;p75"/>
          <p:cNvCxnSpPr>
            <a:stCxn id="5207" idx="0"/>
            <a:endCxn id="521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239" name="Google Shape;5239;p75"/>
          <p:cNvCxnSpPr>
            <a:stCxn id="5208" idx="3"/>
            <a:endCxn id="521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0" name="Google Shape;5240;p75"/>
          <p:cNvCxnSpPr>
            <a:stCxn id="5209" idx="3"/>
            <a:endCxn id="521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1" name="Google Shape;5241;p75"/>
          <p:cNvCxnSpPr>
            <a:stCxn id="5210" idx="3"/>
            <a:endCxn id="521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2" name="Google Shape;5242;p75"/>
          <p:cNvCxnSpPr>
            <a:stCxn id="5211" idx="3"/>
            <a:endCxn id="521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3" name="Google Shape;5243;p75"/>
          <p:cNvCxnSpPr>
            <a:stCxn id="5212" idx="3"/>
            <a:endCxn id="521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4" name="Google Shape;5244;p75"/>
          <p:cNvCxnSpPr>
            <a:stCxn id="5213" idx="3"/>
            <a:endCxn id="521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245" name="Google Shape;5245;p75"/>
          <p:cNvCxnSpPr>
            <a:stCxn id="5214" idx="3"/>
            <a:endCxn id="521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246" name="Google Shape;5246;p75"/>
          <p:cNvCxnSpPr>
            <a:stCxn id="5215" idx="3"/>
            <a:endCxn id="521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247" name="Google Shape;5247;p75"/>
          <p:cNvCxnSpPr>
            <a:stCxn id="5216" idx="0"/>
            <a:endCxn id="522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248" name="Google Shape;5248;p75"/>
          <p:cNvCxnSpPr>
            <a:stCxn id="5217" idx="0"/>
            <a:endCxn id="522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249" name="Google Shape;5249;p75"/>
          <p:cNvCxnSpPr>
            <a:stCxn id="5218" idx="0"/>
            <a:endCxn id="522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250" name="Google Shape;5250;p75"/>
          <p:cNvCxnSpPr>
            <a:stCxn id="5219" idx="0"/>
            <a:endCxn id="522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251" name="Google Shape;5251;p75"/>
          <p:cNvCxnSpPr>
            <a:stCxn id="5220" idx="3"/>
            <a:endCxn id="522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252" name="Google Shape;5252;p75"/>
          <p:cNvCxnSpPr>
            <a:stCxn id="5221" idx="3"/>
            <a:endCxn id="522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253" name="Google Shape;5253;p7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4" name="Google Shape;5254;p7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255" name="Google Shape;5255;p7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6" name="Google Shape;5256;p7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7" name="Google Shape;5257;p7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8" name="Google Shape;5258;p7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9" name="Google Shape;5259;p7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0" name="Google Shape;5260;p7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1" name="Google Shape;5261;p7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262" name="Google Shape;5262;p7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3" name="Google Shape;5263;p7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4" name="Google Shape;5264;p7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5" name="Google Shape;5265;p7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266" name="Google Shape;5266;p7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7" name="Google Shape;5267;p7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268" name="Google Shape;5268;p75"/>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269" name="Google Shape;5269;p7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0" name="Google Shape;5270;p7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1" name="Google Shape;5271;p7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2" name="Google Shape;5272;p7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3" name="Google Shape;5273;p7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4" name="Google Shape;5274;p7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5" name="Google Shape;5275;p7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6" name="Google Shape;5276;p7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7" name="Google Shape;5277;p7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5278" name="Google Shape;5278;p7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9" name="Google Shape;5279;p7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80" name="Google Shape;5280;p7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81" name="Google Shape;5281;p7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282" name="Google Shape;5282;p7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83" name="Google Shape;5283;p7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7" name="Shape 5287"/>
        <p:cNvGrpSpPr/>
        <p:nvPr/>
      </p:nvGrpSpPr>
      <p:grpSpPr>
        <a:xfrm>
          <a:off x="0" y="0"/>
          <a:ext cx="0" cy="0"/>
          <a:chOff x="0" y="0"/>
          <a:chExt cx="0" cy="0"/>
        </a:xfrm>
      </p:grpSpPr>
      <p:sp>
        <p:nvSpPr>
          <p:cNvPr id="5288" name="Google Shape;5288;p76"/>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289" name="Google Shape;5289;p76"/>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290" name="Google Shape;5290;p76"/>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291" name="Google Shape;5291;p76"/>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292" name="Google Shape;5292;p76"/>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293" name="Google Shape;5293;p76"/>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294" name="Google Shape;5294;p76"/>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295" name="Google Shape;5295;p76"/>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296" name="Google Shape;5296;p7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297" name="Google Shape;5297;p7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298" name="Google Shape;5298;p7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299" name="Google Shape;5299;p7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300" name="Google Shape;5300;p7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301" name="Google Shape;5301;p7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302" name="Google Shape;5302;p7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303" name="Google Shape;5303;p7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304" name="Google Shape;5304;p76"/>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5" name="Google Shape;5305;p76"/>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6" name="Google Shape;5306;p76"/>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7" name="Google Shape;5307;p76"/>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8" name="Google Shape;5308;p7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9" name="Google Shape;5309;p7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0" name="Google Shape;5310;p7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1" name="Google Shape;5311;p7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2" name="Google Shape;5312;p76"/>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3" name="Google Shape;5313;p76"/>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4" name="Google Shape;5314;p7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5" name="Google Shape;5315;p7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6" name="Google Shape;5316;p76"/>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7" name="Google Shape;5317;p7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8" name="Google Shape;5318;p7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319" name="Google Shape;5319;p76"/>
          <p:cNvCxnSpPr>
            <a:stCxn id="5304" idx="5"/>
            <a:endCxn id="528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0" name="Google Shape;5320;p76"/>
          <p:cNvCxnSpPr>
            <a:stCxn id="5289" idx="0"/>
            <a:endCxn id="530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1" name="Google Shape;5321;p76"/>
          <p:cNvCxnSpPr>
            <a:stCxn id="5290" idx="0"/>
            <a:endCxn id="530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2" name="Google Shape;5322;p76"/>
          <p:cNvCxnSpPr>
            <a:stCxn id="5291" idx="0"/>
            <a:endCxn id="530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3" name="Google Shape;5323;p76"/>
          <p:cNvCxnSpPr>
            <a:stCxn id="5292" idx="0"/>
            <a:endCxn id="530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4" name="Google Shape;5324;p76"/>
          <p:cNvCxnSpPr>
            <a:stCxn id="5293" idx="0"/>
            <a:endCxn id="530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325" name="Google Shape;5325;p76"/>
          <p:cNvCxnSpPr>
            <a:stCxn id="5294" idx="0"/>
            <a:endCxn id="530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326" name="Google Shape;5326;p76"/>
          <p:cNvCxnSpPr>
            <a:stCxn id="5295" idx="0"/>
            <a:endCxn id="530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327" name="Google Shape;5327;p76"/>
          <p:cNvCxnSpPr>
            <a:stCxn id="5296" idx="0"/>
            <a:endCxn id="530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328" name="Google Shape;5328;p76"/>
          <p:cNvCxnSpPr>
            <a:stCxn id="5297" idx="0"/>
            <a:endCxn id="530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329" name="Google Shape;5329;p76"/>
          <p:cNvCxnSpPr>
            <a:stCxn id="5298" idx="0"/>
            <a:endCxn id="530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330" name="Google Shape;5330;p76"/>
          <p:cNvCxnSpPr>
            <a:stCxn id="5299" idx="0"/>
            <a:endCxn id="530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331" name="Google Shape;5331;p76"/>
          <p:cNvCxnSpPr>
            <a:stCxn id="5300" idx="0"/>
            <a:endCxn id="531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332" name="Google Shape;5332;p76"/>
          <p:cNvCxnSpPr>
            <a:stCxn id="5301" idx="0"/>
            <a:endCxn id="531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333" name="Google Shape;5333;p76"/>
          <p:cNvCxnSpPr>
            <a:stCxn id="5302" idx="0"/>
            <a:endCxn id="531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334" name="Google Shape;5334;p76"/>
          <p:cNvCxnSpPr>
            <a:stCxn id="5303" idx="0"/>
            <a:endCxn id="531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335" name="Google Shape;5335;p76"/>
          <p:cNvCxnSpPr>
            <a:stCxn id="5304" idx="3"/>
            <a:endCxn id="531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36" name="Google Shape;5336;p76"/>
          <p:cNvCxnSpPr>
            <a:stCxn id="5305" idx="3"/>
            <a:endCxn id="531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37" name="Google Shape;5337;p76"/>
          <p:cNvCxnSpPr>
            <a:stCxn id="5306" idx="3"/>
            <a:endCxn id="531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38" name="Google Shape;5338;p76"/>
          <p:cNvCxnSpPr>
            <a:stCxn id="5307" idx="3"/>
            <a:endCxn id="531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39" name="Google Shape;5339;p76"/>
          <p:cNvCxnSpPr>
            <a:stCxn id="5308" idx="3"/>
            <a:endCxn id="531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40" name="Google Shape;5340;p76"/>
          <p:cNvCxnSpPr>
            <a:stCxn id="5309" idx="3"/>
            <a:endCxn id="531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341" name="Google Shape;5341;p76"/>
          <p:cNvCxnSpPr>
            <a:stCxn id="5310" idx="3"/>
            <a:endCxn id="531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342" name="Google Shape;5342;p76"/>
          <p:cNvCxnSpPr>
            <a:stCxn id="5311" idx="3"/>
            <a:endCxn id="531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343" name="Google Shape;5343;p76"/>
          <p:cNvCxnSpPr>
            <a:stCxn id="5312" idx="0"/>
            <a:endCxn id="531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344" name="Google Shape;5344;p76"/>
          <p:cNvCxnSpPr>
            <a:stCxn id="5313" idx="0"/>
            <a:endCxn id="531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345" name="Google Shape;5345;p76"/>
          <p:cNvCxnSpPr>
            <a:stCxn id="5314" idx="0"/>
            <a:endCxn id="531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346" name="Google Shape;5346;p76"/>
          <p:cNvCxnSpPr>
            <a:stCxn id="5315" idx="0"/>
            <a:endCxn id="531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347" name="Google Shape;5347;p76"/>
          <p:cNvCxnSpPr>
            <a:stCxn id="5316" idx="3"/>
            <a:endCxn id="531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348" name="Google Shape;5348;p76"/>
          <p:cNvCxnSpPr>
            <a:stCxn id="5317" idx="3"/>
            <a:endCxn id="531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349" name="Google Shape;5349;p7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0" name="Google Shape;5350;p7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351" name="Google Shape;5351;p7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2" name="Google Shape;5352;p7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3" name="Google Shape;5353;p7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4" name="Google Shape;5354;p7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5" name="Google Shape;5355;p7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6" name="Google Shape;5356;p7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7" name="Google Shape;5357;p7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8" name="Google Shape;5358;p7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9" name="Google Shape;5359;p7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0" name="Google Shape;5360;p7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1" name="Google Shape;5361;p7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362" name="Google Shape;5362;p7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3" name="Google Shape;5363;p7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364" name="Google Shape;5364;p76"/>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365" name="Google Shape;5365;p7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6" name="Google Shape;5366;p7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7" name="Google Shape;5367;p7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8" name="Google Shape;5368;p7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69" name="Google Shape;5369;p7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0" name="Google Shape;5370;p7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1" name="Google Shape;5371;p7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2" name="Google Shape;5372;p7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3" name="Google Shape;5373;p7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4" name="Google Shape;5374;p7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5" name="Google Shape;5375;p7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6" name="Google Shape;5376;p7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7" name="Google Shape;5377;p7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378" name="Google Shape;5378;p7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79" name="Google Shape;5379;p7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3" name="Shape 5383"/>
        <p:cNvGrpSpPr/>
        <p:nvPr/>
      </p:nvGrpSpPr>
      <p:grpSpPr>
        <a:xfrm>
          <a:off x="0" y="0"/>
          <a:ext cx="0" cy="0"/>
          <a:chOff x="0" y="0"/>
          <a:chExt cx="0" cy="0"/>
        </a:xfrm>
      </p:grpSpPr>
      <p:sp>
        <p:nvSpPr>
          <p:cNvPr id="5384" name="Google Shape;5384;p77"/>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385" name="Google Shape;5385;p77"/>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386" name="Google Shape;5386;p77"/>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387" name="Google Shape;5387;p77"/>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388" name="Google Shape;5388;p77"/>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389" name="Google Shape;5389;p77"/>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390" name="Google Shape;5390;p77"/>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391" name="Google Shape;5391;p77"/>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392" name="Google Shape;5392;p77"/>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393" name="Google Shape;5393;p77"/>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394" name="Google Shape;5394;p77"/>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395" name="Google Shape;5395;p77"/>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396" name="Google Shape;5396;p7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397" name="Google Shape;5397;p7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398" name="Google Shape;5398;p7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399" name="Google Shape;5399;p7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400" name="Google Shape;5400;p77"/>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1" name="Google Shape;5401;p77"/>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2" name="Google Shape;5402;p77"/>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3" name="Google Shape;5403;p77"/>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4" name="Google Shape;5404;p77"/>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5" name="Google Shape;5405;p77"/>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6" name="Google Shape;5406;p7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7" name="Google Shape;5407;p7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8" name="Google Shape;5408;p77"/>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09" name="Google Shape;5409;p77"/>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0" name="Google Shape;5410;p77"/>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1" name="Google Shape;5411;p7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2" name="Google Shape;5412;p77"/>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3" name="Google Shape;5413;p7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4" name="Google Shape;5414;p7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415" name="Google Shape;5415;p77"/>
          <p:cNvCxnSpPr>
            <a:stCxn id="5400" idx="5"/>
            <a:endCxn id="538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16" name="Google Shape;5416;p77"/>
          <p:cNvCxnSpPr>
            <a:stCxn id="5385" idx="0"/>
            <a:endCxn id="540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17" name="Google Shape;5417;p77"/>
          <p:cNvCxnSpPr>
            <a:stCxn id="5386" idx="0"/>
            <a:endCxn id="540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18" name="Google Shape;5418;p77"/>
          <p:cNvCxnSpPr>
            <a:stCxn id="5387" idx="0"/>
            <a:endCxn id="540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19" name="Google Shape;5419;p77"/>
          <p:cNvCxnSpPr>
            <a:stCxn id="5388" idx="0"/>
            <a:endCxn id="540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20" name="Google Shape;5420;p77"/>
          <p:cNvCxnSpPr>
            <a:stCxn id="5389" idx="0"/>
            <a:endCxn id="540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421" name="Google Shape;5421;p77"/>
          <p:cNvCxnSpPr>
            <a:stCxn id="5390" idx="0"/>
            <a:endCxn id="540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422" name="Google Shape;5422;p77"/>
          <p:cNvCxnSpPr>
            <a:stCxn id="5391" idx="0"/>
            <a:endCxn id="540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423" name="Google Shape;5423;p77"/>
          <p:cNvCxnSpPr>
            <a:stCxn id="5392" idx="0"/>
            <a:endCxn id="540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424" name="Google Shape;5424;p77"/>
          <p:cNvCxnSpPr>
            <a:stCxn id="5393" idx="0"/>
            <a:endCxn id="540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425" name="Google Shape;5425;p77"/>
          <p:cNvCxnSpPr>
            <a:stCxn id="5394" idx="0"/>
            <a:endCxn id="540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426" name="Google Shape;5426;p77"/>
          <p:cNvCxnSpPr>
            <a:stCxn id="5395" idx="0"/>
            <a:endCxn id="540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427" name="Google Shape;5427;p77"/>
          <p:cNvCxnSpPr>
            <a:stCxn id="5396" idx="0"/>
            <a:endCxn id="540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428" name="Google Shape;5428;p77"/>
          <p:cNvCxnSpPr>
            <a:stCxn id="5397" idx="0"/>
            <a:endCxn id="540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429" name="Google Shape;5429;p77"/>
          <p:cNvCxnSpPr>
            <a:stCxn id="5398" idx="0"/>
            <a:endCxn id="540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430" name="Google Shape;5430;p77"/>
          <p:cNvCxnSpPr>
            <a:stCxn id="5399" idx="0"/>
            <a:endCxn id="540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431" name="Google Shape;5431;p77"/>
          <p:cNvCxnSpPr>
            <a:stCxn id="5400" idx="3"/>
            <a:endCxn id="540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2" name="Google Shape;5432;p77"/>
          <p:cNvCxnSpPr>
            <a:stCxn id="5401" idx="3"/>
            <a:endCxn id="540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3" name="Google Shape;5433;p77"/>
          <p:cNvCxnSpPr>
            <a:stCxn id="5402" idx="3"/>
            <a:endCxn id="540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4" name="Google Shape;5434;p77"/>
          <p:cNvCxnSpPr>
            <a:stCxn id="5403" idx="3"/>
            <a:endCxn id="540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5" name="Google Shape;5435;p77"/>
          <p:cNvCxnSpPr>
            <a:stCxn id="5404" idx="3"/>
            <a:endCxn id="541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6" name="Google Shape;5436;p77"/>
          <p:cNvCxnSpPr>
            <a:stCxn id="5405" idx="3"/>
            <a:endCxn id="541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437" name="Google Shape;5437;p77"/>
          <p:cNvCxnSpPr>
            <a:stCxn id="5406" idx="3"/>
            <a:endCxn id="541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438" name="Google Shape;5438;p77"/>
          <p:cNvCxnSpPr>
            <a:stCxn id="5407" idx="3"/>
            <a:endCxn id="541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439" name="Google Shape;5439;p77"/>
          <p:cNvCxnSpPr>
            <a:stCxn id="5408" idx="0"/>
            <a:endCxn id="541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440" name="Google Shape;5440;p77"/>
          <p:cNvCxnSpPr>
            <a:stCxn id="5409" idx="0"/>
            <a:endCxn id="541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441" name="Google Shape;5441;p77"/>
          <p:cNvCxnSpPr>
            <a:stCxn id="5410" idx="0"/>
            <a:endCxn id="541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442" name="Google Shape;5442;p77"/>
          <p:cNvCxnSpPr>
            <a:stCxn id="5411" idx="0"/>
            <a:endCxn id="541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443" name="Google Shape;5443;p77"/>
          <p:cNvCxnSpPr>
            <a:stCxn id="5412" idx="3"/>
            <a:endCxn id="541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444" name="Google Shape;5444;p77"/>
          <p:cNvCxnSpPr>
            <a:stCxn id="5413" idx="3"/>
            <a:endCxn id="541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445" name="Google Shape;5445;p7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46" name="Google Shape;5446;p7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447" name="Google Shape;5447;p7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48" name="Google Shape;5448;p7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49" name="Google Shape;5449;p7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0" name="Google Shape;5450;p7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1" name="Google Shape;5451;p7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2" name="Google Shape;5452;p7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3" name="Google Shape;5453;p7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4" name="Google Shape;5454;p7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455" name="Google Shape;5455;p7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6" name="Google Shape;5456;p7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7" name="Google Shape;5457;p7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458" name="Google Shape;5458;p7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9" name="Google Shape;5459;p7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460" name="Google Shape;5460;p77"/>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461" name="Google Shape;5461;p7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2" name="Google Shape;5462;p7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3" name="Google Shape;5463;p7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4" name="Google Shape;5464;p7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5" name="Google Shape;5465;p7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6" name="Google Shape;5466;p7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7" name="Google Shape;5467;p7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8" name="Google Shape;5468;p7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69" name="Google Shape;5469;p7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70" name="Google Shape;5470;p7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471" name="Google Shape;5471;p7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72" name="Google Shape;5472;p7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73" name="Google Shape;5473;p7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474" name="Google Shape;5474;p7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75" name="Google Shape;5475;p7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9" name="Shape 5479"/>
        <p:cNvGrpSpPr/>
        <p:nvPr/>
      </p:nvGrpSpPr>
      <p:grpSpPr>
        <a:xfrm>
          <a:off x="0" y="0"/>
          <a:ext cx="0" cy="0"/>
          <a:chOff x="0" y="0"/>
          <a:chExt cx="0" cy="0"/>
        </a:xfrm>
      </p:grpSpPr>
      <p:sp>
        <p:nvSpPr>
          <p:cNvPr id="5480" name="Google Shape;5480;p78"/>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481" name="Google Shape;5481;p78"/>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482" name="Google Shape;5482;p78"/>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483" name="Google Shape;5483;p78"/>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484" name="Google Shape;5484;p78"/>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485" name="Google Shape;5485;p78"/>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486" name="Google Shape;5486;p78"/>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487" name="Google Shape;5487;p78"/>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488" name="Google Shape;5488;p78"/>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489" name="Google Shape;5489;p78"/>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490" name="Google Shape;5490;p7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491" name="Google Shape;5491;p7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492" name="Google Shape;5492;p7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493" name="Google Shape;5493;p7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494" name="Google Shape;5494;p7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495" name="Google Shape;5495;p7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496" name="Google Shape;5496;p78"/>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97" name="Google Shape;5497;p78"/>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98" name="Google Shape;5498;p78"/>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99" name="Google Shape;5499;p78"/>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0" name="Google Shape;5500;p78"/>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1" name="Google Shape;5501;p7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2" name="Google Shape;5502;p7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3" name="Google Shape;5503;p7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4" name="Google Shape;5504;p78"/>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5" name="Google Shape;5505;p78"/>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6" name="Google Shape;5506;p7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7" name="Google Shape;5507;p7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8" name="Google Shape;5508;p78"/>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09" name="Google Shape;5509;p7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10" name="Google Shape;5510;p7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511" name="Google Shape;5511;p78"/>
          <p:cNvCxnSpPr>
            <a:stCxn id="5496" idx="5"/>
            <a:endCxn id="548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2" name="Google Shape;5512;p78"/>
          <p:cNvCxnSpPr>
            <a:stCxn id="5481" idx="0"/>
            <a:endCxn id="549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3" name="Google Shape;5513;p78"/>
          <p:cNvCxnSpPr>
            <a:stCxn id="5482" idx="0"/>
            <a:endCxn id="549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4" name="Google Shape;5514;p78"/>
          <p:cNvCxnSpPr>
            <a:stCxn id="5483" idx="0"/>
            <a:endCxn id="549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5" name="Google Shape;5515;p78"/>
          <p:cNvCxnSpPr>
            <a:stCxn id="5484" idx="0"/>
            <a:endCxn id="549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6" name="Google Shape;5516;p78"/>
          <p:cNvCxnSpPr>
            <a:stCxn id="5485" idx="0"/>
            <a:endCxn id="549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517" name="Google Shape;5517;p78"/>
          <p:cNvCxnSpPr>
            <a:stCxn id="5486" idx="0"/>
            <a:endCxn id="549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518" name="Google Shape;5518;p78"/>
          <p:cNvCxnSpPr>
            <a:stCxn id="5487" idx="0"/>
            <a:endCxn id="549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519" name="Google Shape;5519;p78"/>
          <p:cNvCxnSpPr>
            <a:stCxn id="5488" idx="0"/>
            <a:endCxn id="550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520" name="Google Shape;5520;p78"/>
          <p:cNvCxnSpPr>
            <a:stCxn id="5489" idx="0"/>
            <a:endCxn id="550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521" name="Google Shape;5521;p78"/>
          <p:cNvCxnSpPr>
            <a:stCxn id="5490" idx="0"/>
            <a:endCxn id="550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522" name="Google Shape;5522;p78"/>
          <p:cNvCxnSpPr>
            <a:stCxn id="5491" idx="0"/>
            <a:endCxn id="550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523" name="Google Shape;5523;p78"/>
          <p:cNvCxnSpPr>
            <a:stCxn id="5492" idx="0"/>
            <a:endCxn id="550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524" name="Google Shape;5524;p78"/>
          <p:cNvCxnSpPr>
            <a:stCxn id="5493" idx="0"/>
            <a:endCxn id="550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525" name="Google Shape;5525;p78"/>
          <p:cNvCxnSpPr>
            <a:stCxn id="5494" idx="0"/>
            <a:endCxn id="550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526" name="Google Shape;5526;p78"/>
          <p:cNvCxnSpPr>
            <a:stCxn id="5495" idx="0"/>
            <a:endCxn id="550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527" name="Google Shape;5527;p78"/>
          <p:cNvCxnSpPr>
            <a:stCxn id="5496" idx="3"/>
            <a:endCxn id="550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28" name="Google Shape;5528;p78"/>
          <p:cNvCxnSpPr>
            <a:stCxn id="5497" idx="3"/>
            <a:endCxn id="550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29" name="Google Shape;5529;p78"/>
          <p:cNvCxnSpPr>
            <a:stCxn id="5498" idx="3"/>
            <a:endCxn id="550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30" name="Google Shape;5530;p78"/>
          <p:cNvCxnSpPr>
            <a:stCxn id="5499" idx="3"/>
            <a:endCxn id="550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31" name="Google Shape;5531;p78"/>
          <p:cNvCxnSpPr>
            <a:stCxn id="5500" idx="3"/>
            <a:endCxn id="550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32" name="Google Shape;5532;p78"/>
          <p:cNvCxnSpPr>
            <a:stCxn id="5501" idx="3"/>
            <a:endCxn id="550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533" name="Google Shape;5533;p78"/>
          <p:cNvCxnSpPr>
            <a:stCxn id="5502" idx="3"/>
            <a:endCxn id="550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534" name="Google Shape;5534;p78"/>
          <p:cNvCxnSpPr>
            <a:stCxn id="5503" idx="3"/>
            <a:endCxn id="550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535" name="Google Shape;5535;p78"/>
          <p:cNvCxnSpPr>
            <a:stCxn id="5504" idx="0"/>
            <a:endCxn id="550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536" name="Google Shape;5536;p78"/>
          <p:cNvCxnSpPr>
            <a:stCxn id="5505" idx="0"/>
            <a:endCxn id="550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537" name="Google Shape;5537;p78"/>
          <p:cNvCxnSpPr>
            <a:stCxn id="5506" idx="0"/>
            <a:endCxn id="550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538" name="Google Shape;5538;p78"/>
          <p:cNvCxnSpPr>
            <a:stCxn id="5507" idx="0"/>
            <a:endCxn id="550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539" name="Google Shape;5539;p78"/>
          <p:cNvCxnSpPr>
            <a:stCxn id="5508" idx="3"/>
            <a:endCxn id="551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540" name="Google Shape;5540;p78"/>
          <p:cNvCxnSpPr>
            <a:stCxn id="5509" idx="3"/>
            <a:endCxn id="551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541" name="Google Shape;5541;p7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2" name="Google Shape;5542;p7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543" name="Google Shape;5543;p7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544" name="Google Shape;5544;p7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5" name="Google Shape;5545;p7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6" name="Google Shape;5546;p7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7" name="Google Shape;5547;p7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8" name="Google Shape;5548;p7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49" name="Google Shape;5549;p7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0" name="Google Shape;5550;p7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551" name="Google Shape;5551;p7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2" name="Google Shape;5552;p7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3" name="Google Shape;5553;p7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554" name="Google Shape;5554;p7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5" name="Google Shape;5555;p7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556" name="Google Shape;5556;p78"/>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557" name="Google Shape;5557;p7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8" name="Google Shape;5558;p7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9" name="Google Shape;5559;p7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560" name="Google Shape;5560;p7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1" name="Google Shape;5561;p7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2" name="Google Shape;5562;p7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3" name="Google Shape;5563;p7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4" name="Google Shape;5564;p7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5" name="Google Shape;5565;p7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6" name="Google Shape;5566;p7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567" name="Google Shape;5567;p7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8" name="Google Shape;5568;p7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9" name="Google Shape;5569;p7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570" name="Google Shape;5570;p7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71" name="Google Shape;5571;p7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5" name="Shape 5575"/>
        <p:cNvGrpSpPr/>
        <p:nvPr/>
      </p:nvGrpSpPr>
      <p:grpSpPr>
        <a:xfrm>
          <a:off x="0" y="0"/>
          <a:ext cx="0" cy="0"/>
          <a:chOff x="0" y="0"/>
          <a:chExt cx="0" cy="0"/>
        </a:xfrm>
      </p:grpSpPr>
      <p:sp>
        <p:nvSpPr>
          <p:cNvPr id="5576" name="Google Shape;5576;p79"/>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577" name="Google Shape;5577;p79"/>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578" name="Google Shape;5578;p79"/>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579" name="Google Shape;5579;p79"/>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580" name="Google Shape;5580;p79"/>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581" name="Google Shape;5581;p79"/>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582" name="Google Shape;5582;p79"/>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583" name="Google Shape;5583;p79"/>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584" name="Google Shape;5584;p79"/>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585" name="Google Shape;5585;p79"/>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586" name="Google Shape;5586;p7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587" name="Google Shape;5587;p7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588" name="Google Shape;5588;p7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589" name="Google Shape;5589;p7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590" name="Google Shape;5590;p7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591" name="Google Shape;5591;p7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592" name="Google Shape;5592;p79"/>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3" name="Google Shape;5593;p79"/>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4" name="Google Shape;5594;p79"/>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5" name="Google Shape;5595;p79"/>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6" name="Google Shape;5596;p79"/>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7" name="Google Shape;5597;p7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8" name="Google Shape;5598;p7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9" name="Google Shape;5599;p7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0" name="Google Shape;5600;p79"/>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1" name="Google Shape;5601;p79"/>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2" name="Google Shape;5602;p7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3" name="Google Shape;5603;p7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4" name="Google Shape;5604;p79"/>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5" name="Google Shape;5605;p7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6" name="Google Shape;5606;p7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607" name="Google Shape;5607;p79"/>
          <p:cNvCxnSpPr>
            <a:stCxn id="5592" idx="5"/>
            <a:endCxn id="557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08" name="Google Shape;5608;p79"/>
          <p:cNvCxnSpPr>
            <a:stCxn id="5577" idx="0"/>
            <a:endCxn id="559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09" name="Google Shape;5609;p79"/>
          <p:cNvCxnSpPr>
            <a:stCxn id="5578" idx="0"/>
            <a:endCxn id="559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10" name="Google Shape;5610;p79"/>
          <p:cNvCxnSpPr>
            <a:stCxn id="5579" idx="0"/>
            <a:endCxn id="559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11" name="Google Shape;5611;p79"/>
          <p:cNvCxnSpPr>
            <a:stCxn id="5580" idx="0"/>
            <a:endCxn id="559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12" name="Google Shape;5612;p79"/>
          <p:cNvCxnSpPr>
            <a:stCxn id="5581" idx="0"/>
            <a:endCxn id="559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613" name="Google Shape;5613;p79"/>
          <p:cNvCxnSpPr>
            <a:stCxn id="5582" idx="0"/>
            <a:endCxn id="559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614" name="Google Shape;5614;p79"/>
          <p:cNvCxnSpPr>
            <a:stCxn id="5583" idx="0"/>
            <a:endCxn id="559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615" name="Google Shape;5615;p79"/>
          <p:cNvCxnSpPr>
            <a:stCxn id="5584" idx="0"/>
            <a:endCxn id="559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616" name="Google Shape;5616;p79"/>
          <p:cNvCxnSpPr>
            <a:stCxn id="5585" idx="0"/>
            <a:endCxn id="559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617" name="Google Shape;5617;p79"/>
          <p:cNvCxnSpPr>
            <a:stCxn id="5586" idx="0"/>
            <a:endCxn id="559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618" name="Google Shape;5618;p79"/>
          <p:cNvCxnSpPr>
            <a:stCxn id="5587" idx="0"/>
            <a:endCxn id="559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619" name="Google Shape;5619;p79"/>
          <p:cNvCxnSpPr>
            <a:stCxn id="5588" idx="0"/>
            <a:endCxn id="559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620" name="Google Shape;5620;p79"/>
          <p:cNvCxnSpPr>
            <a:stCxn id="5589" idx="0"/>
            <a:endCxn id="559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621" name="Google Shape;5621;p79"/>
          <p:cNvCxnSpPr>
            <a:stCxn id="5590" idx="0"/>
            <a:endCxn id="559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622" name="Google Shape;5622;p79"/>
          <p:cNvCxnSpPr>
            <a:stCxn id="5591" idx="0"/>
            <a:endCxn id="559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623" name="Google Shape;5623;p79"/>
          <p:cNvCxnSpPr>
            <a:stCxn id="5592" idx="3"/>
            <a:endCxn id="560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24" name="Google Shape;5624;p79"/>
          <p:cNvCxnSpPr>
            <a:stCxn id="5593" idx="3"/>
            <a:endCxn id="560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25" name="Google Shape;5625;p79"/>
          <p:cNvCxnSpPr>
            <a:stCxn id="5594" idx="3"/>
            <a:endCxn id="560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26" name="Google Shape;5626;p79"/>
          <p:cNvCxnSpPr>
            <a:stCxn id="5595" idx="3"/>
            <a:endCxn id="560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27" name="Google Shape;5627;p79"/>
          <p:cNvCxnSpPr>
            <a:stCxn id="5596" idx="3"/>
            <a:endCxn id="560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28" name="Google Shape;5628;p79"/>
          <p:cNvCxnSpPr>
            <a:stCxn id="5597" idx="3"/>
            <a:endCxn id="560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629" name="Google Shape;5629;p79"/>
          <p:cNvCxnSpPr>
            <a:stCxn id="5598" idx="3"/>
            <a:endCxn id="560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630" name="Google Shape;5630;p79"/>
          <p:cNvCxnSpPr>
            <a:stCxn id="5599" idx="3"/>
            <a:endCxn id="560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631" name="Google Shape;5631;p79"/>
          <p:cNvCxnSpPr>
            <a:stCxn id="5600" idx="0"/>
            <a:endCxn id="560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632" name="Google Shape;5632;p79"/>
          <p:cNvCxnSpPr>
            <a:stCxn id="5601" idx="0"/>
            <a:endCxn id="560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633" name="Google Shape;5633;p79"/>
          <p:cNvCxnSpPr>
            <a:stCxn id="5602" idx="0"/>
            <a:endCxn id="560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634" name="Google Shape;5634;p79"/>
          <p:cNvCxnSpPr>
            <a:stCxn id="5603" idx="0"/>
            <a:endCxn id="560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635" name="Google Shape;5635;p79"/>
          <p:cNvCxnSpPr>
            <a:stCxn id="5604" idx="3"/>
            <a:endCxn id="560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636" name="Google Shape;5636;p79"/>
          <p:cNvCxnSpPr>
            <a:stCxn id="5605" idx="3"/>
            <a:endCxn id="560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637" name="Google Shape;5637;p7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38" name="Google Shape;5638;p7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639" name="Google Shape;5639;p7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640" name="Google Shape;5640;p7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1" name="Google Shape;5641;p7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2" name="Google Shape;5642;p7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3" name="Google Shape;5643;p7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4" name="Google Shape;5644;p7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5" name="Google Shape;5645;p7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6" name="Google Shape;5646;p7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647" name="Google Shape;5647;p7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8" name="Google Shape;5648;p7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9" name="Google Shape;5649;p7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650" name="Google Shape;5650;p7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1" name="Google Shape;5651;p7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652" name="Google Shape;5652;p79"/>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653" name="Google Shape;5653;p7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4" name="Google Shape;5654;p7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5" name="Google Shape;5655;p7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656" name="Google Shape;5656;p7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7" name="Google Shape;5657;p7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8" name="Google Shape;5658;p7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9" name="Google Shape;5659;p7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0" name="Google Shape;5660;p7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1" name="Google Shape;5661;p7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2" name="Google Shape;5662;p7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663" name="Google Shape;5663;p7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4" name="Google Shape;5664;p7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5" name="Google Shape;5665;p7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666" name="Google Shape;5666;p7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7" name="Google Shape;5667;p7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1" name="Shape 5671"/>
        <p:cNvGrpSpPr/>
        <p:nvPr/>
      </p:nvGrpSpPr>
      <p:grpSpPr>
        <a:xfrm>
          <a:off x="0" y="0"/>
          <a:ext cx="0" cy="0"/>
          <a:chOff x="0" y="0"/>
          <a:chExt cx="0" cy="0"/>
        </a:xfrm>
      </p:grpSpPr>
      <p:sp>
        <p:nvSpPr>
          <p:cNvPr id="5672" name="Google Shape;5672;p80"/>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673" name="Google Shape;5673;p80"/>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674" name="Google Shape;5674;p80"/>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675" name="Google Shape;5675;p80"/>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676" name="Google Shape;5676;p80"/>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677" name="Google Shape;5677;p80"/>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678" name="Google Shape;5678;p80"/>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679" name="Google Shape;5679;p80"/>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680" name="Google Shape;5680;p80"/>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681" name="Google Shape;5681;p80"/>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682" name="Google Shape;5682;p80"/>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683" name="Google Shape;5683;p8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684" name="Google Shape;5684;p8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685" name="Google Shape;5685;p8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686" name="Google Shape;5686;p8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687" name="Google Shape;5687;p8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688" name="Google Shape;5688;p80"/>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89" name="Google Shape;5689;p80"/>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0" name="Google Shape;5690;p80"/>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1" name="Google Shape;5691;p80"/>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2" name="Google Shape;5692;p80"/>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3" name="Google Shape;5693;p8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4" name="Google Shape;5694;p8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5" name="Google Shape;5695;p8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6" name="Google Shape;5696;p80"/>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7" name="Google Shape;5697;p80"/>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8" name="Google Shape;5698;p8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9" name="Google Shape;5699;p8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00" name="Google Shape;5700;p80"/>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01" name="Google Shape;5701;p8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02" name="Google Shape;5702;p8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703" name="Google Shape;5703;p80"/>
          <p:cNvCxnSpPr>
            <a:stCxn id="5688" idx="5"/>
            <a:endCxn id="567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4" name="Google Shape;5704;p80"/>
          <p:cNvCxnSpPr>
            <a:stCxn id="5673" idx="0"/>
            <a:endCxn id="568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5" name="Google Shape;5705;p80"/>
          <p:cNvCxnSpPr>
            <a:stCxn id="5674" idx="0"/>
            <a:endCxn id="568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6" name="Google Shape;5706;p80"/>
          <p:cNvCxnSpPr>
            <a:stCxn id="5675" idx="0"/>
            <a:endCxn id="568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7" name="Google Shape;5707;p80"/>
          <p:cNvCxnSpPr>
            <a:stCxn id="5676" idx="0"/>
            <a:endCxn id="569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8" name="Google Shape;5708;p80"/>
          <p:cNvCxnSpPr>
            <a:stCxn id="5677" idx="0"/>
            <a:endCxn id="569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09" name="Google Shape;5709;p80"/>
          <p:cNvCxnSpPr>
            <a:stCxn id="5678" idx="0"/>
            <a:endCxn id="569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10" name="Google Shape;5710;p80"/>
          <p:cNvCxnSpPr>
            <a:stCxn id="5679" idx="0"/>
            <a:endCxn id="569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11" name="Google Shape;5711;p80"/>
          <p:cNvCxnSpPr>
            <a:stCxn id="5680" idx="0"/>
            <a:endCxn id="569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712" name="Google Shape;5712;p80"/>
          <p:cNvCxnSpPr>
            <a:stCxn id="5681" idx="0"/>
            <a:endCxn id="569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13" name="Google Shape;5713;p80"/>
          <p:cNvCxnSpPr>
            <a:stCxn id="5682" idx="0"/>
            <a:endCxn id="569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714" name="Google Shape;5714;p80"/>
          <p:cNvCxnSpPr>
            <a:stCxn id="5683" idx="0"/>
            <a:endCxn id="569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15" name="Google Shape;5715;p80"/>
          <p:cNvCxnSpPr>
            <a:stCxn id="5684" idx="0"/>
            <a:endCxn id="569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716" name="Google Shape;5716;p80"/>
          <p:cNvCxnSpPr>
            <a:stCxn id="5685" idx="0"/>
            <a:endCxn id="569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717" name="Google Shape;5717;p80"/>
          <p:cNvCxnSpPr>
            <a:stCxn id="5686" idx="0"/>
            <a:endCxn id="569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718" name="Google Shape;5718;p80"/>
          <p:cNvCxnSpPr>
            <a:stCxn id="5687" idx="0"/>
            <a:endCxn id="569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719" name="Google Shape;5719;p80"/>
          <p:cNvCxnSpPr>
            <a:stCxn id="5688" idx="3"/>
            <a:endCxn id="569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0" name="Google Shape;5720;p80"/>
          <p:cNvCxnSpPr>
            <a:stCxn id="5689" idx="3"/>
            <a:endCxn id="569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1" name="Google Shape;5721;p80"/>
          <p:cNvCxnSpPr>
            <a:stCxn id="5690" idx="3"/>
            <a:endCxn id="569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2" name="Google Shape;5722;p80"/>
          <p:cNvCxnSpPr>
            <a:stCxn id="5691" idx="3"/>
            <a:endCxn id="569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3" name="Google Shape;5723;p80"/>
          <p:cNvCxnSpPr>
            <a:stCxn id="5692" idx="3"/>
            <a:endCxn id="569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4" name="Google Shape;5724;p80"/>
          <p:cNvCxnSpPr>
            <a:stCxn id="5693" idx="3"/>
            <a:endCxn id="569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725" name="Google Shape;5725;p80"/>
          <p:cNvCxnSpPr>
            <a:stCxn id="5694" idx="3"/>
            <a:endCxn id="569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726" name="Google Shape;5726;p80"/>
          <p:cNvCxnSpPr>
            <a:stCxn id="5695" idx="3"/>
            <a:endCxn id="569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727" name="Google Shape;5727;p80"/>
          <p:cNvCxnSpPr>
            <a:stCxn id="5696" idx="0"/>
            <a:endCxn id="570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728" name="Google Shape;5728;p80"/>
          <p:cNvCxnSpPr>
            <a:stCxn id="5697" idx="0"/>
            <a:endCxn id="570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729" name="Google Shape;5729;p80"/>
          <p:cNvCxnSpPr>
            <a:stCxn id="5698" idx="0"/>
            <a:endCxn id="570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730" name="Google Shape;5730;p80"/>
          <p:cNvCxnSpPr>
            <a:stCxn id="5699" idx="0"/>
            <a:endCxn id="570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731" name="Google Shape;5731;p80"/>
          <p:cNvCxnSpPr>
            <a:stCxn id="5700" idx="3"/>
            <a:endCxn id="570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732" name="Google Shape;5732;p80"/>
          <p:cNvCxnSpPr>
            <a:stCxn id="5701" idx="3"/>
            <a:endCxn id="570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733" name="Google Shape;5733;p8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34" name="Google Shape;5734;p8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735" name="Google Shape;5735;p8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736" name="Google Shape;5736;p8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37" name="Google Shape;5737;p8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38" name="Google Shape;5738;p8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39" name="Google Shape;5739;p8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0" name="Google Shape;5740;p8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1" name="Google Shape;5741;p8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2" name="Google Shape;5742;p8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743" name="Google Shape;5743;p8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4" name="Google Shape;5744;p8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5" name="Google Shape;5745;p8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746" name="Google Shape;5746;p8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47" name="Google Shape;5747;p8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748" name="Google Shape;5748;p80"/>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749" name="Google Shape;5749;p8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0" name="Google Shape;5750;p8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1" name="Google Shape;5751;p8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752" name="Google Shape;5752;p8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3" name="Google Shape;5753;p8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4" name="Google Shape;5754;p8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5" name="Google Shape;5755;p8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6" name="Google Shape;5756;p8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7" name="Google Shape;5757;p8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58" name="Google Shape;5758;p8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759" name="Google Shape;5759;p8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60" name="Google Shape;5760;p8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61" name="Google Shape;5761;p8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762" name="Google Shape;5762;p8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63" name="Google Shape;5763;p8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7" name="Shape 5767"/>
        <p:cNvGrpSpPr/>
        <p:nvPr/>
      </p:nvGrpSpPr>
      <p:grpSpPr>
        <a:xfrm>
          <a:off x="0" y="0"/>
          <a:ext cx="0" cy="0"/>
          <a:chOff x="0" y="0"/>
          <a:chExt cx="0" cy="0"/>
        </a:xfrm>
      </p:grpSpPr>
      <p:sp>
        <p:nvSpPr>
          <p:cNvPr id="5768" name="Google Shape;5768;p81"/>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769" name="Google Shape;5769;p81"/>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770" name="Google Shape;5770;p81"/>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771" name="Google Shape;5771;p81"/>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772" name="Google Shape;5772;p81"/>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773" name="Google Shape;5773;p81"/>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774" name="Google Shape;5774;p81"/>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775" name="Google Shape;5775;p81"/>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776" name="Google Shape;5776;p81"/>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777" name="Google Shape;5777;p81"/>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778" name="Google Shape;5778;p81"/>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779" name="Google Shape;5779;p81"/>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780" name="Google Shape;5780;p8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781" name="Google Shape;5781;p8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782" name="Google Shape;5782;p8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783" name="Google Shape;5783;p8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784" name="Google Shape;5784;p81"/>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85" name="Google Shape;5785;p81"/>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86" name="Google Shape;5786;p81"/>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87" name="Google Shape;5787;p81"/>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88" name="Google Shape;5788;p81"/>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89" name="Google Shape;5789;p81"/>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0" name="Google Shape;5790;p8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1" name="Google Shape;5791;p8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2" name="Google Shape;5792;p81"/>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3" name="Google Shape;5793;p81"/>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4" name="Google Shape;5794;p8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5" name="Google Shape;5795;p8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6" name="Google Shape;5796;p81"/>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7" name="Google Shape;5797;p8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8" name="Google Shape;5798;p8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799" name="Google Shape;5799;p81"/>
          <p:cNvCxnSpPr>
            <a:stCxn id="5784" idx="5"/>
            <a:endCxn id="576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0" name="Google Shape;5800;p81"/>
          <p:cNvCxnSpPr>
            <a:stCxn id="5769" idx="0"/>
            <a:endCxn id="578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1" name="Google Shape;5801;p81"/>
          <p:cNvCxnSpPr>
            <a:stCxn id="5770" idx="0"/>
            <a:endCxn id="578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2" name="Google Shape;5802;p81"/>
          <p:cNvCxnSpPr>
            <a:stCxn id="5771" idx="0"/>
            <a:endCxn id="578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3" name="Google Shape;5803;p81"/>
          <p:cNvCxnSpPr>
            <a:stCxn id="5772" idx="0"/>
            <a:endCxn id="578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4" name="Google Shape;5804;p81"/>
          <p:cNvCxnSpPr>
            <a:stCxn id="5773" idx="0"/>
            <a:endCxn id="578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805" name="Google Shape;5805;p81"/>
          <p:cNvCxnSpPr>
            <a:stCxn id="5774" idx="0"/>
            <a:endCxn id="578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06" name="Google Shape;5806;p81"/>
          <p:cNvCxnSpPr>
            <a:stCxn id="5775" idx="0"/>
            <a:endCxn id="578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807" name="Google Shape;5807;p81"/>
          <p:cNvCxnSpPr>
            <a:stCxn id="5776" idx="0"/>
            <a:endCxn id="578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08" name="Google Shape;5808;p81"/>
          <p:cNvCxnSpPr>
            <a:stCxn id="5777" idx="0"/>
            <a:endCxn id="578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809" name="Google Shape;5809;p81"/>
          <p:cNvCxnSpPr>
            <a:stCxn id="5778" idx="0"/>
            <a:endCxn id="578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10" name="Google Shape;5810;p81"/>
          <p:cNvCxnSpPr>
            <a:stCxn id="5779" idx="0"/>
            <a:endCxn id="578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811" name="Google Shape;5811;p81"/>
          <p:cNvCxnSpPr>
            <a:stCxn id="5780" idx="0"/>
            <a:endCxn id="579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12" name="Google Shape;5812;p81"/>
          <p:cNvCxnSpPr>
            <a:stCxn id="5781" idx="0"/>
            <a:endCxn id="579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813" name="Google Shape;5813;p81"/>
          <p:cNvCxnSpPr>
            <a:stCxn id="5782" idx="0"/>
            <a:endCxn id="579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14" name="Google Shape;5814;p81"/>
          <p:cNvCxnSpPr>
            <a:stCxn id="5783" idx="0"/>
            <a:endCxn id="579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815" name="Google Shape;5815;p81"/>
          <p:cNvCxnSpPr>
            <a:stCxn id="5784" idx="3"/>
            <a:endCxn id="579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16" name="Google Shape;5816;p81"/>
          <p:cNvCxnSpPr>
            <a:stCxn id="5785" idx="3"/>
            <a:endCxn id="579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17" name="Google Shape;5817;p81"/>
          <p:cNvCxnSpPr>
            <a:stCxn id="5786" idx="3"/>
            <a:endCxn id="579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18" name="Google Shape;5818;p81"/>
          <p:cNvCxnSpPr>
            <a:stCxn id="5787" idx="3"/>
            <a:endCxn id="579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19" name="Google Shape;5819;p81"/>
          <p:cNvCxnSpPr>
            <a:stCxn id="5788" idx="3"/>
            <a:endCxn id="579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20" name="Google Shape;5820;p81"/>
          <p:cNvCxnSpPr>
            <a:stCxn id="5789" idx="3"/>
            <a:endCxn id="579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821" name="Google Shape;5821;p81"/>
          <p:cNvCxnSpPr>
            <a:stCxn id="5790" idx="3"/>
            <a:endCxn id="579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22" name="Google Shape;5822;p81"/>
          <p:cNvCxnSpPr>
            <a:stCxn id="5791" idx="3"/>
            <a:endCxn id="579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823" name="Google Shape;5823;p81"/>
          <p:cNvCxnSpPr>
            <a:stCxn id="5792" idx="0"/>
            <a:endCxn id="579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824" name="Google Shape;5824;p81"/>
          <p:cNvCxnSpPr>
            <a:stCxn id="5793" idx="0"/>
            <a:endCxn id="579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825" name="Google Shape;5825;p81"/>
          <p:cNvCxnSpPr>
            <a:stCxn id="5794" idx="0"/>
            <a:endCxn id="579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826" name="Google Shape;5826;p81"/>
          <p:cNvCxnSpPr>
            <a:stCxn id="5795" idx="0"/>
            <a:endCxn id="579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827" name="Google Shape;5827;p81"/>
          <p:cNvCxnSpPr>
            <a:stCxn id="5796" idx="3"/>
            <a:endCxn id="579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828" name="Google Shape;5828;p81"/>
          <p:cNvCxnSpPr>
            <a:stCxn id="5797" idx="3"/>
            <a:endCxn id="579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829" name="Google Shape;5829;p8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0" name="Google Shape;5830;p8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831" name="Google Shape;5831;p8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2" name="Google Shape;5832;p8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3" name="Google Shape;5833;p8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4" name="Google Shape;5834;p8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5" name="Google Shape;5835;p8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6" name="Google Shape;5836;p8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7" name="Google Shape;5837;p8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38" name="Google Shape;5838;p8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14</a:t>
            </a:r>
            <a:endParaRPr>
              <a:solidFill>
                <a:srgbClr val="FF0000"/>
              </a:solidFill>
              <a:latin typeface="Source Code Pro"/>
              <a:ea typeface="Source Code Pro"/>
              <a:cs typeface="Source Code Pro"/>
              <a:sym typeface="Source Code Pro"/>
            </a:endParaRPr>
          </a:p>
        </p:txBody>
      </p:sp>
      <p:sp>
        <p:nvSpPr>
          <p:cNvPr id="5839" name="Google Shape;5839;p8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0" name="Google Shape;5840;p8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1" name="Google Shape;5841;p8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842" name="Google Shape;5842;p8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3" name="Google Shape;5843;p8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844" name="Google Shape;5844;p81"/>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845" name="Google Shape;5845;p8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6" name="Google Shape;5846;p8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7" name="Google Shape;5847;p8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8" name="Google Shape;5848;p8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49" name="Google Shape;5849;p8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0" name="Google Shape;5850;p8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1" name="Google Shape;5851;p8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2" name="Google Shape;5852;p8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3" name="Google Shape;5853;p8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4" name="Google Shape;5854;p8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r>
              <a:rPr lang="en">
                <a:solidFill>
                  <a:srgbClr val="FF0000"/>
                </a:solidFill>
                <a:latin typeface="Source Code Pro"/>
                <a:ea typeface="Source Code Pro"/>
                <a:cs typeface="Source Code Pro"/>
                <a:sym typeface="Source Code Pro"/>
              </a:rPr>
              <a:t>10</a:t>
            </a:r>
            <a:endParaRPr>
              <a:solidFill>
                <a:srgbClr val="FF0000"/>
              </a:solidFill>
              <a:latin typeface="Source Code Pro"/>
              <a:ea typeface="Source Code Pro"/>
              <a:cs typeface="Source Code Pro"/>
              <a:sym typeface="Source Code Pro"/>
            </a:endParaRPr>
          </a:p>
        </p:txBody>
      </p:sp>
      <p:sp>
        <p:nvSpPr>
          <p:cNvPr id="5855" name="Google Shape;5855;p8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6" name="Google Shape;5856;p8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7" name="Google Shape;5857;p8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858" name="Google Shape;5858;p8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9" name="Google Shape;5859;p8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47" name="Google Shape;347;p19"/>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48" name="Google Shape;348;p19"/>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349" name="Google Shape;349;p19"/>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350" name="Google Shape;350;p19"/>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351" name="Google Shape;351;p19"/>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352" name="Google Shape;352;p19"/>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3" name="Google Shape;353;p19"/>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354" name="Google Shape;354;p19"/>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55" name="Google Shape;355;p19"/>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356" name="Google Shape;356;p1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7" name="Google Shape;357;p1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358" name="Google Shape;358;p1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359" name="Google Shape;359;p1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360" name="Google Shape;360;p1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361" name="Google Shape;361;p1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362" name="Google Shape;362;p19"/>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 name="Google Shape;363;p19"/>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 name="Google Shape;364;p19"/>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5" name="Google Shape;365;p19"/>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6" name="Google Shape;366;p19"/>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7" name="Google Shape;367;p1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8" name="Google Shape;368;p1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9" name="Google Shape;369;p1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0" name="Google Shape;370;p19"/>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1" name="Google Shape;371;p19"/>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2" name="Google Shape;372;p1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3" name="Google Shape;373;p1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4" name="Google Shape;374;p19"/>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5" name="Google Shape;375;p1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76" name="Google Shape;376;p1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377" name="Google Shape;377;p19"/>
          <p:cNvCxnSpPr>
            <a:stCxn id="362" idx="5"/>
            <a:endCxn id="34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19"/>
          <p:cNvCxnSpPr>
            <a:stCxn id="347" idx="0"/>
            <a:endCxn id="36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19"/>
          <p:cNvCxnSpPr>
            <a:stCxn id="348" idx="0"/>
            <a:endCxn id="36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19"/>
          <p:cNvCxnSpPr>
            <a:stCxn id="349" idx="0"/>
            <a:endCxn id="36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19"/>
          <p:cNvCxnSpPr>
            <a:stCxn id="350" idx="0"/>
            <a:endCxn id="36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19"/>
          <p:cNvCxnSpPr>
            <a:stCxn id="351" idx="0"/>
            <a:endCxn id="36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19"/>
          <p:cNvCxnSpPr>
            <a:stCxn id="352" idx="0"/>
            <a:endCxn id="36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19"/>
          <p:cNvCxnSpPr>
            <a:stCxn id="353" idx="0"/>
            <a:endCxn id="36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19"/>
          <p:cNvCxnSpPr>
            <a:stCxn id="354" idx="0"/>
            <a:endCxn id="36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19"/>
          <p:cNvCxnSpPr>
            <a:stCxn id="355" idx="0"/>
            <a:endCxn id="36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19"/>
          <p:cNvCxnSpPr>
            <a:stCxn id="356" idx="0"/>
            <a:endCxn id="36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19"/>
          <p:cNvCxnSpPr>
            <a:stCxn id="357" idx="0"/>
            <a:endCxn id="36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19"/>
          <p:cNvCxnSpPr>
            <a:stCxn id="358" idx="0"/>
            <a:endCxn id="36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19"/>
          <p:cNvCxnSpPr>
            <a:stCxn id="359" idx="0"/>
            <a:endCxn id="36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19"/>
          <p:cNvCxnSpPr>
            <a:stCxn id="360" idx="0"/>
            <a:endCxn id="36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19"/>
          <p:cNvCxnSpPr>
            <a:stCxn id="361" idx="0"/>
            <a:endCxn id="36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19"/>
          <p:cNvCxnSpPr>
            <a:stCxn id="362" idx="3"/>
            <a:endCxn id="37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19"/>
          <p:cNvCxnSpPr>
            <a:stCxn id="363" idx="3"/>
            <a:endCxn id="37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19"/>
          <p:cNvCxnSpPr>
            <a:stCxn id="364" idx="3"/>
            <a:endCxn id="37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19"/>
          <p:cNvCxnSpPr>
            <a:stCxn id="365" idx="3"/>
            <a:endCxn id="37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19"/>
          <p:cNvCxnSpPr>
            <a:stCxn id="366" idx="3"/>
            <a:endCxn id="37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19"/>
          <p:cNvCxnSpPr>
            <a:stCxn id="367" idx="3"/>
            <a:endCxn id="37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19"/>
          <p:cNvCxnSpPr>
            <a:stCxn id="368" idx="3"/>
            <a:endCxn id="37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19"/>
          <p:cNvCxnSpPr>
            <a:stCxn id="369" idx="3"/>
            <a:endCxn id="37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19"/>
          <p:cNvCxnSpPr>
            <a:stCxn id="370" idx="0"/>
            <a:endCxn id="37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19"/>
          <p:cNvCxnSpPr>
            <a:stCxn id="371" idx="0"/>
            <a:endCxn id="37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19"/>
          <p:cNvCxnSpPr>
            <a:stCxn id="372" idx="0"/>
            <a:endCxn id="37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19"/>
          <p:cNvCxnSpPr>
            <a:stCxn id="373" idx="0"/>
            <a:endCxn id="37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19"/>
          <p:cNvCxnSpPr>
            <a:stCxn id="374" idx="3"/>
            <a:endCxn id="37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19"/>
          <p:cNvCxnSpPr>
            <a:stCxn id="375" idx="3"/>
            <a:endCxn id="37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1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08" name="Google Shape;408;p1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09" name="Google Shape;409;p1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0" name="Google Shape;410;p1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1" name="Google Shape;411;p1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2" name="Google Shape;412;p1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3" name="Google Shape;413;p1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4" name="Google Shape;414;p1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5" name="Google Shape;415;p1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6" name="Google Shape;416;p1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 name="Google Shape;417;p1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8" name="Google Shape;418;p1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9" name="Google Shape;419;p1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20" name="Google Shape;420;p1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1" name="Google Shape;421;p1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422" name="Google Shape;422;p19"/>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423" name="Google Shape;423;p1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4" name="Google Shape;424;p1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5" name="Google Shape;425;p1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6" name="Google Shape;426;p1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7" name="Google Shape;427;p1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8" name="Google Shape;428;p1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9" name="Google Shape;429;p1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0" name="Google Shape;430;p1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1" name="Google Shape;431;p1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2" name="Google Shape;432;p1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3" name="Google Shape;433;p1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4" name="Google Shape;434;p1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5" name="Google Shape;435;p1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436" name="Google Shape;436;p1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37" name="Google Shape;437;p1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3" name="Shape 5863"/>
        <p:cNvGrpSpPr/>
        <p:nvPr/>
      </p:nvGrpSpPr>
      <p:grpSpPr>
        <a:xfrm>
          <a:off x="0" y="0"/>
          <a:ext cx="0" cy="0"/>
          <a:chOff x="0" y="0"/>
          <a:chExt cx="0" cy="0"/>
        </a:xfrm>
      </p:grpSpPr>
      <p:sp>
        <p:nvSpPr>
          <p:cNvPr id="5864" name="Google Shape;5864;p82"/>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865" name="Google Shape;5865;p82"/>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866" name="Google Shape;5866;p82"/>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867" name="Google Shape;5867;p82"/>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868" name="Google Shape;5868;p82"/>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869" name="Google Shape;5869;p82"/>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870" name="Google Shape;5870;p82"/>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871" name="Google Shape;5871;p82"/>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872" name="Google Shape;5872;p82"/>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873" name="Google Shape;5873;p82"/>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874" name="Google Shape;5874;p82"/>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875" name="Google Shape;5875;p82"/>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876" name="Google Shape;5876;p8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877" name="Google Shape;5877;p8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878" name="Google Shape;5878;p8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879" name="Google Shape;5879;p8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880" name="Google Shape;5880;p82"/>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1" name="Google Shape;5881;p82"/>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2" name="Google Shape;5882;p82"/>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3" name="Google Shape;5883;p82"/>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4" name="Google Shape;5884;p82"/>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5" name="Google Shape;5885;p82"/>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6" name="Google Shape;5886;p8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7" name="Google Shape;5887;p8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8" name="Google Shape;5888;p82"/>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9" name="Google Shape;5889;p82"/>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0" name="Google Shape;5890;p82"/>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1" name="Google Shape;5891;p8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2" name="Google Shape;5892;p82"/>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3" name="Google Shape;5893;p8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4" name="Google Shape;5894;p8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895" name="Google Shape;5895;p82"/>
          <p:cNvCxnSpPr>
            <a:stCxn id="5880" idx="5"/>
            <a:endCxn id="586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96" name="Google Shape;5896;p82"/>
          <p:cNvCxnSpPr>
            <a:stCxn id="5865" idx="0"/>
            <a:endCxn id="588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97" name="Google Shape;5897;p82"/>
          <p:cNvCxnSpPr>
            <a:stCxn id="5866" idx="0"/>
            <a:endCxn id="588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98" name="Google Shape;5898;p82"/>
          <p:cNvCxnSpPr>
            <a:stCxn id="5867" idx="0"/>
            <a:endCxn id="588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899" name="Google Shape;5899;p82"/>
          <p:cNvCxnSpPr>
            <a:stCxn id="5868" idx="0"/>
            <a:endCxn id="588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00" name="Google Shape;5900;p82"/>
          <p:cNvCxnSpPr>
            <a:stCxn id="5869" idx="0"/>
            <a:endCxn id="588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01" name="Google Shape;5901;p82"/>
          <p:cNvCxnSpPr>
            <a:stCxn id="5870" idx="0"/>
            <a:endCxn id="588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02" name="Google Shape;5902;p82"/>
          <p:cNvCxnSpPr>
            <a:stCxn id="5871" idx="0"/>
            <a:endCxn id="588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03" name="Google Shape;5903;p82"/>
          <p:cNvCxnSpPr>
            <a:stCxn id="5872" idx="0"/>
            <a:endCxn id="588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904" name="Google Shape;5904;p82"/>
          <p:cNvCxnSpPr>
            <a:stCxn id="5873" idx="0"/>
            <a:endCxn id="588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05" name="Google Shape;5905;p82"/>
          <p:cNvCxnSpPr>
            <a:stCxn id="5874" idx="0"/>
            <a:endCxn id="588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906" name="Google Shape;5906;p82"/>
          <p:cNvCxnSpPr>
            <a:stCxn id="5875" idx="0"/>
            <a:endCxn id="588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07" name="Google Shape;5907;p82"/>
          <p:cNvCxnSpPr>
            <a:stCxn id="5876" idx="0"/>
            <a:endCxn id="588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908" name="Google Shape;5908;p82"/>
          <p:cNvCxnSpPr>
            <a:stCxn id="5877" idx="0"/>
            <a:endCxn id="588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909" name="Google Shape;5909;p82"/>
          <p:cNvCxnSpPr>
            <a:stCxn id="5878" idx="0"/>
            <a:endCxn id="588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910" name="Google Shape;5910;p82"/>
          <p:cNvCxnSpPr>
            <a:stCxn id="5879" idx="0"/>
            <a:endCxn id="588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911" name="Google Shape;5911;p82"/>
          <p:cNvCxnSpPr>
            <a:stCxn id="5880" idx="3"/>
            <a:endCxn id="588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2" name="Google Shape;5912;p82"/>
          <p:cNvCxnSpPr>
            <a:stCxn id="5881" idx="3"/>
            <a:endCxn id="588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3" name="Google Shape;5913;p82"/>
          <p:cNvCxnSpPr>
            <a:stCxn id="5882" idx="3"/>
            <a:endCxn id="588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4" name="Google Shape;5914;p82"/>
          <p:cNvCxnSpPr>
            <a:stCxn id="5883" idx="3"/>
            <a:endCxn id="588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5" name="Google Shape;5915;p82"/>
          <p:cNvCxnSpPr>
            <a:stCxn id="5884" idx="3"/>
            <a:endCxn id="589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6" name="Google Shape;5916;p82"/>
          <p:cNvCxnSpPr>
            <a:stCxn id="5885" idx="3"/>
            <a:endCxn id="589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917" name="Google Shape;5917;p82"/>
          <p:cNvCxnSpPr>
            <a:stCxn id="5886" idx="3"/>
            <a:endCxn id="589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18" name="Google Shape;5918;p82"/>
          <p:cNvCxnSpPr>
            <a:stCxn id="5887" idx="3"/>
            <a:endCxn id="589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919" name="Google Shape;5919;p82"/>
          <p:cNvCxnSpPr>
            <a:stCxn id="5888" idx="0"/>
            <a:endCxn id="589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20" name="Google Shape;5920;p82"/>
          <p:cNvCxnSpPr>
            <a:stCxn id="5889" idx="0"/>
            <a:endCxn id="589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21" name="Google Shape;5921;p82"/>
          <p:cNvCxnSpPr>
            <a:stCxn id="5890" idx="0"/>
            <a:endCxn id="589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22" name="Google Shape;5922;p82"/>
          <p:cNvCxnSpPr>
            <a:stCxn id="5891" idx="0"/>
            <a:endCxn id="589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23" name="Google Shape;5923;p82"/>
          <p:cNvCxnSpPr>
            <a:stCxn id="5892" idx="3"/>
            <a:endCxn id="589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924" name="Google Shape;5924;p82"/>
          <p:cNvCxnSpPr>
            <a:stCxn id="5893" idx="3"/>
            <a:endCxn id="589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925" name="Google Shape;5925;p8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26" name="Google Shape;5926;p8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927" name="Google Shape;5927;p8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28" name="Google Shape;5928;p8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29" name="Google Shape;5929;p8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0" name="Google Shape;5930;p8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1" name="Google Shape;5931;p8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2" name="Google Shape;5932;p8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3" name="Google Shape;5933;p8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4" name="Google Shape;5934;p8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935" name="Google Shape;5935;p8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6" name="Google Shape;5936;p8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7" name="Google Shape;5937;p8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938" name="Google Shape;5938;p8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39" name="Google Shape;5939;p8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940" name="Google Shape;5940;p82"/>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5941" name="Google Shape;5941;p8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2" name="Google Shape;5942;p8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3" name="Google Shape;5943;p8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4" name="Google Shape;5944;p8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5" name="Google Shape;5945;p8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6" name="Google Shape;5946;p8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7" name="Google Shape;5947;p8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8" name="Google Shape;5948;p8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49" name="Google Shape;5949;p8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50" name="Google Shape;5950;p8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5951" name="Google Shape;5951;p8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52" name="Google Shape;5952;p8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53" name="Google Shape;5953;p8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10</a:t>
            </a:r>
            <a:endParaRPr>
              <a:latin typeface="Source Code Pro"/>
              <a:ea typeface="Source Code Pro"/>
              <a:cs typeface="Source Code Pro"/>
              <a:sym typeface="Source Code Pro"/>
            </a:endParaRPr>
          </a:p>
        </p:txBody>
      </p:sp>
      <p:sp>
        <p:nvSpPr>
          <p:cNvPr id="5954" name="Google Shape;5954;p8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55" name="Google Shape;5955;p8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 ∞</a:t>
            </a:r>
            <a:endParaRPr>
              <a:latin typeface="Source Code Pro"/>
              <a:ea typeface="Source Code Pro"/>
              <a:cs typeface="Source Code Pro"/>
              <a:sym typeface="Source Code Pr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9" name="Shape 5959"/>
        <p:cNvGrpSpPr/>
        <p:nvPr/>
      </p:nvGrpSpPr>
      <p:grpSpPr>
        <a:xfrm>
          <a:off x="0" y="0"/>
          <a:ext cx="0" cy="0"/>
          <a:chOff x="0" y="0"/>
          <a:chExt cx="0" cy="0"/>
        </a:xfrm>
      </p:grpSpPr>
      <p:sp>
        <p:nvSpPr>
          <p:cNvPr id="5960" name="Google Shape;5960;p83"/>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961" name="Google Shape;5961;p83"/>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5962" name="Google Shape;5962;p83"/>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963" name="Google Shape;5963;p83"/>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964" name="Google Shape;5964;p83"/>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5965" name="Google Shape;5965;p83"/>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966" name="Google Shape;5966;p83"/>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967" name="Google Shape;5967;p83"/>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5968" name="Google Shape;5968;p83"/>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969" name="Google Shape;5969;p83"/>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970" name="Google Shape;5970;p83"/>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971" name="Google Shape;5971;p83"/>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5972" name="Google Shape;5972;p83"/>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973" name="Google Shape;5973;p83"/>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974" name="Google Shape;5974;p83"/>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975" name="Google Shape;5975;p83"/>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976" name="Google Shape;5976;p83"/>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77" name="Google Shape;5977;p83"/>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78" name="Google Shape;5978;p83"/>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79" name="Google Shape;5979;p83"/>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0" name="Google Shape;5980;p83"/>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1" name="Google Shape;5981;p83"/>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2" name="Google Shape;5982;p83"/>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3" name="Google Shape;5983;p83"/>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4" name="Google Shape;5984;p83"/>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5" name="Google Shape;5985;p83"/>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6" name="Google Shape;5986;p83"/>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7" name="Google Shape;5987;p83"/>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8" name="Google Shape;5988;p83"/>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89" name="Google Shape;5989;p83"/>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90" name="Google Shape;5990;p8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991" name="Google Shape;5991;p83"/>
          <p:cNvCxnSpPr>
            <a:stCxn id="5976" idx="5"/>
            <a:endCxn id="596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2" name="Google Shape;5992;p83"/>
          <p:cNvCxnSpPr>
            <a:stCxn id="5961" idx="0"/>
            <a:endCxn id="597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3" name="Google Shape;5993;p83"/>
          <p:cNvCxnSpPr>
            <a:stCxn id="5962" idx="0"/>
            <a:endCxn id="597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4" name="Google Shape;5994;p83"/>
          <p:cNvCxnSpPr>
            <a:stCxn id="5963" idx="0"/>
            <a:endCxn id="597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5" name="Google Shape;5995;p83"/>
          <p:cNvCxnSpPr>
            <a:stCxn id="5964" idx="0"/>
            <a:endCxn id="597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6" name="Google Shape;5996;p83"/>
          <p:cNvCxnSpPr>
            <a:stCxn id="5965" idx="0"/>
            <a:endCxn id="597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97" name="Google Shape;5997;p83"/>
          <p:cNvCxnSpPr>
            <a:stCxn id="5966" idx="0"/>
            <a:endCxn id="597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998" name="Google Shape;5998;p83"/>
          <p:cNvCxnSpPr>
            <a:stCxn id="5967" idx="0"/>
            <a:endCxn id="597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999" name="Google Shape;5999;p83"/>
          <p:cNvCxnSpPr>
            <a:stCxn id="5968" idx="0"/>
            <a:endCxn id="598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00" name="Google Shape;6000;p83"/>
          <p:cNvCxnSpPr>
            <a:stCxn id="5969" idx="0"/>
            <a:endCxn id="598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01" name="Google Shape;6001;p83"/>
          <p:cNvCxnSpPr>
            <a:stCxn id="5970" idx="0"/>
            <a:endCxn id="598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02" name="Google Shape;6002;p83"/>
          <p:cNvCxnSpPr>
            <a:stCxn id="5971" idx="0"/>
            <a:endCxn id="598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03" name="Google Shape;6003;p83"/>
          <p:cNvCxnSpPr>
            <a:stCxn id="5972" idx="0"/>
            <a:endCxn id="598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04" name="Google Shape;6004;p83"/>
          <p:cNvCxnSpPr>
            <a:stCxn id="5973" idx="0"/>
            <a:endCxn id="598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005" name="Google Shape;6005;p83"/>
          <p:cNvCxnSpPr>
            <a:stCxn id="5974" idx="0"/>
            <a:endCxn id="598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06" name="Google Shape;6006;p83"/>
          <p:cNvCxnSpPr>
            <a:stCxn id="5975" idx="0"/>
            <a:endCxn id="598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007" name="Google Shape;6007;p83"/>
          <p:cNvCxnSpPr>
            <a:stCxn id="5976" idx="3"/>
            <a:endCxn id="598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08" name="Google Shape;6008;p83"/>
          <p:cNvCxnSpPr>
            <a:stCxn id="5977" idx="3"/>
            <a:endCxn id="598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09" name="Google Shape;6009;p83"/>
          <p:cNvCxnSpPr>
            <a:stCxn id="5978" idx="3"/>
            <a:endCxn id="598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10" name="Google Shape;6010;p83"/>
          <p:cNvCxnSpPr>
            <a:stCxn id="5979" idx="3"/>
            <a:endCxn id="598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11" name="Google Shape;6011;p83"/>
          <p:cNvCxnSpPr>
            <a:stCxn id="5980" idx="3"/>
            <a:endCxn id="598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12" name="Google Shape;6012;p83"/>
          <p:cNvCxnSpPr>
            <a:stCxn id="5981" idx="3"/>
            <a:endCxn id="598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013" name="Google Shape;6013;p83"/>
          <p:cNvCxnSpPr>
            <a:stCxn id="5982" idx="3"/>
            <a:endCxn id="598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014" name="Google Shape;6014;p83"/>
          <p:cNvCxnSpPr>
            <a:stCxn id="5983" idx="3"/>
            <a:endCxn id="598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015" name="Google Shape;6015;p83"/>
          <p:cNvCxnSpPr>
            <a:stCxn id="5984" idx="0"/>
            <a:endCxn id="598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016" name="Google Shape;6016;p83"/>
          <p:cNvCxnSpPr>
            <a:stCxn id="5985" idx="0"/>
            <a:endCxn id="598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017" name="Google Shape;6017;p83"/>
          <p:cNvCxnSpPr>
            <a:stCxn id="5986" idx="0"/>
            <a:endCxn id="598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018" name="Google Shape;6018;p83"/>
          <p:cNvCxnSpPr>
            <a:stCxn id="5987" idx="0"/>
            <a:endCxn id="598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019" name="Google Shape;6019;p83"/>
          <p:cNvCxnSpPr>
            <a:stCxn id="5988" idx="3"/>
            <a:endCxn id="599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020" name="Google Shape;6020;p83"/>
          <p:cNvCxnSpPr>
            <a:stCxn id="5989" idx="3"/>
            <a:endCxn id="599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021" name="Google Shape;6021;p8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2" name="Google Shape;6022;p8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023" name="Google Shape;6023;p8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4" name="Google Shape;6024;p8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5" name="Google Shape;6025;p8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6" name="Google Shape;6026;p8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7" name="Google Shape;6027;p8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8" name="Google Shape;6028;p8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9" name="Google Shape;6029;p8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0" name="Google Shape;6030;p8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031" name="Google Shape;6031;p8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2" name="Google Shape;6032;p8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3" name="Google Shape;6033;p8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4" name="Google Shape;6034;p8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5" name="Google Shape;6035;p8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036" name="Google Shape;6036;p83"/>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037" name="Google Shape;6037;p8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8" name="Google Shape;6038;p8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9" name="Google Shape;6039;p8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0" name="Google Shape;6040;p8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1" name="Google Shape;6041;p8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2" name="Google Shape;6042;p8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3" name="Google Shape;6043;p8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4" name="Google Shape;6044;p8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5" name="Google Shape;6045;p8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6" name="Google Shape;6046;p8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047" name="Google Shape;6047;p8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8" name="Google Shape;6048;p8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9" name="Google Shape;6049;p8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50" name="Google Shape;6050;p8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51" name="Google Shape;6051;p8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5" name="Shape 6055"/>
        <p:cNvGrpSpPr/>
        <p:nvPr/>
      </p:nvGrpSpPr>
      <p:grpSpPr>
        <a:xfrm>
          <a:off x="0" y="0"/>
          <a:ext cx="0" cy="0"/>
          <a:chOff x="0" y="0"/>
          <a:chExt cx="0" cy="0"/>
        </a:xfrm>
      </p:grpSpPr>
      <p:sp>
        <p:nvSpPr>
          <p:cNvPr id="6056" name="Google Shape;6056;p84"/>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057" name="Google Shape;6057;p84"/>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058" name="Google Shape;6058;p84"/>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059" name="Google Shape;6059;p84"/>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060" name="Google Shape;6060;p84"/>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061" name="Google Shape;6061;p84"/>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062" name="Google Shape;6062;p84"/>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063" name="Google Shape;6063;p84"/>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064" name="Google Shape;6064;p84"/>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065" name="Google Shape;6065;p84"/>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066" name="Google Shape;6066;p84"/>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067" name="Google Shape;6067;p84"/>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068" name="Google Shape;6068;p84"/>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069" name="Google Shape;6069;p84"/>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070" name="Google Shape;6070;p84"/>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071" name="Google Shape;6071;p84"/>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072" name="Google Shape;6072;p84"/>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3" name="Google Shape;6073;p84"/>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4" name="Google Shape;6074;p84"/>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5" name="Google Shape;6075;p84"/>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6" name="Google Shape;6076;p84"/>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7" name="Google Shape;6077;p84"/>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8" name="Google Shape;6078;p84"/>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9" name="Google Shape;6079;p84"/>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0" name="Google Shape;6080;p84"/>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1" name="Google Shape;6081;p84"/>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2" name="Google Shape;6082;p84"/>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3" name="Google Shape;6083;p84"/>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4" name="Google Shape;6084;p84"/>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5" name="Google Shape;6085;p84"/>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86" name="Google Shape;6086;p84"/>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087" name="Google Shape;6087;p84"/>
          <p:cNvCxnSpPr>
            <a:stCxn id="6072" idx="5"/>
            <a:endCxn id="605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88" name="Google Shape;6088;p84"/>
          <p:cNvCxnSpPr>
            <a:stCxn id="6057" idx="0"/>
            <a:endCxn id="607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89" name="Google Shape;6089;p84"/>
          <p:cNvCxnSpPr>
            <a:stCxn id="6058" idx="0"/>
            <a:endCxn id="607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90" name="Google Shape;6090;p84"/>
          <p:cNvCxnSpPr>
            <a:stCxn id="6059" idx="0"/>
            <a:endCxn id="607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91" name="Google Shape;6091;p84"/>
          <p:cNvCxnSpPr>
            <a:stCxn id="6060" idx="0"/>
            <a:endCxn id="607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92" name="Google Shape;6092;p84"/>
          <p:cNvCxnSpPr>
            <a:stCxn id="6061" idx="0"/>
            <a:endCxn id="607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93" name="Google Shape;6093;p84"/>
          <p:cNvCxnSpPr>
            <a:stCxn id="6062" idx="0"/>
            <a:endCxn id="607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094" name="Google Shape;6094;p84"/>
          <p:cNvCxnSpPr>
            <a:stCxn id="6063" idx="0"/>
            <a:endCxn id="607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95" name="Google Shape;6095;p84"/>
          <p:cNvCxnSpPr>
            <a:stCxn id="6064" idx="0"/>
            <a:endCxn id="607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96" name="Google Shape;6096;p84"/>
          <p:cNvCxnSpPr>
            <a:stCxn id="6065" idx="0"/>
            <a:endCxn id="607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97" name="Google Shape;6097;p84"/>
          <p:cNvCxnSpPr>
            <a:stCxn id="6066" idx="0"/>
            <a:endCxn id="607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098" name="Google Shape;6098;p84"/>
          <p:cNvCxnSpPr>
            <a:stCxn id="6067" idx="0"/>
            <a:endCxn id="607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099" name="Google Shape;6099;p84"/>
          <p:cNvCxnSpPr>
            <a:stCxn id="6068" idx="0"/>
            <a:endCxn id="607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00" name="Google Shape;6100;p84"/>
          <p:cNvCxnSpPr>
            <a:stCxn id="6069" idx="0"/>
            <a:endCxn id="607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101" name="Google Shape;6101;p84"/>
          <p:cNvCxnSpPr>
            <a:stCxn id="6070" idx="0"/>
            <a:endCxn id="607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02" name="Google Shape;6102;p84"/>
          <p:cNvCxnSpPr>
            <a:stCxn id="6071" idx="0"/>
            <a:endCxn id="607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103" name="Google Shape;6103;p84"/>
          <p:cNvCxnSpPr>
            <a:stCxn id="6072" idx="3"/>
            <a:endCxn id="608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04" name="Google Shape;6104;p84"/>
          <p:cNvCxnSpPr>
            <a:stCxn id="6073" idx="3"/>
            <a:endCxn id="608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05" name="Google Shape;6105;p84"/>
          <p:cNvCxnSpPr>
            <a:stCxn id="6074" idx="3"/>
            <a:endCxn id="608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06" name="Google Shape;6106;p84"/>
          <p:cNvCxnSpPr>
            <a:stCxn id="6075" idx="3"/>
            <a:endCxn id="608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07" name="Google Shape;6107;p84"/>
          <p:cNvCxnSpPr>
            <a:stCxn id="6076" idx="3"/>
            <a:endCxn id="608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08" name="Google Shape;6108;p84"/>
          <p:cNvCxnSpPr>
            <a:stCxn id="6077" idx="3"/>
            <a:endCxn id="608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109" name="Google Shape;6109;p84"/>
          <p:cNvCxnSpPr>
            <a:stCxn id="6078" idx="3"/>
            <a:endCxn id="608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110" name="Google Shape;6110;p84"/>
          <p:cNvCxnSpPr>
            <a:stCxn id="6079" idx="3"/>
            <a:endCxn id="608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111" name="Google Shape;6111;p84"/>
          <p:cNvCxnSpPr>
            <a:stCxn id="6080" idx="0"/>
            <a:endCxn id="608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112" name="Google Shape;6112;p84"/>
          <p:cNvCxnSpPr>
            <a:stCxn id="6081" idx="0"/>
            <a:endCxn id="608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113" name="Google Shape;6113;p84"/>
          <p:cNvCxnSpPr>
            <a:stCxn id="6082" idx="0"/>
            <a:endCxn id="608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114" name="Google Shape;6114;p84"/>
          <p:cNvCxnSpPr>
            <a:stCxn id="6083" idx="0"/>
            <a:endCxn id="608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115" name="Google Shape;6115;p84"/>
          <p:cNvCxnSpPr>
            <a:stCxn id="6084" idx="3"/>
            <a:endCxn id="608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116" name="Google Shape;6116;p84"/>
          <p:cNvCxnSpPr>
            <a:stCxn id="6085" idx="3"/>
            <a:endCxn id="608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117" name="Google Shape;6117;p8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18" name="Google Shape;6118;p8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119" name="Google Shape;6119;p8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0" name="Google Shape;6120;p8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1" name="Google Shape;6121;p8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2" name="Google Shape;6122;p8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3" name="Google Shape;6123;p8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4" name="Google Shape;6124;p8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5" name="Google Shape;6125;p8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6" name="Google Shape;6126;p8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127" name="Google Shape;6127;p8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8" name="Google Shape;6128;p8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29" name="Google Shape;6129;p8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0" name="Google Shape;6130;p8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131" name="Google Shape;6131;p8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132" name="Google Shape;6132;p84"/>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133" name="Google Shape;6133;p8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4" name="Google Shape;6134;p8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5" name="Google Shape;6135;p8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6" name="Google Shape;6136;p8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7" name="Google Shape;6137;p8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8" name="Google Shape;6138;p8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9" name="Google Shape;6139;p8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0" name="Google Shape;6140;p8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1" name="Google Shape;6141;p8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2" name="Google Shape;6142;p8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143" name="Google Shape;6143;p8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4" name="Google Shape;6144;p8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5" name="Google Shape;6145;p8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46" name="Google Shape;6146;p8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147" name="Google Shape;6147;p8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1" name="Shape 6151"/>
        <p:cNvGrpSpPr/>
        <p:nvPr/>
      </p:nvGrpSpPr>
      <p:grpSpPr>
        <a:xfrm>
          <a:off x="0" y="0"/>
          <a:ext cx="0" cy="0"/>
          <a:chOff x="0" y="0"/>
          <a:chExt cx="0" cy="0"/>
        </a:xfrm>
      </p:grpSpPr>
      <p:sp>
        <p:nvSpPr>
          <p:cNvPr id="6152" name="Google Shape;6152;p85"/>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153" name="Google Shape;6153;p85"/>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154" name="Google Shape;6154;p85"/>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155" name="Google Shape;6155;p85"/>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156" name="Google Shape;6156;p85"/>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157" name="Google Shape;6157;p85"/>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158" name="Google Shape;6158;p85"/>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159" name="Google Shape;6159;p85"/>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160" name="Google Shape;6160;p85"/>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161" name="Google Shape;6161;p85"/>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162" name="Google Shape;6162;p85"/>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163" name="Google Shape;6163;p85"/>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164" name="Google Shape;6164;p85"/>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165" name="Google Shape;6165;p85"/>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166" name="Google Shape;6166;p85"/>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167" name="Google Shape;6167;p85"/>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168" name="Google Shape;6168;p85"/>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69" name="Google Shape;6169;p85"/>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0" name="Google Shape;6170;p85"/>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1" name="Google Shape;6171;p85"/>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2" name="Google Shape;6172;p85"/>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3" name="Google Shape;6173;p85"/>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4" name="Google Shape;6174;p85"/>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5" name="Google Shape;6175;p85"/>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6" name="Google Shape;6176;p85"/>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7" name="Google Shape;6177;p85"/>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8" name="Google Shape;6178;p85"/>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9" name="Google Shape;6179;p85"/>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80" name="Google Shape;6180;p85"/>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81" name="Google Shape;6181;p85"/>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82" name="Google Shape;6182;p85"/>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183" name="Google Shape;6183;p85"/>
          <p:cNvCxnSpPr>
            <a:stCxn id="6168" idx="5"/>
            <a:endCxn id="615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84" name="Google Shape;6184;p85"/>
          <p:cNvCxnSpPr>
            <a:stCxn id="6153" idx="0"/>
            <a:endCxn id="616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85" name="Google Shape;6185;p85"/>
          <p:cNvCxnSpPr>
            <a:stCxn id="6154" idx="0"/>
            <a:endCxn id="616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86" name="Google Shape;6186;p85"/>
          <p:cNvCxnSpPr>
            <a:stCxn id="6155" idx="0"/>
            <a:endCxn id="616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87" name="Google Shape;6187;p85"/>
          <p:cNvCxnSpPr>
            <a:stCxn id="6156" idx="0"/>
            <a:endCxn id="617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88" name="Google Shape;6188;p85"/>
          <p:cNvCxnSpPr>
            <a:stCxn id="6157" idx="0"/>
            <a:endCxn id="617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189" name="Google Shape;6189;p85"/>
          <p:cNvCxnSpPr>
            <a:stCxn id="6158" idx="0"/>
            <a:endCxn id="617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190" name="Google Shape;6190;p85"/>
          <p:cNvCxnSpPr>
            <a:stCxn id="6159" idx="0"/>
            <a:endCxn id="617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191" name="Google Shape;6191;p85"/>
          <p:cNvCxnSpPr>
            <a:stCxn id="6160" idx="0"/>
            <a:endCxn id="617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92" name="Google Shape;6192;p85"/>
          <p:cNvCxnSpPr>
            <a:stCxn id="6161" idx="0"/>
            <a:endCxn id="617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193" name="Google Shape;6193;p85"/>
          <p:cNvCxnSpPr>
            <a:stCxn id="6162" idx="0"/>
            <a:endCxn id="617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94" name="Google Shape;6194;p85"/>
          <p:cNvCxnSpPr>
            <a:stCxn id="6163" idx="0"/>
            <a:endCxn id="617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195" name="Google Shape;6195;p85"/>
          <p:cNvCxnSpPr>
            <a:stCxn id="6164" idx="0"/>
            <a:endCxn id="617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96" name="Google Shape;6196;p85"/>
          <p:cNvCxnSpPr>
            <a:stCxn id="6165" idx="0"/>
            <a:endCxn id="617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197" name="Google Shape;6197;p85"/>
          <p:cNvCxnSpPr>
            <a:stCxn id="6166" idx="0"/>
            <a:endCxn id="617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198" name="Google Shape;6198;p85"/>
          <p:cNvCxnSpPr>
            <a:stCxn id="6167" idx="0"/>
            <a:endCxn id="617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199" name="Google Shape;6199;p85"/>
          <p:cNvCxnSpPr>
            <a:stCxn id="6168" idx="3"/>
            <a:endCxn id="617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0" name="Google Shape;6200;p85"/>
          <p:cNvCxnSpPr>
            <a:stCxn id="6169" idx="3"/>
            <a:endCxn id="617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1" name="Google Shape;6201;p85"/>
          <p:cNvCxnSpPr>
            <a:stCxn id="6170" idx="3"/>
            <a:endCxn id="617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2" name="Google Shape;6202;p85"/>
          <p:cNvCxnSpPr>
            <a:stCxn id="6171" idx="3"/>
            <a:endCxn id="617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3" name="Google Shape;6203;p85"/>
          <p:cNvCxnSpPr>
            <a:stCxn id="6172" idx="3"/>
            <a:endCxn id="617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4" name="Google Shape;6204;p85"/>
          <p:cNvCxnSpPr>
            <a:stCxn id="6173" idx="3"/>
            <a:endCxn id="617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205" name="Google Shape;6205;p85"/>
          <p:cNvCxnSpPr>
            <a:stCxn id="6174" idx="3"/>
            <a:endCxn id="617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06" name="Google Shape;6206;p85"/>
          <p:cNvCxnSpPr>
            <a:stCxn id="6175" idx="3"/>
            <a:endCxn id="617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207" name="Google Shape;6207;p85"/>
          <p:cNvCxnSpPr>
            <a:stCxn id="6176" idx="0"/>
            <a:endCxn id="618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208" name="Google Shape;6208;p85"/>
          <p:cNvCxnSpPr>
            <a:stCxn id="6177" idx="0"/>
            <a:endCxn id="618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209" name="Google Shape;6209;p85"/>
          <p:cNvCxnSpPr>
            <a:stCxn id="6178" idx="0"/>
            <a:endCxn id="618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210" name="Google Shape;6210;p85"/>
          <p:cNvCxnSpPr>
            <a:stCxn id="6179" idx="0"/>
            <a:endCxn id="618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211" name="Google Shape;6211;p85"/>
          <p:cNvCxnSpPr>
            <a:stCxn id="6180" idx="3"/>
            <a:endCxn id="618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212" name="Google Shape;6212;p85"/>
          <p:cNvCxnSpPr>
            <a:stCxn id="6181" idx="3"/>
            <a:endCxn id="618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213" name="Google Shape;6213;p85"/>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4" name="Google Shape;6214;p85"/>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215" name="Google Shape;6215;p85"/>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6" name="Google Shape;6216;p85"/>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7" name="Google Shape;6217;p85"/>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8" name="Google Shape;6218;p85"/>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9" name="Google Shape;6219;p85"/>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0" name="Google Shape;6220;p85"/>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1" name="Google Shape;6221;p85"/>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2" name="Google Shape;6222;p85"/>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223" name="Google Shape;6223;p85"/>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224" name="Google Shape;6224;p85"/>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5" name="Google Shape;6225;p85"/>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6" name="Google Shape;6226;p85"/>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227" name="Google Shape;6227;p85"/>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228" name="Google Shape;6228;p85"/>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229" name="Google Shape;6229;p85"/>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0" name="Google Shape;6230;p85"/>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1" name="Google Shape;6231;p85"/>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2" name="Google Shape;6232;p85"/>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3" name="Google Shape;6233;p85"/>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4" name="Google Shape;6234;p85"/>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5" name="Google Shape;6235;p85"/>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6" name="Google Shape;6236;p85"/>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7" name="Google Shape;6237;p85"/>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8" name="Google Shape;6238;p85"/>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239" name="Google Shape;6239;p85"/>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240" name="Google Shape;6240;p85"/>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41" name="Google Shape;6241;p85"/>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42" name="Google Shape;6242;p85"/>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243" name="Google Shape;6243;p85"/>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7" name="Shape 6247"/>
        <p:cNvGrpSpPr/>
        <p:nvPr/>
      </p:nvGrpSpPr>
      <p:grpSpPr>
        <a:xfrm>
          <a:off x="0" y="0"/>
          <a:ext cx="0" cy="0"/>
          <a:chOff x="0" y="0"/>
          <a:chExt cx="0" cy="0"/>
        </a:xfrm>
      </p:grpSpPr>
      <p:sp>
        <p:nvSpPr>
          <p:cNvPr id="6248" name="Google Shape;6248;p86"/>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249" name="Google Shape;6249;p86"/>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250" name="Google Shape;6250;p86"/>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251" name="Google Shape;6251;p86"/>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252" name="Google Shape;6252;p86"/>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253" name="Google Shape;6253;p86"/>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254" name="Google Shape;6254;p86"/>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255" name="Google Shape;6255;p86"/>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256" name="Google Shape;6256;p86"/>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257" name="Google Shape;6257;p86"/>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258" name="Google Shape;6258;p86"/>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259" name="Google Shape;6259;p86"/>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260" name="Google Shape;6260;p86"/>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261" name="Google Shape;6261;p86"/>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262" name="Google Shape;6262;p86"/>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263" name="Google Shape;6263;p86"/>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264" name="Google Shape;6264;p86"/>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5" name="Google Shape;6265;p86"/>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6" name="Google Shape;6266;p86"/>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7" name="Google Shape;6267;p86"/>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8" name="Google Shape;6268;p86"/>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9" name="Google Shape;6269;p86"/>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0" name="Google Shape;6270;p86"/>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1" name="Google Shape;6271;p86"/>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2" name="Google Shape;6272;p86"/>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3" name="Google Shape;6273;p86"/>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4" name="Google Shape;6274;p86"/>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5" name="Google Shape;6275;p86"/>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6" name="Google Shape;6276;p86"/>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7" name="Google Shape;6277;p86"/>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8" name="Google Shape;6278;p86"/>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279" name="Google Shape;6279;p86"/>
          <p:cNvCxnSpPr>
            <a:stCxn id="6264" idx="5"/>
            <a:endCxn id="624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0" name="Google Shape;6280;p86"/>
          <p:cNvCxnSpPr>
            <a:stCxn id="6249" idx="0"/>
            <a:endCxn id="626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1" name="Google Shape;6281;p86"/>
          <p:cNvCxnSpPr>
            <a:stCxn id="6250" idx="0"/>
            <a:endCxn id="626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2" name="Google Shape;6282;p86"/>
          <p:cNvCxnSpPr>
            <a:stCxn id="6251" idx="0"/>
            <a:endCxn id="626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3" name="Google Shape;6283;p86"/>
          <p:cNvCxnSpPr>
            <a:stCxn id="6252" idx="0"/>
            <a:endCxn id="626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4" name="Google Shape;6284;p86"/>
          <p:cNvCxnSpPr>
            <a:stCxn id="6253" idx="0"/>
            <a:endCxn id="626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285" name="Google Shape;6285;p86"/>
          <p:cNvCxnSpPr>
            <a:stCxn id="6254" idx="0"/>
            <a:endCxn id="626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286" name="Google Shape;6286;p86"/>
          <p:cNvCxnSpPr>
            <a:stCxn id="6255" idx="0"/>
            <a:endCxn id="626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287" name="Google Shape;6287;p86"/>
          <p:cNvCxnSpPr>
            <a:stCxn id="6256" idx="0"/>
            <a:endCxn id="626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288" name="Google Shape;6288;p86"/>
          <p:cNvCxnSpPr>
            <a:stCxn id="6257" idx="0"/>
            <a:endCxn id="626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289" name="Google Shape;6289;p86"/>
          <p:cNvCxnSpPr>
            <a:stCxn id="6258" idx="0"/>
            <a:endCxn id="626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290" name="Google Shape;6290;p86"/>
          <p:cNvCxnSpPr>
            <a:stCxn id="6259" idx="0"/>
            <a:endCxn id="626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291" name="Google Shape;6291;p86"/>
          <p:cNvCxnSpPr>
            <a:stCxn id="6260" idx="0"/>
            <a:endCxn id="627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292" name="Google Shape;6292;p86"/>
          <p:cNvCxnSpPr>
            <a:stCxn id="6261" idx="0"/>
            <a:endCxn id="627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293" name="Google Shape;6293;p86"/>
          <p:cNvCxnSpPr>
            <a:stCxn id="6262" idx="0"/>
            <a:endCxn id="627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294" name="Google Shape;6294;p86"/>
          <p:cNvCxnSpPr>
            <a:stCxn id="6263" idx="0"/>
            <a:endCxn id="627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295" name="Google Shape;6295;p86"/>
          <p:cNvCxnSpPr>
            <a:stCxn id="6264" idx="3"/>
            <a:endCxn id="627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96" name="Google Shape;6296;p86"/>
          <p:cNvCxnSpPr>
            <a:stCxn id="6265" idx="3"/>
            <a:endCxn id="627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97" name="Google Shape;6297;p86"/>
          <p:cNvCxnSpPr>
            <a:stCxn id="6266" idx="3"/>
            <a:endCxn id="627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98" name="Google Shape;6298;p86"/>
          <p:cNvCxnSpPr>
            <a:stCxn id="6267" idx="3"/>
            <a:endCxn id="627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299" name="Google Shape;6299;p86"/>
          <p:cNvCxnSpPr>
            <a:stCxn id="6268" idx="3"/>
            <a:endCxn id="627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00" name="Google Shape;6300;p86"/>
          <p:cNvCxnSpPr>
            <a:stCxn id="6269" idx="3"/>
            <a:endCxn id="627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301" name="Google Shape;6301;p86"/>
          <p:cNvCxnSpPr>
            <a:stCxn id="6270" idx="3"/>
            <a:endCxn id="627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02" name="Google Shape;6302;p86"/>
          <p:cNvCxnSpPr>
            <a:stCxn id="6271" idx="3"/>
            <a:endCxn id="627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303" name="Google Shape;6303;p86"/>
          <p:cNvCxnSpPr>
            <a:stCxn id="6272" idx="0"/>
            <a:endCxn id="627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304" name="Google Shape;6304;p86"/>
          <p:cNvCxnSpPr>
            <a:stCxn id="6273" idx="0"/>
            <a:endCxn id="627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305" name="Google Shape;6305;p86"/>
          <p:cNvCxnSpPr>
            <a:stCxn id="6274" idx="0"/>
            <a:endCxn id="627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306" name="Google Shape;6306;p86"/>
          <p:cNvCxnSpPr>
            <a:stCxn id="6275" idx="0"/>
            <a:endCxn id="627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307" name="Google Shape;6307;p86"/>
          <p:cNvCxnSpPr>
            <a:stCxn id="6276" idx="3"/>
            <a:endCxn id="627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308" name="Google Shape;6308;p86"/>
          <p:cNvCxnSpPr>
            <a:stCxn id="6277" idx="3"/>
            <a:endCxn id="627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309" name="Google Shape;6309;p86"/>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0" name="Google Shape;6310;p86"/>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311" name="Google Shape;6311;p86"/>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2" name="Google Shape;6312;p86"/>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3" name="Google Shape;6313;p86"/>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314" name="Google Shape;6314;p86"/>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5" name="Google Shape;6315;p86"/>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6" name="Google Shape;6316;p86"/>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7" name="Google Shape;6317;p86"/>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18" name="Google Shape;6318;p86"/>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319" name="Google Shape;6319;p86"/>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320" name="Google Shape;6320;p86"/>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1" name="Google Shape;6321;p86"/>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2" name="Google Shape;6322;p86"/>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323" name="Google Shape;6323;p86"/>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324" name="Google Shape;6324;p86"/>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325" name="Google Shape;6325;p86"/>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6" name="Google Shape;6326;p86"/>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7" name="Google Shape;6327;p86"/>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8" name="Google Shape;6328;p86"/>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29" name="Google Shape;6329;p86"/>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330" name="Google Shape;6330;p86"/>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1" name="Google Shape;6331;p86"/>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2" name="Google Shape;6332;p86"/>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3" name="Google Shape;6333;p86"/>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4" name="Google Shape;6334;p86"/>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335" name="Google Shape;6335;p86"/>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336" name="Google Shape;6336;p86"/>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7" name="Google Shape;6337;p86"/>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38" name="Google Shape;6338;p86"/>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339" name="Google Shape;6339;p86"/>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3" name="Shape 6343"/>
        <p:cNvGrpSpPr/>
        <p:nvPr/>
      </p:nvGrpSpPr>
      <p:grpSpPr>
        <a:xfrm>
          <a:off x="0" y="0"/>
          <a:ext cx="0" cy="0"/>
          <a:chOff x="0" y="0"/>
          <a:chExt cx="0" cy="0"/>
        </a:xfrm>
      </p:grpSpPr>
      <p:sp>
        <p:nvSpPr>
          <p:cNvPr id="6344" name="Google Shape;6344;p87"/>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345" name="Google Shape;6345;p87"/>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346" name="Google Shape;6346;p87"/>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347" name="Google Shape;6347;p87"/>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348" name="Google Shape;6348;p87"/>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349" name="Google Shape;6349;p87"/>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350" name="Google Shape;6350;p87"/>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351" name="Google Shape;6351;p87"/>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352" name="Google Shape;6352;p87"/>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353" name="Google Shape;6353;p87"/>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354" name="Google Shape;6354;p87"/>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355" name="Google Shape;6355;p87"/>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356" name="Google Shape;6356;p87"/>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357" name="Google Shape;6357;p87"/>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358" name="Google Shape;6358;p87"/>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359" name="Google Shape;6359;p87"/>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360" name="Google Shape;6360;p87"/>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1" name="Google Shape;6361;p87"/>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2" name="Google Shape;6362;p87"/>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3" name="Google Shape;6363;p87"/>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4" name="Google Shape;6364;p87"/>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5" name="Google Shape;6365;p87"/>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6" name="Google Shape;6366;p87"/>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7" name="Google Shape;6367;p87"/>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8" name="Google Shape;6368;p87"/>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69" name="Google Shape;6369;p87"/>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70" name="Google Shape;6370;p87"/>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71" name="Google Shape;6371;p87"/>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72" name="Google Shape;6372;p87"/>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73" name="Google Shape;6373;p87"/>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74" name="Google Shape;6374;p87"/>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375" name="Google Shape;6375;p87"/>
          <p:cNvCxnSpPr>
            <a:stCxn id="6360" idx="5"/>
            <a:endCxn id="634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76" name="Google Shape;6376;p87"/>
          <p:cNvCxnSpPr>
            <a:stCxn id="6345" idx="0"/>
            <a:endCxn id="636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77" name="Google Shape;6377;p87"/>
          <p:cNvCxnSpPr>
            <a:stCxn id="6346" idx="0"/>
            <a:endCxn id="636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78" name="Google Shape;6378;p87"/>
          <p:cNvCxnSpPr>
            <a:stCxn id="6347" idx="0"/>
            <a:endCxn id="636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79" name="Google Shape;6379;p87"/>
          <p:cNvCxnSpPr>
            <a:stCxn id="6348" idx="0"/>
            <a:endCxn id="636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80" name="Google Shape;6380;p87"/>
          <p:cNvCxnSpPr>
            <a:stCxn id="6349" idx="0"/>
            <a:endCxn id="636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381" name="Google Shape;6381;p87"/>
          <p:cNvCxnSpPr>
            <a:stCxn id="6350" idx="0"/>
            <a:endCxn id="636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382" name="Google Shape;6382;p87"/>
          <p:cNvCxnSpPr>
            <a:stCxn id="6351" idx="0"/>
            <a:endCxn id="636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383" name="Google Shape;6383;p87"/>
          <p:cNvCxnSpPr>
            <a:stCxn id="6352" idx="0"/>
            <a:endCxn id="636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384" name="Google Shape;6384;p87"/>
          <p:cNvCxnSpPr>
            <a:stCxn id="6353" idx="0"/>
            <a:endCxn id="636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385" name="Google Shape;6385;p87"/>
          <p:cNvCxnSpPr>
            <a:stCxn id="6354" idx="0"/>
            <a:endCxn id="636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386" name="Google Shape;6386;p87"/>
          <p:cNvCxnSpPr>
            <a:stCxn id="6355" idx="0"/>
            <a:endCxn id="636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387" name="Google Shape;6387;p87"/>
          <p:cNvCxnSpPr>
            <a:stCxn id="6356" idx="0"/>
            <a:endCxn id="636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388" name="Google Shape;6388;p87"/>
          <p:cNvCxnSpPr>
            <a:stCxn id="6357" idx="0"/>
            <a:endCxn id="636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389" name="Google Shape;6389;p87"/>
          <p:cNvCxnSpPr>
            <a:stCxn id="6358" idx="0"/>
            <a:endCxn id="636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390" name="Google Shape;6390;p87"/>
          <p:cNvCxnSpPr>
            <a:stCxn id="6359" idx="0"/>
            <a:endCxn id="636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391" name="Google Shape;6391;p87"/>
          <p:cNvCxnSpPr>
            <a:stCxn id="6360" idx="3"/>
            <a:endCxn id="636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2" name="Google Shape;6392;p87"/>
          <p:cNvCxnSpPr>
            <a:stCxn id="6361" idx="3"/>
            <a:endCxn id="636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3" name="Google Shape;6393;p87"/>
          <p:cNvCxnSpPr>
            <a:stCxn id="6362" idx="3"/>
            <a:endCxn id="636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4" name="Google Shape;6394;p87"/>
          <p:cNvCxnSpPr>
            <a:stCxn id="6363" idx="3"/>
            <a:endCxn id="636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5" name="Google Shape;6395;p87"/>
          <p:cNvCxnSpPr>
            <a:stCxn id="6364" idx="3"/>
            <a:endCxn id="637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6" name="Google Shape;6396;p87"/>
          <p:cNvCxnSpPr>
            <a:stCxn id="6365" idx="3"/>
            <a:endCxn id="637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397" name="Google Shape;6397;p87"/>
          <p:cNvCxnSpPr>
            <a:stCxn id="6366" idx="3"/>
            <a:endCxn id="637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398" name="Google Shape;6398;p87"/>
          <p:cNvCxnSpPr>
            <a:stCxn id="6367" idx="3"/>
            <a:endCxn id="637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399" name="Google Shape;6399;p87"/>
          <p:cNvCxnSpPr>
            <a:stCxn id="6368" idx="0"/>
            <a:endCxn id="637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00" name="Google Shape;6400;p87"/>
          <p:cNvCxnSpPr>
            <a:stCxn id="6369" idx="0"/>
            <a:endCxn id="637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01" name="Google Shape;6401;p87"/>
          <p:cNvCxnSpPr>
            <a:stCxn id="6370" idx="0"/>
            <a:endCxn id="637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02" name="Google Shape;6402;p87"/>
          <p:cNvCxnSpPr>
            <a:stCxn id="6371" idx="0"/>
            <a:endCxn id="637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03" name="Google Shape;6403;p87"/>
          <p:cNvCxnSpPr>
            <a:stCxn id="6372" idx="3"/>
            <a:endCxn id="637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404" name="Google Shape;6404;p87"/>
          <p:cNvCxnSpPr>
            <a:stCxn id="6373" idx="3"/>
            <a:endCxn id="637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405" name="Google Shape;6405;p87"/>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06" name="Google Shape;6406;p87"/>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407" name="Google Shape;6407;p87"/>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08" name="Google Shape;6408;p87"/>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09" name="Google Shape;6409;p87"/>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2</a:t>
            </a:r>
            <a:endParaRPr>
              <a:solidFill>
                <a:srgbClr val="FF0000"/>
              </a:solidFill>
              <a:latin typeface="Source Code Pro"/>
              <a:ea typeface="Source Code Pro"/>
              <a:cs typeface="Source Code Pro"/>
              <a:sym typeface="Source Code Pro"/>
            </a:endParaRPr>
          </a:p>
        </p:txBody>
      </p:sp>
      <p:sp>
        <p:nvSpPr>
          <p:cNvPr id="6410" name="Google Shape;6410;p87"/>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1" name="Google Shape;6411;p87"/>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2" name="Google Shape;6412;p87"/>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3" name="Google Shape;6413;p87"/>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4" name="Google Shape;6414;p87"/>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415" name="Google Shape;6415;p87"/>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416" name="Google Shape;6416;p87"/>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7" name="Google Shape;6417;p87"/>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18" name="Google Shape;6418;p87"/>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419" name="Google Shape;6419;p87"/>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420" name="Google Shape;6420;p87"/>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421" name="Google Shape;6421;p87"/>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2" name="Google Shape;6422;p87"/>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3" name="Google Shape;6423;p87"/>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4" name="Google Shape;6424;p87"/>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5" name="Google Shape;6425;p87"/>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10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426" name="Google Shape;6426;p87"/>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7" name="Google Shape;6427;p87"/>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8" name="Google Shape;6428;p87"/>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29" name="Google Shape;6429;p87"/>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30" name="Google Shape;6430;p87"/>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431" name="Google Shape;6431;p87"/>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432" name="Google Shape;6432;p87"/>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33" name="Google Shape;6433;p87"/>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34" name="Google Shape;6434;p87"/>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435" name="Google Shape;6435;p87"/>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9" name="Shape 6439"/>
        <p:cNvGrpSpPr/>
        <p:nvPr/>
      </p:nvGrpSpPr>
      <p:grpSpPr>
        <a:xfrm>
          <a:off x="0" y="0"/>
          <a:ext cx="0" cy="0"/>
          <a:chOff x="0" y="0"/>
          <a:chExt cx="0" cy="0"/>
        </a:xfrm>
      </p:grpSpPr>
      <p:sp>
        <p:nvSpPr>
          <p:cNvPr id="6440" name="Google Shape;6440;p88"/>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441" name="Google Shape;6441;p88"/>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442" name="Google Shape;6442;p88"/>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443" name="Google Shape;6443;p88"/>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444" name="Google Shape;6444;p88"/>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445" name="Google Shape;6445;p88"/>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446" name="Google Shape;6446;p88"/>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447" name="Google Shape;6447;p88"/>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448" name="Google Shape;6448;p88"/>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449" name="Google Shape;6449;p88"/>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450" name="Google Shape;6450;p88"/>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451" name="Google Shape;6451;p88"/>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452" name="Google Shape;6452;p88"/>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453" name="Google Shape;6453;p88"/>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454" name="Google Shape;6454;p88"/>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455" name="Google Shape;6455;p88"/>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456" name="Google Shape;6456;p88"/>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57" name="Google Shape;6457;p88"/>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58" name="Google Shape;6458;p88"/>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59" name="Google Shape;6459;p88"/>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0" name="Google Shape;6460;p88"/>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1" name="Google Shape;6461;p88"/>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2" name="Google Shape;6462;p88"/>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3" name="Google Shape;6463;p88"/>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4" name="Google Shape;6464;p88"/>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5" name="Google Shape;6465;p88"/>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6" name="Google Shape;6466;p88"/>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7" name="Google Shape;6467;p88"/>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8" name="Google Shape;6468;p88"/>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69" name="Google Shape;6469;p88"/>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470" name="Google Shape;6470;p88"/>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471" name="Google Shape;6471;p88"/>
          <p:cNvCxnSpPr>
            <a:stCxn id="6456" idx="5"/>
            <a:endCxn id="644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2" name="Google Shape;6472;p88"/>
          <p:cNvCxnSpPr>
            <a:stCxn id="6441" idx="0"/>
            <a:endCxn id="645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3" name="Google Shape;6473;p88"/>
          <p:cNvCxnSpPr>
            <a:stCxn id="6442" idx="0"/>
            <a:endCxn id="645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4" name="Google Shape;6474;p88"/>
          <p:cNvCxnSpPr>
            <a:stCxn id="6443" idx="0"/>
            <a:endCxn id="645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5" name="Google Shape;6475;p88"/>
          <p:cNvCxnSpPr>
            <a:stCxn id="6444" idx="0"/>
            <a:endCxn id="645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6" name="Google Shape;6476;p88"/>
          <p:cNvCxnSpPr>
            <a:stCxn id="6445" idx="0"/>
            <a:endCxn id="645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477" name="Google Shape;6477;p88"/>
          <p:cNvCxnSpPr>
            <a:stCxn id="6446" idx="0"/>
            <a:endCxn id="645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478" name="Google Shape;6478;p88"/>
          <p:cNvCxnSpPr>
            <a:stCxn id="6447" idx="0"/>
            <a:endCxn id="645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479" name="Google Shape;6479;p88"/>
          <p:cNvCxnSpPr>
            <a:stCxn id="6448" idx="0"/>
            <a:endCxn id="646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480" name="Google Shape;6480;p88"/>
          <p:cNvCxnSpPr>
            <a:stCxn id="6449" idx="0"/>
            <a:endCxn id="646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481" name="Google Shape;6481;p88"/>
          <p:cNvCxnSpPr>
            <a:stCxn id="6450" idx="0"/>
            <a:endCxn id="646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482" name="Google Shape;6482;p88"/>
          <p:cNvCxnSpPr>
            <a:stCxn id="6451" idx="0"/>
            <a:endCxn id="646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483" name="Google Shape;6483;p88"/>
          <p:cNvCxnSpPr>
            <a:stCxn id="6452" idx="0"/>
            <a:endCxn id="646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484" name="Google Shape;6484;p88"/>
          <p:cNvCxnSpPr>
            <a:stCxn id="6453" idx="0"/>
            <a:endCxn id="646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485" name="Google Shape;6485;p88"/>
          <p:cNvCxnSpPr>
            <a:stCxn id="6454" idx="0"/>
            <a:endCxn id="646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486" name="Google Shape;6486;p88"/>
          <p:cNvCxnSpPr>
            <a:stCxn id="6455" idx="0"/>
            <a:endCxn id="646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487" name="Google Shape;6487;p88"/>
          <p:cNvCxnSpPr>
            <a:stCxn id="6456" idx="3"/>
            <a:endCxn id="646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88" name="Google Shape;6488;p88"/>
          <p:cNvCxnSpPr>
            <a:stCxn id="6457" idx="3"/>
            <a:endCxn id="646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89" name="Google Shape;6489;p88"/>
          <p:cNvCxnSpPr>
            <a:stCxn id="6458" idx="3"/>
            <a:endCxn id="646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90" name="Google Shape;6490;p88"/>
          <p:cNvCxnSpPr>
            <a:stCxn id="6459" idx="3"/>
            <a:endCxn id="646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91" name="Google Shape;6491;p88"/>
          <p:cNvCxnSpPr>
            <a:stCxn id="6460" idx="3"/>
            <a:endCxn id="646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92" name="Google Shape;6492;p88"/>
          <p:cNvCxnSpPr>
            <a:stCxn id="6461" idx="3"/>
            <a:endCxn id="646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493" name="Google Shape;6493;p88"/>
          <p:cNvCxnSpPr>
            <a:stCxn id="6462" idx="3"/>
            <a:endCxn id="646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494" name="Google Shape;6494;p88"/>
          <p:cNvCxnSpPr>
            <a:stCxn id="6463" idx="3"/>
            <a:endCxn id="646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495" name="Google Shape;6495;p88"/>
          <p:cNvCxnSpPr>
            <a:stCxn id="6464" idx="0"/>
            <a:endCxn id="646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96" name="Google Shape;6496;p88"/>
          <p:cNvCxnSpPr>
            <a:stCxn id="6465" idx="0"/>
            <a:endCxn id="646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97" name="Google Shape;6497;p88"/>
          <p:cNvCxnSpPr>
            <a:stCxn id="6466" idx="0"/>
            <a:endCxn id="646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98" name="Google Shape;6498;p88"/>
          <p:cNvCxnSpPr>
            <a:stCxn id="6467" idx="0"/>
            <a:endCxn id="646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499" name="Google Shape;6499;p88"/>
          <p:cNvCxnSpPr>
            <a:stCxn id="6468" idx="3"/>
            <a:endCxn id="647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500" name="Google Shape;6500;p88"/>
          <p:cNvCxnSpPr>
            <a:stCxn id="6469" idx="3"/>
            <a:endCxn id="647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501" name="Google Shape;6501;p88"/>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2" name="Google Shape;6502;p88"/>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503" name="Google Shape;6503;p88"/>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4" name="Google Shape;6504;p88"/>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5" name="Google Shape;6505;p88"/>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506" name="Google Shape;6506;p88"/>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7" name="Google Shape;6507;p88"/>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8" name="Google Shape;6508;p88"/>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09" name="Google Shape;6509;p88"/>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10" name="Google Shape;6510;p88"/>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511" name="Google Shape;6511;p88"/>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512" name="Google Shape;6512;p88"/>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13" name="Google Shape;6513;p88"/>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14" name="Google Shape;6514;p88"/>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515" name="Google Shape;6515;p88"/>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516" name="Google Shape;6516;p88"/>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517" name="Google Shape;6517;p88"/>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18" name="Google Shape;6518;p88"/>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19" name="Google Shape;6519;p88"/>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0" name="Google Shape;6520;p88"/>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1" name="Google Shape;6521;p88"/>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2" name="Google Shape;6522;p88"/>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3" name="Google Shape;6523;p88"/>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4" name="Google Shape;6524;p88"/>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5" name="Google Shape;6525;p88"/>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6" name="Google Shape;6526;p88"/>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527" name="Google Shape;6527;p88"/>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528" name="Google Shape;6528;p88"/>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29" name="Google Shape;6529;p88"/>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30" name="Google Shape;6530;p88"/>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531" name="Google Shape;6531;p88"/>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5" name="Shape 6535"/>
        <p:cNvGrpSpPr/>
        <p:nvPr/>
      </p:nvGrpSpPr>
      <p:grpSpPr>
        <a:xfrm>
          <a:off x="0" y="0"/>
          <a:ext cx="0" cy="0"/>
          <a:chOff x="0" y="0"/>
          <a:chExt cx="0" cy="0"/>
        </a:xfrm>
      </p:grpSpPr>
      <p:sp>
        <p:nvSpPr>
          <p:cNvPr id="6536" name="Google Shape;6536;p89"/>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537" name="Google Shape;6537;p89"/>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538" name="Google Shape;6538;p89"/>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539" name="Google Shape;6539;p89"/>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540" name="Google Shape;6540;p89"/>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541" name="Google Shape;6541;p89"/>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542" name="Google Shape;6542;p89"/>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543" name="Google Shape;6543;p89"/>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544" name="Google Shape;6544;p89"/>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545" name="Google Shape;6545;p89"/>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546" name="Google Shape;6546;p89"/>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547" name="Google Shape;6547;p89"/>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548" name="Google Shape;6548;p89"/>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549" name="Google Shape;6549;p89"/>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550" name="Google Shape;6550;p89"/>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551" name="Google Shape;6551;p89"/>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552" name="Google Shape;6552;p89"/>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3" name="Google Shape;6553;p89"/>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4" name="Google Shape;6554;p89"/>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5" name="Google Shape;6555;p89"/>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6" name="Google Shape;6556;p89"/>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7" name="Google Shape;6557;p89"/>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8" name="Google Shape;6558;p89"/>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59" name="Google Shape;6559;p89"/>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0" name="Google Shape;6560;p89"/>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1" name="Google Shape;6561;p89"/>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2" name="Google Shape;6562;p89"/>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3" name="Google Shape;6563;p89"/>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4" name="Google Shape;6564;p89"/>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5" name="Google Shape;6565;p89"/>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66" name="Google Shape;6566;p89"/>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567" name="Google Shape;6567;p89"/>
          <p:cNvCxnSpPr>
            <a:stCxn id="6552" idx="5"/>
            <a:endCxn id="653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68" name="Google Shape;6568;p89"/>
          <p:cNvCxnSpPr>
            <a:stCxn id="6537" idx="0"/>
            <a:endCxn id="655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69" name="Google Shape;6569;p89"/>
          <p:cNvCxnSpPr>
            <a:stCxn id="6538" idx="0"/>
            <a:endCxn id="655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70" name="Google Shape;6570;p89"/>
          <p:cNvCxnSpPr>
            <a:stCxn id="6539" idx="0"/>
            <a:endCxn id="655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71" name="Google Shape;6571;p89"/>
          <p:cNvCxnSpPr>
            <a:stCxn id="6540" idx="0"/>
            <a:endCxn id="655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72" name="Google Shape;6572;p89"/>
          <p:cNvCxnSpPr>
            <a:stCxn id="6541" idx="0"/>
            <a:endCxn id="655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573" name="Google Shape;6573;p89"/>
          <p:cNvCxnSpPr>
            <a:stCxn id="6542" idx="0"/>
            <a:endCxn id="655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574" name="Google Shape;6574;p89"/>
          <p:cNvCxnSpPr>
            <a:stCxn id="6543" idx="0"/>
            <a:endCxn id="655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575" name="Google Shape;6575;p89"/>
          <p:cNvCxnSpPr>
            <a:stCxn id="6544" idx="0"/>
            <a:endCxn id="655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576" name="Google Shape;6576;p89"/>
          <p:cNvCxnSpPr>
            <a:stCxn id="6545" idx="0"/>
            <a:endCxn id="655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577" name="Google Shape;6577;p89"/>
          <p:cNvCxnSpPr>
            <a:stCxn id="6546" idx="0"/>
            <a:endCxn id="655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578" name="Google Shape;6578;p89"/>
          <p:cNvCxnSpPr>
            <a:stCxn id="6547" idx="0"/>
            <a:endCxn id="655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579" name="Google Shape;6579;p89"/>
          <p:cNvCxnSpPr>
            <a:stCxn id="6548" idx="0"/>
            <a:endCxn id="655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580" name="Google Shape;6580;p89"/>
          <p:cNvCxnSpPr>
            <a:stCxn id="6549" idx="0"/>
            <a:endCxn id="655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581" name="Google Shape;6581;p89"/>
          <p:cNvCxnSpPr>
            <a:stCxn id="6550" idx="0"/>
            <a:endCxn id="655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582" name="Google Shape;6582;p89"/>
          <p:cNvCxnSpPr>
            <a:stCxn id="6551" idx="0"/>
            <a:endCxn id="655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583" name="Google Shape;6583;p89"/>
          <p:cNvCxnSpPr>
            <a:stCxn id="6552" idx="3"/>
            <a:endCxn id="656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84" name="Google Shape;6584;p89"/>
          <p:cNvCxnSpPr>
            <a:stCxn id="6553" idx="3"/>
            <a:endCxn id="656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85" name="Google Shape;6585;p89"/>
          <p:cNvCxnSpPr>
            <a:stCxn id="6554" idx="3"/>
            <a:endCxn id="656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86" name="Google Shape;6586;p89"/>
          <p:cNvCxnSpPr>
            <a:stCxn id="6555" idx="3"/>
            <a:endCxn id="656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87" name="Google Shape;6587;p89"/>
          <p:cNvCxnSpPr>
            <a:stCxn id="6556" idx="3"/>
            <a:endCxn id="656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88" name="Google Shape;6588;p89"/>
          <p:cNvCxnSpPr>
            <a:stCxn id="6557" idx="3"/>
            <a:endCxn id="656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589" name="Google Shape;6589;p89"/>
          <p:cNvCxnSpPr>
            <a:stCxn id="6558" idx="3"/>
            <a:endCxn id="656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590" name="Google Shape;6590;p89"/>
          <p:cNvCxnSpPr>
            <a:stCxn id="6559" idx="3"/>
            <a:endCxn id="656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591" name="Google Shape;6591;p89"/>
          <p:cNvCxnSpPr>
            <a:stCxn id="6560" idx="0"/>
            <a:endCxn id="656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592" name="Google Shape;6592;p89"/>
          <p:cNvCxnSpPr>
            <a:stCxn id="6561" idx="0"/>
            <a:endCxn id="656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593" name="Google Shape;6593;p89"/>
          <p:cNvCxnSpPr>
            <a:stCxn id="6562" idx="0"/>
            <a:endCxn id="656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594" name="Google Shape;6594;p89"/>
          <p:cNvCxnSpPr>
            <a:stCxn id="6563" idx="0"/>
            <a:endCxn id="656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595" name="Google Shape;6595;p89"/>
          <p:cNvCxnSpPr>
            <a:stCxn id="6564" idx="3"/>
            <a:endCxn id="656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596" name="Google Shape;6596;p89"/>
          <p:cNvCxnSpPr>
            <a:stCxn id="6565" idx="3"/>
            <a:endCxn id="656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597" name="Google Shape;6597;p89"/>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598" name="Google Shape;6598;p89"/>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599" name="Google Shape;6599;p89"/>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0" name="Google Shape;6600;p89"/>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1" name="Google Shape;6601;p89"/>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602" name="Google Shape;6602;p89"/>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603" name="Google Shape;6603;p89"/>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4" name="Google Shape;6604;p89"/>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5" name="Google Shape;6605;p89"/>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6" name="Google Shape;6606;p89"/>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607" name="Google Shape;6607;p89"/>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608" name="Google Shape;6608;p89"/>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09" name="Google Shape;6609;p89"/>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0" name="Google Shape;6610;p89"/>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611" name="Google Shape;6611;p89"/>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612" name="Google Shape;6612;p89"/>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613" name="Google Shape;6613;p89"/>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4" name="Google Shape;6614;p89"/>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5" name="Google Shape;6615;p89"/>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6" name="Google Shape;6616;p89"/>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7" name="Google Shape;6617;p89"/>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18" name="Google Shape;6618;p89"/>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619" name="Google Shape;6619;p89"/>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0" name="Google Shape;6620;p89"/>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1" name="Google Shape;6621;p89"/>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2" name="Google Shape;6622;p89"/>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623" name="Google Shape;6623;p89"/>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624" name="Google Shape;6624;p89"/>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5" name="Google Shape;6625;p89"/>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26" name="Google Shape;6626;p89"/>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627" name="Google Shape;6627;p89"/>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1" name="Shape 6631"/>
        <p:cNvGrpSpPr/>
        <p:nvPr/>
      </p:nvGrpSpPr>
      <p:grpSpPr>
        <a:xfrm>
          <a:off x="0" y="0"/>
          <a:ext cx="0" cy="0"/>
          <a:chOff x="0" y="0"/>
          <a:chExt cx="0" cy="0"/>
        </a:xfrm>
      </p:grpSpPr>
      <p:sp>
        <p:nvSpPr>
          <p:cNvPr id="6632" name="Google Shape;6632;p90"/>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633" name="Google Shape;6633;p90"/>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634" name="Google Shape;6634;p90"/>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635" name="Google Shape;6635;p90"/>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636" name="Google Shape;6636;p90"/>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637" name="Google Shape;6637;p90"/>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638" name="Google Shape;6638;p90"/>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639" name="Google Shape;6639;p90"/>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640" name="Google Shape;6640;p90"/>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641" name="Google Shape;6641;p90"/>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642" name="Google Shape;6642;p90"/>
          <p:cNvSpPr/>
          <p:nvPr/>
        </p:nvSpPr>
        <p:spPr>
          <a:xfrm>
            <a:off x="56031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643" name="Google Shape;6643;p9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644" name="Google Shape;6644;p9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645" name="Google Shape;6645;p9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646" name="Google Shape;6646;p9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647" name="Google Shape;6647;p9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648" name="Google Shape;6648;p90"/>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49" name="Google Shape;6649;p90"/>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0" name="Google Shape;6650;p90"/>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1" name="Google Shape;6651;p90"/>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2" name="Google Shape;6652;p90"/>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3" name="Google Shape;6653;p9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4" name="Google Shape;6654;p9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5" name="Google Shape;6655;p9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6" name="Google Shape;6656;p90"/>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7" name="Google Shape;6657;p90"/>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8" name="Google Shape;6658;p9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59" name="Google Shape;6659;p9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60" name="Google Shape;6660;p90"/>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61" name="Google Shape;6661;p9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62" name="Google Shape;6662;p9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663" name="Google Shape;6663;p90"/>
          <p:cNvCxnSpPr>
            <a:stCxn id="6648" idx="5"/>
            <a:endCxn id="663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64" name="Google Shape;6664;p90"/>
          <p:cNvCxnSpPr>
            <a:stCxn id="6633" idx="0"/>
            <a:endCxn id="664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65" name="Google Shape;6665;p90"/>
          <p:cNvCxnSpPr>
            <a:stCxn id="6634" idx="0"/>
            <a:endCxn id="664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66" name="Google Shape;6666;p90"/>
          <p:cNvCxnSpPr>
            <a:stCxn id="6635" idx="0"/>
            <a:endCxn id="664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67" name="Google Shape;6667;p90"/>
          <p:cNvCxnSpPr>
            <a:stCxn id="6636" idx="0"/>
            <a:endCxn id="665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68" name="Google Shape;6668;p90"/>
          <p:cNvCxnSpPr>
            <a:stCxn id="6637" idx="0"/>
            <a:endCxn id="665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669" name="Google Shape;6669;p90"/>
          <p:cNvCxnSpPr>
            <a:stCxn id="6638" idx="0"/>
            <a:endCxn id="665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670" name="Google Shape;6670;p90"/>
          <p:cNvCxnSpPr>
            <a:stCxn id="6639" idx="0"/>
            <a:endCxn id="665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671" name="Google Shape;6671;p90"/>
          <p:cNvCxnSpPr>
            <a:stCxn id="6640" idx="0"/>
            <a:endCxn id="665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672" name="Google Shape;6672;p90"/>
          <p:cNvCxnSpPr>
            <a:stCxn id="6641" idx="0"/>
            <a:endCxn id="665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673" name="Google Shape;6673;p90"/>
          <p:cNvCxnSpPr>
            <a:stCxn id="6642" idx="0"/>
            <a:endCxn id="665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674" name="Google Shape;6674;p90"/>
          <p:cNvCxnSpPr>
            <a:stCxn id="6643" idx="0"/>
            <a:endCxn id="665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675" name="Google Shape;6675;p90"/>
          <p:cNvCxnSpPr>
            <a:stCxn id="6644" idx="0"/>
            <a:endCxn id="665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676" name="Google Shape;6676;p90"/>
          <p:cNvCxnSpPr>
            <a:stCxn id="6645" idx="0"/>
            <a:endCxn id="665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677" name="Google Shape;6677;p90"/>
          <p:cNvCxnSpPr>
            <a:stCxn id="6646" idx="0"/>
            <a:endCxn id="665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678" name="Google Shape;6678;p90"/>
          <p:cNvCxnSpPr>
            <a:stCxn id="6647" idx="0"/>
            <a:endCxn id="665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679" name="Google Shape;6679;p90"/>
          <p:cNvCxnSpPr>
            <a:stCxn id="6648" idx="3"/>
            <a:endCxn id="665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0" name="Google Shape;6680;p90"/>
          <p:cNvCxnSpPr>
            <a:stCxn id="6649" idx="3"/>
            <a:endCxn id="665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1" name="Google Shape;6681;p90"/>
          <p:cNvCxnSpPr>
            <a:stCxn id="6650" idx="3"/>
            <a:endCxn id="665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2" name="Google Shape;6682;p90"/>
          <p:cNvCxnSpPr>
            <a:stCxn id="6651" idx="3"/>
            <a:endCxn id="665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3" name="Google Shape;6683;p90"/>
          <p:cNvCxnSpPr>
            <a:stCxn id="6652" idx="3"/>
            <a:endCxn id="665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4" name="Google Shape;6684;p90"/>
          <p:cNvCxnSpPr>
            <a:stCxn id="6653" idx="3"/>
            <a:endCxn id="665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685" name="Google Shape;6685;p90"/>
          <p:cNvCxnSpPr>
            <a:stCxn id="6654" idx="3"/>
            <a:endCxn id="665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686" name="Google Shape;6686;p90"/>
          <p:cNvCxnSpPr>
            <a:stCxn id="6655" idx="3"/>
            <a:endCxn id="665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687" name="Google Shape;6687;p90"/>
          <p:cNvCxnSpPr>
            <a:stCxn id="6656" idx="0"/>
            <a:endCxn id="666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688" name="Google Shape;6688;p90"/>
          <p:cNvCxnSpPr>
            <a:stCxn id="6657" idx="0"/>
            <a:endCxn id="666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689" name="Google Shape;6689;p90"/>
          <p:cNvCxnSpPr>
            <a:stCxn id="6658" idx="0"/>
            <a:endCxn id="666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690" name="Google Shape;6690;p90"/>
          <p:cNvCxnSpPr>
            <a:stCxn id="6659" idx="0"/>
            <a:endCxn id="666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691" name="Google Shape;6691;p90"/>
          <p:cNvCxnSpPr>
            <a:stCxn id="6660" idx="3"/>
            <a:endCxn id="666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692" name="Google Shape;6692;p90"/>
          <p:cNvCxnSpPr>
            <a:stCxn id="6661" idx="3"/>
            <a:endCxn id="666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693" name="Google Shape;6693;p9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94" name="Google Shape;6694;p9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695" name="Google Shape;6695;p9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96" name="Google Shape;6696;p9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697" name="Google Shape;6697;p9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698" name="Google Shape;6698;p9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0</a:t>
            </a:r>
            <a:endParaRPr>
              <a:solidFill>
                <a:srgbClr val="FF0000"/>
              </a:solidFill>
              <a:latin typeface="Source Code Pro"/>
              <a:ea typeface="Source Code Pro"/>
              <a:cs typeface="Source Code Pro"/>
              <a:sym typeface="Source Code Pro"/>
            </a:endParaRPr>
          </a:p>
        </p:txBody>
      </p:sp>
      <p:sp>
        <p:nvSpPr>
          <p:cNvPr id="6699" name="Google Shape;6699;p9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00" name="Google Shape;6700;p9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01" name="Google Shape;6701;p9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02" name="Google Shape;6702;p9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03" name="Google Shape;6703;p9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704" name="Google Shape;6704;p9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05" name="Google Shape;6705;p9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06" name="Google Shape;6706;p9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707" name="Google Shape;6707;p9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708" name="Google Shape;6708;p90"/>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709" name="Google Shape;6709;p9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0" name="Google Shape;6710;p9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1" name="Google Shape;6711;p9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2" name="Google Shape;6712;p9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3" name="Google Shape;6713;p9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4" name="Google Shape;6714;p9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10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715" name="Google Shape;6715;p9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6" name="Google Shape;6716;p9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7" name="Google Shape;6717;p9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18" name="Google Shape;6718;p9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19" name="Google Shape;6719;p9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720" name="Google Shape;6720;p9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21" name="Google Shape;6721;p9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22" name="Google Shape;6722;p9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723" name="Google Shape;6723;p9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7" name="Shape 6727"/>
        <p:cNvGrpSpPr/>
        <p:nvPr/>
      </p:nvGrpSpPr>
      <p:grpSpPr>
        <a:xfrm>
          <a:off x="0" y="0"/>
          <a:ext cx="0" cy="0"/>
          <a:chOff x="0" y="0"/>
          <a:chExt cx="0" cy="0"/>
        </a:xfrm>
      </p:grpSpPr>
      <p:sp>
        <p:nvSpPr>
          <p:cNvPr id="6728" name="Google Shape;6728;p91"/>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729" name="Google Shape;6729;p91"/>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730" name="Google Shape;6730;p91"/>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731" name="Google Shape;6731;p91"/>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732" name="Google Shape;6732;p91"/>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733" name="Google Shape;6733;p91"/>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734" name="Google Shape;6734;p91"/>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735" name="Google Shape;6735;p91"/>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736" name="Google Shape;6736;p91"/>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737" name="Google Shape;6737;p91"/>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738" name="Google Shape;6738;p91"/>
          <p:cNvSpPr/>
          <p:nvPr/>
        </p:nvSpPr>
        <p:spPr>
          <a:xfrm>
            <a:off x="56031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739" name="Google Shape;6739;p91"/>
          <p:cNvSpPr/>
          <p:nvPr/>
        </p:nvSpPr>
        <p:spPr>
          <a:xfrm>
            <a:off x="60946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740" name="Google Shape;6740;p9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741" name="Google Shape;6741;p9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742" name="Google Shape;6742;p9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743" name="Google Shape;6743;p9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744" name="Google Shape;6744;p91"/>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45" name="Google Shape;6745;p91"/>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46" name="Google Shape;6746;p91"/>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47" name="Google Shape;6747;p91"/>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48" name="Google Shape;6748;p91"/>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49" name="Google Shape;6749;p91"/>
          <p:cNvSpPr/>
          <p:nvPr/>
        </p:nvSpPr>
        <p:spPr>
          <a:xfrm rot="10800000">
            <a:off x="5849200"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0" name="Google Shape;6750;p9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1" name="Google Shape;6751;p9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2" name="Google Shape;6752;p91"/>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3" name="Google Shape;6753;p91"/>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4" name="Google Shape;6754;p9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5" name="Google Shape;6755;p9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6" name="Google Shape;6756;p91"/>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7" name="Google Shape;6757;p9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58" name="Google Shape;6758;p9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759" name="Google Shape;6759;p91"/>
          <p:cNvCxnSpPr>
            <a:stCxn id="6744" idx="5"/>
            <a:endCxn id="672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0" name="Google Shape;6760;p91"/>
          <p:cNvCxnSpPr>
            <a:stCxn id="6729" idx="0"/>
            <a:endCxn id="674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1" name="Google Shape;6761;p91"/>
          <p:cNvCxnSpPr>
            <a:stCxn id="6730" idx="0"/>
            <a:endCxn id="674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2" name="Google Shape;6762;p91"/>
          <p:cNvCxnSpPr>
            <a:stCxn id="6731" idx="0"/>
            <a:endCxn id="674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3" name="Google Shape;6763;p91"/>
          <p:cNvCxnSpPr>
            <a:stCxn id="6732" idx="0"/>
            <a:endCxn id="674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4" name="Google Shape;6764;p91"/>
          <p:cNvCxnSpPr>
            <a:stCxn id="6733" idx="0"/>
            <a:endCxn id="674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65" name="Google Shape;6765;p91"/>
          <p:cNvCxnSpPr>
            <a:stCxn id="6734" idx="0"/>
            <a:endCxn id="674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766" name="Google Shape;6766;p91"/>
          <p:cNvCxnSpPr>
            <a:stCxn id="6735" idx="0"/>
            <a:endCxn id="674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67" name="Google Shape;6767;p91"/>
          <p:cNvCxnSpPr>
            <a:stCxn id="6736" idx="0"/>
            <a:endCxn id="674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68" name="Google Shape;6768;p91"/>
          <p:cNvCxnSpPr>
            <a:stCxn id="6737" idx="0"/>
            <a:endCxn id="674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69" name="Google Shape;6769;p91"/>
          <p:cNvCxnSpPr>
            <a:stCxn id="6738" idx="0"/>
            <a:endCxn id="674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70" name="Google Shape;6770;p91"/>
          <p:cNvCxnSpPr>
            <a:stCxn id="6739" idx="0"/>
            <a:endCxn id="674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771" name="Google Shape;6771;p91"/>
          <p:cNvCxnSpPr>
            <a:stCxn id="6740" idx="0"/>
            <a:endCxn id="675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72" name="Google Shape;6772;p91"/>
          <p:cNvCxnSpPr>
            <a:stCxn id="6741" idx="0"/>
            <a:endCxn id="675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773" name="Google Shape;6773;p91"/>
          <p:cNvCxnSpPr>
            <a:stCxn id="6742" idx="0"/>
            <a:endCxn id="675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774" name="Google Shape;6774;p91"/>
          <p:cNvCxnSpPr>
            <a:stCxn id="6743" idx="0"/>
            <a:endCxn id="675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775" name="Google Shape;6775;p91"/>
          <p:cNvCxnSpPr>
            <a:stCxn id="6744" idx="3"/>
            <a:endCxn id="675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76" name="Google Shape;6776;p91"/>
          <p:cNvCxnSpPr>
            <a:stCxn id="6745" idx="3"/>
            <a:endCxn id="675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77" name="Google Shape;6777;p91"/>
          <p:cNvCxnSpPr>
            <a:stCxn id="6746" idx="3"/>
            <a:endCxn id="675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78" name="Google Shape;6778;p91"/>
          <p:cNvCxnSpPr>
            <a:stCxn id="6747" idx="3"/>
            <a:endCxn id="675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79" name="Google Shape;6779;p91"/>
          <p:cNvCxnSpPr>
            <a:stCxn id="6748" idx="3"/>
            <a:endCxn id="675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80" name="Google Shape;6780;p91"/>
          <p:cNvCxnSpPr>
            <a:stCxn id="6749" idx="3"/>
            <a:endCxn id="675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781" name="Google Shape;6781;p91"/>
          <p:cNvCxnSpPr>
            <a:stCxn id="6750" idx="3"/>
            <a:endCxn id="675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782" name="Google Shape;6782;p91"/>
          <p:cNvCxnSpPr>
            <a:stCxn id="6751" idx="3"/>
            <a:endCxn id="675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783" name="Google Shape;6783;p91"/>
          <p:cNvCxnSpPr>
            <a:stCxn id="6752" idx="0"/>
            <a:endCxn id="675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784" name="Google Shape;6784;p91"/>
          <p:cNvCxnSpPr>
            <a:stCxn id="6753" idx="0"/>
            <a:endCxn id="675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785" name="Google Shape;6785;p91"/>
          <p:cNvCxnSpPr>
            <a:stCxn id="6754" idx="0"/>
            <a:endCxn id="675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786" name="Google Shape;6786;p91"/>
          <p:cNvCxnSpPr>
            <a:stCxn id="6755" idx="0"/>
            <a:endCxn id="675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787" name="Google Shape;6787;p91"/>
          <p:cNvCxnSpPr>
            <a:stCxn id="6756" idx="3"/>
            <a:endCxn id="675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788" name="Google Shape;6788;p91"/>
          <p:cNvCxnSpPr>
            <a:stCxn id="6757" idx="3"/>
            <a:endCxn id="675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789" name="Google Shape;6789;p9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0" name="Google Shape;6790;p9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91" name="Google Shape;6791;p9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2" name="Google Shape;6792;p9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3" name="Google Shape;6793;p9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94" name="Google Shape;6794;p9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95" name="Google Shape;6795;p9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6" name="Google Shape;6796;p9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7" name="Google Shape;6797;p9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798" name="Google Shape;6798;p9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799" name="Google Shape;6799;p9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800" name="Google Shape;6800;p9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1" name="Google Shape;6801;p9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2" name="Google Shape;6802;p9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803" name="Google Shape;6803;p9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804" name="Google Shape;6804;p91"/>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805" name="Google Shape;6805;p9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6" name="Google Shape;6806;p9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7" name="Google Shape;6807;p9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8" name="Google Shape;6808;p9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09" name="Google Shape;6809;p9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0" name="Google Shape;6810;p9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1" name="Google Shape;6811;p9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2" name="Google Shape;6812;p9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3" name="Google Shape;6813;p9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4" name="Google Shape;6814;p9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815" name="Google Shape;6815;p9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816" name="Google Shape;6816;p9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7" name="Google Shape;6817;p9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18" name="Google Shape;6818;p9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10, ∞</a:t>
            </a:r>
            <a:endParaRPr>
              <a:latin typeface="Source Code Pro"/>
              <a:ea typeface="Source Code Pro"/>
              <a:cs typeface="Source Code Pro"/>
              <a:sym typeface="Source Code Pro"/>
            </a:endParaRPr>
          </a:p>
        </p:txBody>
      </p:sp>
      <p:sp>
        <p:nvSpPr>
          <p:cNvPr id="6819" name="Google Shape;6819;p9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0"/>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43" name="Google Shape;443;p20"/>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44" name="Google Shape;444;p20"/>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445" name="Google Shape;445;p20"/>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446" name="Google Shape;446;p20"/>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447" name="Google Shape;447;p20"/>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448" name="Google Shape;448;p20"/>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49" name="Google Shape;449;p20"/>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450" name="Google Shape;450;p20"/>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51" name="Google Shape;451;p20"/>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452" name="Google Shape;452;p20"/>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53" name="Google Shape;453;p20"/>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454" name="Google Shape;454;p20"/>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455" name="Google Shape;455;p20"/>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456" name="Google Shape;456;p20"/>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457" name="Google Shape;457;p20"/>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458" name="Google Shape;458;p20"/>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9" name="Google Shape;459;p20"/>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 name="Google Shape;460;p20"/>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1" name="Google Shape;461;p20"/>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2" name="Google Shape;462;p20"/>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3" name="Google Shape;463;p20"/>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4" name="Google Shape;464;p20"/>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5" name="Google Shape;465;p20"/>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6" name="Google Shape;466;p20"/>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7" name="Google Shape;467;p20"/>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8" name="Google Shape;468;p20"/>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9" name="Google Shape;469;p20"/>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 name="Google Shape;470;p20"/>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1" name="Google Shape;471;p20"/>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2" name="Google Shape;472;p20"/>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473" name="Google Shape;473;p20"/>
          <p:cNvCxnSpPr>
            <a:stCxn id="458" idx="5"/>
            <a:endCxn id="442"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20"/>
          <p:cNvCxnSpPr>
            <a:stCxn id="443" idx="0"/>
            <a:endCxn id="458"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20"/>
          <p:cNvCxnSpPr>
            <a:stCxn id="444" idx="0"/>
            <a:endCxn id="459"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20"/>
          <p:cNvCxnSpPr>
            <a:stCxn id="445" idx="0"/>
            <a:endCxn id="459"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20"/>
          <p:cNvCxnSpPr>
            <a:stCxn id="446" idx="0"/>
            <a:endCxn id="460"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20"/>
          <p:cNvCxnSpPr>
            <a:stCxn id="447" idx="0"/>
            <a:endCxn id="460"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20"/>
          <p:cNvCxnSpPr>
            <a:stCxn id="448" idx="0"/>
            <a:endCxn id="461"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20"/>
          <p:cNvCxnSpPr>
            <a:stCxn id="449" idx="0"/>
            <a:endCxn id="461"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20"/>
          <p:cNvCxnSpPr>
            <a:stCxn id="450" idx="0"/>
            <a:endCxn id="462"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20"/>
          <p:cNvCxnSpPr>
            <a:stCxn id="451" idx="0"/>
            <a:endCxn id="462"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20"/>
          <p:cNvCxnSpPr>
            <a:stCxn id="452" idx="0"/>
            <a:endCxn id="463"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20"/>
          <p:cNvCxnSpPr>
            <a:stCxn id="453" idx="0"/>
            <a:endCxn id="463"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20"/>
          <p:cNvCxnSpPr>
            <a:stCxn id="454" idx="0"/>
            <a:endCxn id="464"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20"/>
          <p:cNvCxnSpPr>
            <a:stCxn id="455" idx="0"/>
            <a:endCxn id="464"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20"/>
          <p:cNvCxnSpPr>
            <a:stCxn id="456" idx="0"/>
            <a:endCxn id="465"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20"/>
          <p:cNvCxnSpPr>
            <a:stCxn id="457" idx="0"/>
            <a:endCxn id="465"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20"/>
          <p:cNvCxnSpPr>
            <a:stCxn id="458" idx="3"/>
            <a:endCxn id="466"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20"/>
          <p:cNvCxnSpPr>
            <a:stCxn id="459" idx="3"/>
            <a:endCxn id="466"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20"/>
          <p:cNvCxnSpPr>
            <a:stCxn id="460" idx="3"/>
            <a:endCxn id="467"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20"/>
          <p:cNvCxnSpPr>
            <a:stCxn id="461" idx="3"/>
            <a:endCxn id="467"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20"/>
          <p:cNvCxnSpPr>
            <a:stCxn id="462" idx="3"/>
            <a:endCxn id="468"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20"/>
          <p:cNvCxnSpPr>
            <a:stCxn id="463" idx="3"/>
            <a:endCxn id="468"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20"/>
          <p:cNvCxnSpPr>
            <a:stCxn id="464" idx="3"/>
            <a:endCxn id="469"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20"/>
          <p:cNvCxnSpPr>
            <a:stCxn id="465" idx="3"/>
            <a:endCxn id="469"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20"/>
          <p:cNvCxnSpPr>
            <a:stCxn id="466" idx="0"/>
            <a:endCxn id="470"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20"/>
          <p:cNvCxnSpPr>
            <a:stCxn id="467" idx="0"/>
            <a:endCxn id="470"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20"/>
          <p:cNvCxnSpPr>
            <a:stCxn id="468" idx="0"/>
            <a:endCxn id="471"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20"/>
          <p:cNvCxnSpPr>
            <a:stCxn id="469" idx="0"/>
            <a:endCxn id="471"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20"/>
          <p:cNvCxnSpPr>
            <a:stCxn id="470" idx="3"/>
            <a:endCxn id="472"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20"/>
          <p:cNvCxnSpPr>
            <a:stCxn id="471" idx="3"/>
            <a:endCxn id="472"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03" name="Google Shape;503;p20"/>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4" name="Google Shape;504;p20"/>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5" name="Google Shape;505;p20"/>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6" name="Google Shape;506;p20"/>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7" name="Google Shape;507;p20"/>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8" name="Google Shape;508;p20"/>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9" name="Google Shape;509;p20"/>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0" name="Google Shape;510;p20"/>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1" name="Google Shape;511;p20"/>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12" name="Google Shape;512;p20"/>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3" name="Google Shape;513;p20"/>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4" name="Google Shape;514;p20"/>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5" name="Google Shape;515;p20"/>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516" name="Google Shape;516;p20"/>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7" name="Google Shape;517;p20"/>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518" name="Google Shape;518;p20"/>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519" name="Google Shape;519;p20"/>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0" name="Google Shape;520;p20"/>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1" name="Google Shape;521;p20"/>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2" name="Google Shape;522;p20"/>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3" name="Google Shape;523;p20"/>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4" name="Google Shape;524;p20"/>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5" name="Google Shape;525;p20"/>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6" name="Google Shape;526;p20"/>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7" name="Google Shape;527;p20"/>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28" name="Google Shape;528;p20"/>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9" name="Google Shape;529;p20"/>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 name="Google Shape;530;p20"/>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 name="Google Shape;531;p20"/>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532" name="Google Shape;532;p20"/>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3" name="Google Shape;533;p20"/>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3" name="Shape 6823"/>
        <p:cNvGrpSpPr/>
        <p:nvPr/>
      </p:nvGrpSpPr>
      <p:grpSpPr>
        <a:xfrm>
          <a:off x="0" y="0"/>
          <a:ext cx="0" cy="0"/>
          <a:chOff x="0" y="0"/>
          <a:chExt cx="0" cy="0"/>
        </a:xfrm>
      </p:grpSpPr>
      <p:sp>
        <p:nvSpPr>
          <p:cNvPr id="6824" name="Google Shape;6824;p92"/>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825" name="Google Shape;6825;p92"/>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826" name="Google Shape;6826;p92"/>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827" name="Google Shape;6827;p92"/>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828" name="Google Shape;6828;p92"/>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829" name="Google Shape;6829;p92"/>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830" name="Google Shape;6830;p92"/>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831" name="Google Shape;6831;p92"/>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832" name="Google Shape;6832;p92"/>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833" name="Google Shape;6833;p92"/>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834" name="Google Shape;6834;p92"/>
          <p:cNvSpPr/>
          <p:nvPr/>
        </p:nvSpPr>
        <p:spPr>
          <a:xfrm>
            <a:off x="56031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835" name="Google Shape;6835;p92"/>
          <p:cNvSpPr/>
          <p:nvPr/>
        </p:nvSpPr>
        <p:spPr>
          <a:xfrm>
            <a:off x="60946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836" name="Google Shape;6836;p92"/>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837" name="Google Shape;6837;p92"/>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838" name="Google Shape;6838;p92"/>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839" name="Google Shape;6839;p92"/>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840" name="Google Shape;6840;p92"/>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1" name="Google Shape;6841;p92"/>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2" name="Google Shape;6842;p92"/>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3" name="Google Shape;6843;p92"/>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4" name="Google Shape;6844;p92"/>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5" name="Google Shape;6845;p92"/>
          <p:cNvSpPr/>
          <p:nvPr/>
        </p:nvSpPr>
        <p:spPr>
          <a:xfrm rot="10800000">
            <a:off x="5849200"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6" name="Google Shape;6846;p92"/>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7" name="Google Shape;6847;p92"/>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8" name="Google Shape;6848;p92"/>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49" name="Google Shape;6849;p92"/>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50" name="Google Shape;6850;p92"/>
          <p:cNvSpPr/>
          <p:nvPr/>
        </p:nvSpPr>
        <p:spPr>
          <a:xfrm>
            <a:off x="5357675" y="2944575"/>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51" name="Google Shape;6851;p92"/>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52" name="Google Shape;6852;p92"/>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53" name="Google Shape;6853;p92"/>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54" name="Google Shape;6854;p92"/>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855" name="Google Shape;6855;p92"/>
          <p:cNvCxnSpPr>
            <a:stCxn id="6840" idx="5"/>
            <a:endCxn id="6824"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56" name="Google Shape;6856;p92"/>
          <p:cNvCxnSpPr>
            <a:stCxn id="6825" idx="0"/>
            <a:endCxn id="6840"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57" name="Google Shape;6857;p92"/>
          <p:cNvCxnSpPr>
            <a:stCxn id="6826" idx="0"/>
            <a:endCxn id="6841"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58" name="Google Shape;6858;p92"/>
          <p:cNvCxnSpPr>
            <a:stCxn id="6827" idx="0"/>
            <a:endCxn id="6841"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59" name="Google Shape;6859;p92"/>
          <p:cNvCxnSpPr>
            <a:stCxn id="6828" idx="0"/>
            <a:endCxn id="6842"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60" name="Google Shape;6860;p92"/>
          <p:cNvCxnSpPr>
            <a:stCxn id="6829" idx="0"/>
            <a:endCxn id="6842"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861" name="Google Shape;6861;p92"/>
          <p:cNvCxnSpPr>
            <a:stCxn id="6830" idx="0"/>
            <a:endCxn id="6843"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862" name="Google Shape;6862;p92"/>
          <p:cNvCxnSpPr>
            <a:stCxn id="6831" idx="0"/>
            <a:endCxn id="6843"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863" name="Google Shape;6863;p92"/>
          <p:cNvCxnSpPr>
            <a:stCxn id="6832" idx="0"/>
            <a:endCxn id="6844"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864" name="Google Shape;6864;p92"/>
          <p:cNvCxnSpPr>
            <a:stCxn id="6833" idx="0"/>
            <a:endCxn id="6844"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865" name="Google Shape;6865;p92"/>
          <p:cNvCxnSpPr>
            <a:stCxn id="6834" idx="0"/>
            <a:endCxn id="6845"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866" name="Google Shape;6866;p92"/>
          <p:cNvCxnSpPr>
            <a:stCxn id="6835" idx="0"/>
            <a:endCxn id="6845"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867" name="Google Shape;6867;p92"/>
          <p:cNvCxnSpPr>
            <a:stCxn id="6836" idx="0"/>
            <a:endCxn id="6846"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868" name="Google Shape;6868;p92"/>
          <p:cNvCxnSpPr>
            <a:stCxn id="6837" idx="0"/>
            <a:endCxn id="6846"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869" name="Google Shape;6869;p92"/>
          <p:cNvCxnSpPr>
            <a:stCxn id="6838" idx="0"/>
            <a:endCxn id="6847"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870" name="Google Shape;6870;p92"/>
          <p:cNvCxnSpPr>
            <a:stCxn id="6839" idx="0"/>
            <a:endCxn id="6847"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871" name="Google Shape;6871;p92"/>
          <p:cNvCxnSpPr>
            <a:stCxn id="6840" idx="3"/>
            <a:endCxn id="6848"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2" name="Google Shape;6872;p92"/>
          <p:cNvCxnSpPr>
            <a:stCxn id="6841" idx="3"/>
            <a:endCxn id="6848"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3" name="Google Shape;6873;p92"/>
          <p:cNvCxnSpPr>
            <a:stCxn id="6842" idx="3"/>
            <a:endCxn id="6849"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4" name="Google Shape;6874;p92"/>
          <p:cNvCxnSpPr>
            <a:stCxn id="6843" idx="3"/>
            <a:endCxn id="6849"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5" name="Google Shape;6875;p92"/>
          <p:cNvCxnSpPr>
            <a:stCxn id="6844" idx="3"/>
            <a:endCxn id="6850"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6" name="Google Shape;6876;p92"/>
          <p:cNvCxnSpPr>
            <a:stCxn id="6845" idx="3"/>
            <a:endCxn id="6850"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877" name="Google Shape;6877;p92"/>
          <p:cNvCxnSpPr>
            <a:stCxn id="6846" idx="3"/>
            <a:endCxn id="6851"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878" name="Google Shape;6878;p92"/>
          <p:cNvCxnSpPr>
            <a:stCxn id="6847" idx="3"/>
            <a:endCxn id="6851"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879" name="Google Shape;6879;p92"/>
          <p:cNvCxnSpPr>
            <a:stCxn id="6848" idx="0"/>
            <a:endCxn id="6852"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880" name="Google Shape;6880;p92"/>
          <p:cNvCxnSpPr>
            <a:stCxn id="6849" idx="0"/>
            <a:endCxn id="6852"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881" name="Google Shape;6881;p92"/>
          <p:cNvCxnSpPr>
            <a:stCxn id="6850" idx="0"/>
            <a:endCxn id="6853"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882" name="Google Shape;6882;p92"/>
          <p:cNvCxnSpPr>
            <a:stCxn id="6851" idx="0"/>
            <a:endCxn id="6853"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883" name="Google Shape;6883;p92"/>
          <p:cNvCxnSpPr>
            <a:stCxn id="6852" idx="3"/>
            <a:endCxn id="6854"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884" name="Google Shape;6884;p92"/>
          <p:cNvCxnSpPr>
            <a:stCxn id="6853" idx="3"/>
            <a:endCxn id="6854"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885" name="Google Shape;6885;p92"/>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86" name="Google Shape;6886;p92"/>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887" name="Google Shape;6887;p92"/>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88" name="Google Shape;6888;p92"/>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89" name="Google Shape;6889;p92"/>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890" name="Google Shape;6890;p92"/>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891" name="Google Shape;6891;p92"/>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2" name="Google Shape;6892;p92"/>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3" name="Google Shape;6893;p92"/>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4" name="Google Shape;6894;p92"/>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895" name="Google Shape;6895;p92"/>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6" name="Google Shape;6896;p92"/>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7" name="Google Shape;6897;p92"/>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898" name="Google Shape;6898;p92"/>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2</a:t>
            </a:r>
            <a:endParaRPr>
              <a:solidFill>
                <a:srgbClr val="FF0000"/>
              </a:solidFill>
              <a:latin typeface="Source Code Pro"/>
              <a:ea typeface="Source Code Pro"/>
              <a:cs typeface="Source Code Pro"/>
              <a:sym typeface="Source Code Pro"/>
            </a:endParaRPr>
          </a:p>
        </p:txBody>
      </p:sp>
      <p:sp>
        <p:nvSpPr>
          <p:cNvPr id="6899" name="Google Shape;6899;p92"/>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900" name="Google Shape;6900;p92"/>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901" name="Google Shape;6901;p92"/>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2" name="Google Shape;6902;p92"/>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3" name="Google Shape;6903;p92"/>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4" name="Google Shape;6904;p92"/>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5" name="Google Shape;6905;p92"/>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6" name="Google Shape;6906;p92"/>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7" name="Google Shape;6907;p92"/>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8" name="Google Shape;6908;p92"/>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09" name="Google Shape;6909;p92"/>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10" name="Google Shape;6910;p92"/>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11" name="Google Shape;6911;p92"/>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12" name="Google Shape;6912;p92"/>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13" name="Google Shape;6913;p92"/>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14" name="Google Shape;6914;p92"/>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Code Pro"/>
                <a:ea typeface="Source Code Pro"/>
                <a:cs typeface="Source Code Pro"/>
                <a:sym typeface="Source Code Pro"/>
              </a:rPr>
              <a:t>10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915" name="Google Shape;6915;p92"/>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9" name="Shape 6919"/>
        <p:cNvGrpSpPr/>
        <p:nvPr/>
      </p:nvGrpSpPr>
      <p:grpSpPr>
        <a:xfrm>
          <a:off x="0" y="0"/>
          <a:ext cx="0" cy="0"/>
          <a:chOff x="0" y="0"/>
          <a:chExt cx="0" cy="0"/>
        </a:xfrm>
      </p:grpSpPr>
      <p:sp>
        <p:nvSpPr>
          <p:cNvPr id="6920" name="Google Shape;6920;p93"/>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6921" name="Google Shape;6921;p93"/>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6922" name="Google Shape;6922;p93"/>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6923" name="Google Shape;6923;p93"/>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6924" name="Google Shape;6924;p93"/>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6925" name="Google Shape;6925;p93"/>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6926" name="Google Shape;6926;p93"/>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927" name="Google Shape;6927;p93"/>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6928" name="Google Shape;6928;p93"/>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6929" name="Google Shape;6929;p93"/>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6930" name="Google Shape;6930;p93"/>
          <p:cNvSpPr/>
          <p:nvPr/>
        </p:nvSpPr>
        <p:spPr>
          <a:xfrm>
            <a:off x="56031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6931" name="Google Shape;6931;p93"/>
          <p:cNvSpPr/>
          <p:nvPr/>
        </p:nvSpPr>
        <p:spPr>
          <a:xfrm>
            <a:off x="60946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932" name="Google Shape;6932;p93"/>
          <p:cNvSpPr/>
          <p:nvPr/>
        </p:nvSpPr>
        <p:spPr>
          <a:xfrm>
            <a:off x="658616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933" name="Google Shape;6933;p93"/>
          <p:cNvSpPr/>
          <p:nvPr/>
        </p:nvSpPr>
        <p:spPr>
          <a:xfrm>
            <a:off x="70776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6934" name="Google Shape;6934;p93"/>
          <p:cNvSpPr/>
          <p:nvPr/>
        </p:nvSpPr>
        <p:spPr>
          <a:xfrm>
            <a:off x="75692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6935" name="Google Shape;6935;p93"/>
          <p:cNvSpPr/>
          <p:nvPr/>
        </p:nvSpPr>
        <p:spPr>
          <a:xfrm>
            <a:off x="80607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6936" name="Google Shape;6936;p93"/>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37" name="Google Shape;6937;p93"/>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38" name="Google Shape;6938;p93"/>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39" name="Google Shape;6939;p93"/>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0" name="Google Shape;6940;p93"/>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1" name="Google Shape;6941;p93"/>
          <p:cNvSpPr/>
          <p:nvPr/>
        </p:nvSpPr>
        <p:spPr>
          <a:xfrm rot="10800000">
            <a:off x="5849200"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2" name="Google Shape;6942;p93"/>
          <p:cNvSpPr/>
          <p:nvPr/>
        </p:nvSpPr>
        <p:spPr>
          <a:xfrm rot="10800000">
            <a:off x="6832325"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3" name="Google Shape;6943;p93"/>
          <p:cNvSpPr/>
          <p:nvPr/>
        </p:nvSpPr>
        <p:spPr>
          <a:xfrm rot="10800000">
            <a:off x="78154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4" name="Google Shape;6944;p93"/>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5" name="Google Shape;6945;p93"/>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6" name="Google Shape;6946;p93"/>
          <p:cNvSpPr/>
          <p:nvPr/>
        </p:nvSpPr>
        <p:spPr>
          <a:xfrm>
            <a:off x="5357675" y="2944575"/>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7" name="Google Shape;6947;p93"/>
          <p:cNvSpPr/>
          <p:nvPr/>
        </p:nvSpPr>
        <p:spPr>
          <a:xfrm>
            <a:off x="7323950" y="2944575"/>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8" name="Google Shape;6948;p93"/>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49" name="Google Shape;6949;p93"/>
          <p:cNvSpPr/>
          <p:nvPr/>
        </p:nvSpPr>
        <p:spPr>
          <a:xfrm rot="10800000">
            <a:off x="6340775" y="1995025"/>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50" name="Google Shape;6950;p93"/>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6951" name="Google Shape;6951;p93"/>
          <p:cNvCxnSpPr>
            <a:stCxn id="6936" idx="5"/>
            <a:endCxn id="6920"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2" name="Google Shape;6952;p93"/>
          <p:cNvCxnSpPr>
            <a:stCxn id="6921" idx="0"/>
            <a:endCxn id="6936"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3" name="Google Shape;6953;p93"/>
          <p:cNvCxnSpPr>
            <a:stCxn id="6922" idx="0"/>
            <a:endCxn id="6937"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4" name="Google Shape;6954;p93"/>
          <p:cNvCxnSpPr>
            <a:stCxn id="6923" idx="0"/>
            <a:endCxn id="6937"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5" name="Google Shape;6955;p93"/>
          <p:cNvCxnSpPr>
            <a:stCxn id="6924" idx="0"/>
            <a:endCxn id="6938"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6" name="Google Shape;6956;p93"/>
          <p:cNvCxnSpPr>
            <a:stCxn id="6925" idx="0"/>
            <a:endCxn id="6938"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957" name="Google Shape;6957;p93"/>
          <p:cNvCxnSpPr>
            <a:stCxn id="6926" idx="0"/>
            <a:endCxn id="6939"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6958" name="Google Shape;6958;p93"/>
          <p:cNvCxnSpPr>
            <a:stCxn id="6927" idx="0"/>
            <a:endCxn id="6939"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959" name="Google Shape;6959;p93"/>
          <p:cNvCxnSpPr>
            <a:stCxn id="6928" idx="0"/>
            <a:endCxn id="6940"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960" name="Google Shape;6960;p93"/>
          <p:cNvCxnSpPr>
            <a:stCxn id="6929" idx="0"/>
            <a:endCxn id="6940"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961" name="Google Shape;6961;p93"/>
          <p:cNvCxnSpPr>
            <a:stCxn id="6930" idx="0"/>
            <a:endCxn id="6941"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962" name="Google Shape;6962;p93"/>
          <p:cNvCxnSpPr>
            <a:stCxn id="6931" idx="0"/>
            <a:endCxn id="6941"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6963" name="Google Shape;6963;p93"/>
          <p:cNvCxnSpPr>
            <a:stCxn id="6932" idx="0"/>
            <a:endCxn id="6942"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964" name="Google Shape;6964;p93"/>
          <p:cNvCxnSpPr>
            <a:stCxn id="6933" idx="0"/>
            <a:endCxn id="6942"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965" name="Google Shape;6965;p93"/>
          <p:cNvCxnSpPr>
            <a:stCxn id="6934" idx="0"/>
            <a:endCxn id="6943"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6966" name="Google Shape;6966;p93"/>
          <p:cNvCxnSpPr>
            <a:stCxn id="6935" idx="0"/>
            <a:endCxn id="6943"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6967" name="Google Shape;6967;p93"/>
          <p:cNvCxnSpPr>
            <a:stCxn id="6936" idx="3"/>
            <a:endCxn id="6944"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68" name="Google Shape;6968;p93"/>
          <p:cNvCxnSpPr>
            <a:stCxn id="6937" idx="3"/>
            <a:endCxn id="6944"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69" name="Google Shape;6969;p93"/>
          <p:cNvCxnSpPr>
            <a:stCxn id="6938" idx="3"/>
            <a:endCxn id="6945"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70" name="Google Shape;6970;p93"/>
          <p:cNvCxnSpPr>
            <a:stCxn id="6939" idx="3"/>
            <a:endCxn id="6945"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71" name="Google Shape;6971;p93"/>
          <p:cNvCxnSpPr>
            <a:stCxn id="6940" idx="3"/>
            <a:endCxn id="6946"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72" name="Google Shape;6972;p93"/>
          <p:cNvCxnSpPr>
            <a:stCxn id="6941" idx="3"/>
            <a:endCxn id="6946"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973" name="Google Shape;6973;p93"/>
          <p:cNvCxnSpPr>
            <a:stCxn id="6942" idx="3"/>
            <a:endCxn id="6947"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6974" name="Google Shape;6974;p93"/>
          <p:cNvCxnSpPr>
            <a:stCxn id="6943" idx="3"/>
            <a:endCxn id="6947"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6975" name="Google Shape;6975;p93"/>
          <p:cNvCxnSpPr>
            <a:stCxn id="6944" idx="0"/>
            <a:endCxn id="6948"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76" name="Google Shape;6976;p93"/>
          <p:cNvCxnSpPr>
            <a:stCxn id="6945" idx="0"/>
            <a:endCxn id="6948"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77" name="Google Shape;6977;p93"/>
          <p:cNvCxnSpPr>
            <a:stCxn id="6946" idx="0"/>
            <a:endCxn id="6949"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78" name="Google Shape;6978;p93"/>
          <p:cNvCxnSpPr>
            <a:stCxn id="6947" idx="0"/>
            <a:endCxn id="6949"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6979" name="Google Shape;6979;p93"/>
          <p:cNvCxnSpPr>
            <a:stCxn id="6948" idx="3"/>
            <a:endCxn id="6950"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6980" name="Google Shape;6980;p93"/>
          <p:cNvCxnSpPr>
            <a:stCxn id="6949" idx="3"/>
            <a:endCxn id="6950"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6981" name="Google Shape;6981;p93"/>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2" name="Google Shape;6982;p93"/>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83" name="Google Shape;6983;p93"/>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4" name="Google Shape;6984;p93"/>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5" name="Google Shape;6985;p93"/>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86" name="Google Shape;6986;p93"/>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87" name="Google Shape;6987;p93"/>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8" name="Google Shape;6988;p93"/>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89" name="Google Shape;6989;p93"/>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0" name="Google Shape;6990;p93"/>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91" name="Google Shape;6991;p93"/>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2" name="Google Shape;6992;p93"/>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3" name="Google Shape;6993;p93"/>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4" name="Google Shape;6994;p93"/>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6995" name="Google Shape;6995;p93"/>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6996" name="Google Shape;6996;p93"/>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6997" name="Google Shape;6997;p93"/>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8" name="Google Shape;6998;p93"/>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999" name="Google Shape;6999;p93"/>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0" name="Google Shape;7000;p93"/>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1" name="Google Shape;7001;p93"/>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2" name="Google Shape;7002;p93"/>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3" name="Google Shape;7003;p93"/>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4" name="Google Shape;7004;p93"/>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5" name="Google Shape;7005;p93"/>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6" name="Google Shape;7006;p93"/>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07" name="Google Shape;7007;p93"/>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8" name="Google Shape;7008;p93"/>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09" name="Google Shape;7009;p93"/>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10" name="Google Shape;7010;p93"/>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11" name="Google Shape;7011;p93"/>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 β = 10, ∞</a:t>
            </a:r>
            <a:endParaRPr>
              <a:latin typeface="Source Code Pro"/>
              <a:ea typeface="Source Code Pro"/>
              <a:cs typeface="Source Code Pro"/>
              <a:sym typeface="Source Code Pr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5" name="Shape 7015"/>
        <p:cNvGrpSpPr/>
        <p:nvPr/>
      </p:nvGrpSpPr>
      <p:grpSpPr>
        <a:xfrm>
          <a:off x="0" y="0"/>
          <a:ext cx="0" cy="0"/>
          <a:chOff x="0" y="0"/>
          <a:chExt cx="0" cy="0"/>
        </a:xfrm>
      </p:grpSpPr>
      <p:sp>
        <p:nvSpPr>
          <p:cNvPr id="7016" name="Google Shape;7016;p94"/>
          <p:cNvSpPr/>
          <p:nvPr/>
        </p:nvSpPr>
        <p:spPr>
          <a:xfrm>
            <a:off x="6878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7017" name="Google Shape;7017;p94"/>
          <p:cNvSpPr/>
          <p:nvPr/>
        </p:nvSpPr>
        <p:spPr>
          <a:xfrm>
            <a:off x="11793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11</a:t>
            </a:r>
            <a:endParaRPr>
              <a:latin typeface="Source Code Pro"/>
              <a:ea typeface="Source Code Pro"/>
              <a:cs typeface="Source Code Pro"/>
              <a:sym typeface="Source Code Pro"/>
            </a:endParaRPr>
          </a:p>
        </p:txBody>
      </p:sp>
      <p:sp>
        <p:nvSpPr>
          <p:cNvPr id="7018" name="Google Shape;7018;p94"/>
          <p:cNvSpPr/>
          <p:nvPr/>
        </p:nvSpPr>
        <p:spPr>
          <a:xfrm>
            <a:off x="16709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7019" name="Google Shape;7019;p94"/>
          <p:cNvSpPr/>
          <p:nvPr/>
        </p:nvSpPr>
        <p:spPr>
          <a:xfrm>
            <a:off x="21624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7020" name="Google Shape;7020;p94"/>
          <p:cNvSpPr/>
          <p:nvPr/>
        </p:nvSpPr>
        <p:spPr>
          <a:xfrm>
            <a:off x="26539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14</a:t>
            </a:r>
            <a:endParaRPr>
              <a:latin typeface="Source Code Pro"/>
              <a:ea typeface="Source Code Pro"/>
              <a:cs typeface="Source Code Pro"/>
              <a:sym typeface="Source Code Pro"/>
            </a:endParaRPr>
          </a:p>
        </p:txBody>
      </p:sp>
      <p:sp>
        <p:nvSpPr>
          <p:cNvPr id="7021" name="Google Shape;7021;p94"/>
          <p:cNvSpPr/>
          <p:nvPr/>
        </p:nvSpPr>
        <p:spPr>
          <a:xfrm>
            <a:off x="3145488"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7022" name="Google Shape;7022;p94"/>
          <p:cNvSpPr/>
          <p:nvPr/>
        </p:nvSpPr>
        <p:spPr>
          <a:xfrm>
            <a:off x="36370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7023" name="Google Shape;7023;p94"/>
          <p:cNvSpPr/>
          <p:nvPr/>
        </p:nvSpPr>
        <p:spPr>
          <a:xfrm>
            <a:off x="41285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13</a:t>
            </a:r>
            <a:endParaRPr>
              <a:latin typeface="Source Code Pro"/>
              <a:ea typeface="Source Code Pro"/>
              <a:cs typeface="Source Code Pro"/>
              <a:sym typeface="Source Code Pro"/>
            </a:endParaRPr>
          </a:p>
        </p:txBody>
      </p:sp>
      <p:sp>
        <p:nvSpPr>
          <p:cNvPr id="7024" name="Google Shape;7024;p94"/>
          <p:cNvSpPr/>
          <p:nvPr/>
        </p:nvSpPr>
        <p:spPr>
          <a:xfrm>
            <a:off x="462006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7025" name="Google Shape;7025;p94"/>
          <p:cNvSpPr/>
          <p:nvPr/>
        </p:nvSpPr>
        <p:spPr>
          <a:xfrm>
            <a:off x="51115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7026" name="Google Shape;7026;p94"/>
          <p:cNvSpPr/>
          <p:nvPr/>
        </p:nvSpPr>
        <p:spPr>
          <a:xfrm>
            <a:off x="5603113" y="4295975"/>
            <a:ext cx="395400" cy="395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7027" name="Google Shape;7027;p94"/>
          <p:cNvSpPr/>
          <p:nvPr/>
        </p:nvSpPr>
        <p:spPr>
          <a:xfrm>
            <a:off x="60946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7028" name="Google Shape;7028;p94"/>
          <p:cNvSpPr/>
          <p:nvPr/>
        </p:nvSpPr>
        <p:spPr>
          <a:xfrm>
            <a:off x="658616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7029" name="Google Shape;7029;p94"/>
          <p:cNvSpPr/>
          <p:nvPr/>
        </p:nvSpPr>
        <p:spPr>
          <a:xfrm>
            <a:off x="707768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7030" name="Google Shape;7030;p94"/>
          <p:cNvSpPr/>
          <p:nvPr/>
        </p:nvSpPr>
        <p:spPr>
          <a:xfrm>
            <a:off x="7569213"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7031" name="Google Shape;7031;p94"/>
          <p:cNvSpPr/>
          <p:nvPr/>
        </p:nvSpPr>
        <p:spPr>
          <a:xfrm>
            <a:off x="8060738" y="4295975"/>
            <a:ext cx="395400" cy="3954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7032" name="Google Shape;7032;p94"/>
          <p:cNvSpPr/>
          <p:nvPr/>
        </p:nvSpPr>
        <p:spPr>
          <a:xfrm rot="10800000">
            <a:off x="93357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3" name="Google Shape;7033;p94"/>
          <p:cNvSpPr/>
          <p:nvPr/>
        </p:nvSpPr>
        <p:spPr>
          <a:xfrm rot="10800000">
            <a:off x="1916700"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4" name="Google Shape;7034;p94"/>
          <p:cNvSpPr/>
          <p:nvPr/>
        </p:nvSpPr>
        <p:spPr>
          <a:xfrm rot="10800000">
            <a:off x="2899825" y="375305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5" name="Google Shape;7035;p94"/>
          <p:cNvSpPr/>
          <p:nvPr/>
        </p:nvSpPr>
        <p:spPr>
          <a:xfrm rot="10800000">
            <a:off x="38829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6" name="Google Shape;7036;p94"/>
          <p:cNvSpPr/>
          <p:nvPr/>
        </p:nvSpPr>
        <p:spPr>
          <a:xfrm rot="10800000">
            <a:off x="4866075"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7" name="Google Shape;7037;p94"/>
          <p:cNvSpPr/>
          <p:nvPr/>
        </p:nvSpPr>
        <p:spPr>
          <a:xfrm rot="10800000">
            <a:off x="5849200" y="3753050"/>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8" name="Google Shape;7038;p94"/>
          <p:cNvSpPr/>
          <p:nvPr/>
        </p:nvSpPr>
        <p:spPr>
          <a:xfrm rot="10800000">
            <a:off x="6832325"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39" name="Google Shape;7039;p94"/>
          <p:cNvSpPr/>
          <p:nvPr/>
        </p:nvSpPr>
        <p:spPr>
          <a:xfrm rot="10800000">
            <a:off x="7815450" y="3753050"/>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0" name="Google Shape;7040;p94"/>
          <p:cNvSpPr/>
          <p:nvPr/>
        </p:nvSpPr>
        <p:spPr>
          <a:xfrm>
            <a:off x="1425125"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1" name="Google Shape;7041;p94"/>
          <p:cNvSpPr/>
          <p:nvPr/>
        </p:nvSpPr>
        <p:spPr>
          <a:xfrm>
            <a:off x="3391400" y="294457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2" name="Google Shape;7042;p94"/>
          <p:cNvSpPr/>
          <p:nvPr/>
        </p:nvSpPr>
        <p:spPr>
          <a:xfrm>
            <a:off x="5357675" y="2944575"/>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3" name="Google Shape;7043;p94"/>
          <p:cNvSpPr/>
          <p:nvPr/>
        </p:nvSpPr>
        <p:spPr>
          <a:xfrm>
            <a:off x="7323950" y="2944575"/>
            <a:ext cx="395400" cy="342000"/>
          </a:xfrm>
          <a:prstGeom prst="triangle">
            <a:avLst>
              <a:gd fmla="val 50000" name="adj"/>
            </a:avLst>
          </a:prstGeom>
          <a:solidFill>
            <a:schemeClr val="lt2"/>
          </a:solidFill>
          <a:ln cap="flat" cmpd="sng" w="9525">
            <a:solidFill>
              <a:srgbClr val="FF0000"/>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4" name="Google Shape;7044;p94"/>
          <p:cNvSpPr/>
          <p:nvPr/>
        </p:nvSpPr>
        <p:spPr>
          <a:xfrm rot="10800000">
            <a:off x="2408225" y="1995025"/>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5" name="Google Shape;7045;p94"/>
          <p:cNvSpPr/>
          <p:nvPr/>
        </p:nvSpPr>
        <p:spPr>
          <a:xfrm rot="10800000">
            <a:off x="6340775" y="1995025"/>
            <a:ext cx="395400" cy="342000"/>
          </a:xfrm>
          <a:prstGeom prst="triangle">
            <a:avLst>
              <a:gd fmla="val 50000" name="adj"/>
            </a:avLst>
          </a:prstGeom>
          <a:solidFill>
            <a:schemeClr val="lt2"/>
          </a:solidFill>
          <a:ln cap="flat" cmpd="sng" w="9525">
            <a:solidFill>
              <a:srgbClr val="1A9988"/>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46" name="Google Shape;7046;p94"/>
          <p:cNvSpPr/>
          <p:nvPr/>
        </p:nvSpPr>
        <p:spPr>
          <a:xfrm>
            <a:off x="4374300" y="836100"/>
            <a:ext cx="395400" cy="342000"/>
          </a:xfrm>
          <a:prstGeom prst="triangle">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7047" name="Google Shape;7047;p94"/>
          <p:cNvCxnSpPr>
            <a:stCxn id="7032" idx="5"/>
            <a:endCxn id="7016"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48" name="Google Shape;7048;p94"/>
          <p:cNvCxnSpPr>
            <a:stCxn id="7017" idx="0"/>
            <a:endCxn id="7032"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49" name="Google Shape;7049;p94"/>
          <p:cNvCxnSpPr>
            <a:stCxn id="7018" idx="0"/>
            <a:endCxn id="7033"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50" name="Google Shape;7050;p94"/>
          <p:cNvCxnSpPr>
            <a:stCxn id="7019" idx="0"/>
            <a:endCxn id="7033"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51" name="Google Shape;7051;p94"/>
          <p:cNvCxnSpPr>
            <a:stCxn id="7020" idx="0"/>
            <a:endCxn id="7034"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52" name="Google Shape;7052;p94"/>
          <p:cNvCxnSpPr>
            <a:stCxn id="7021" idx="0"/>
            <a:endCxn id="7034"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053" name="Google Shape;7053;p94"/>
          <p:cNvCxnSpPr>
            <a:stCxn id="7022" idx="0"/>
            <a:endCxn id="7035"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7054" name="Google Shape;7054;p94"/>
          <p:cNvCxnSpPr>
            <a:stCxn id="7023" idx="0"/>
            <a:endCxn id="7035"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055" name="Google Shape;7055;p94"/>
          <p:cNvCxnSpPr>
            <a:stCxn id="7024" idx="0"/>
            <a:endCxn id="7036"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056" name="Google Shape;7056;p94"/>
          <p:cNvCxnSpPr>
            <a:stCxn id="7025" idx="0"/>
            <a:endCxn id="7036"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057" name="Google Shape;7057;p94"/>
          <p:cNvCxnSpPr>
            <a:stCxn id="7026" idx="0"/>
            <a:endCxn id="7037"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058" name="Google Shape;7058;p94"/>
          <p:cNvCxnSpPr>
            <a:stCxn id="7027" idx="0"/>
            <a:endCxn id="7037"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7059" name="Google Shape;7059;p94"/>
          <p:cNvCxnSpPr>
            <a:stCxn id="7028" idx="0"/>
            <a:endCxn id="7038"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060" name="Google Shape;7060;p94"/>
          <p:cNvCxnSpPr>
            <a:stCxn id="7029" idx="0"/>
            <a:endCxn id="7038"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7061" name="Google Shape;7061;p94"/>
          <p:cNvCxnSpPr>
            <a:stCxn id="7030" idx="0"/>
            <a:endCxn id="7039"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7062" name="Google Shape;7062;p94"/>
          <p:cNvCxnSpPr>
            <a:stCxn id="7031" idx="0"/>
            <a:endCxn id="7039"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7063" name="Google Shape;7063;p94"/>
          <p:cNvCxnSpPr>
            <a:stCxn id="7032" idx="3"/>
            <a:endCxn id="7040"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64" name="Google Shape;7064;p94"/>
          <p:cNvCxnSpPr>
            <a:stCxn id="7033" idx="3"/>
            <a:endCxn id="7040"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65" name="Google Shape;7065;p94"/>
          <p:cNvCxnSpPr>
            <a:stCxn id="7034" idx="3"/>
            <a:endCxn id="7041"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66" name="Google Shape;7066;p94"/>
          <p:cNvCxnSpPr>
            <a:stCxn id="7035" idx="3"/>
            <a:endCxn id="7041"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67" name="Google Shape;7067;p94"/>
          <p:cNvCxnSpPr>
            <a:stCxn id="7036" idx="3"/>
            <a:endCxn id="7042"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68" name="Google Shape;7068;p94"/>
          <p:cNvCxnSpPr>
            <a:stCxn id="7037" idx="3"/>
            <a:endCxn id="7042"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7069" name="Google Shape;7069;p94"/>
          <p:cNvCxnSpPr>
            <a:stCxn id="7038" idx="3"/>
            <a:endCxn id="7043"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7070" name="Google Shape;7070;p94"/>
          <p:cNvCxnSpPr>
            <a:stCxn id="7039" idx="3"/>
            <a:endCxn id="7043"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7071" name="Google Shape;7071;p94"/>
          <p:cNvCxnSpPr>
            <a:stCxn id="7040" idx="0"/>
            <a:endCxn id="7044"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072" name="Google Shape;7072;p94"/>
          <p:cNvCxnSpPr>
            <a:stCxn id="7041" idx="0"/>
            <a:endCxn id="7044"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073" name="Google Shape;7073;p94"/>
          <p:cNvCxnSpPr>
            <a:stCxn id="7042" idx="0"/>
            <a:endCxn id="7045"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074" name="Google Shape;7074;p94"/>
          <p:cNvCxnSpPr>
            <a:stCxn id="7043" idx="0"/>
            <a:endCxn id="7045"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7075" name="Google Shape;7075;p94"/>
          <p:cNvCxnSpPr>
            <a:stCxn id="7044" idx="3"/>
            <a:endCxn id="7046"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7076" name="Google Shape;7076;p94"/>
          <p:cNvCxnSpPr>
            <a:stCxn id="7045" idx="3"/>
            <a:endCxn id="7046"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7077" name="Google Shape;7077;p94"/>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78" name="Google Shape;7078;p94"/>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79" name="Google Shape;7079;p94"/>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0" name="Google Shape;7080;p94"/>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1" name="Google Shape;7081;p94"/>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82" name="Google Shape;7082;p94"/>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83" name="Google Shape;7083;p94"/>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4" name="Google Shape;7084;p94"/>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5" name="Google Shape;7085;p94"/>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6" name="Google Shape;7086;p94"/>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87" name="Google Shape;7087;p94"/>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8" name="Google Shape;7088;p94"/>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89" name="Google Shape;7089;p94"/>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0" name="Google Shape;7090;p94"/>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091" name="Google Shape;7091;p94"/>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v=10</a:t>
            </a:r>
            <a:endParaRPr>
              <a:latin typeface="Source Code Pro"/>
              <a:ea typeface="Source Code Pro"/>
              <a:cs typeface="Source Code Pro"/>
              <a:sym typeface="Source Code Pro"/>
            </a:endParaRPr>
          </a:p>
        </p:txBody>
      </p:sp>
      <p:sp>
        <p:nvSpPr>
          <p:cNvPr id="7092" name="Google Shape;7092;p94"/>
          <p:cNvSpPr txBox="1"/>
          <p:nvPr/>
        </p:nvSpPr>
        <p:spPr>
          <a:xfrm>
            <a:off x="0" y="0"/>
            <a:ext cx="8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extra.</a:t>
            </a:r>
            <a:endParaRPr>
              <a:latin typeface="Source Code Pro"/>
              <a:ea typeface="Source Code Pro"/>
              <a:cs typeface="Source Code Pro"/>
              <a:sym typeface="Source Code Pro"/>
            </a:endParaRPr>
          </a:p>
        </p:txBody>
      </p:sp>
      <p:sp>
        <p:nvSpPr>
          <p:cNvPr id="7093" name="Google Shape;7093;p94"/>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4" name="Google Shape;7094;p94"/>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5" name="Google Shape;7095;p94"/>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6" name="Google Shape;7096;p94"/>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7" name="Google Shape;7097;p94"/>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8" name="Google Shape;7098;p94"/>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99" name="Google Shape;7099;p94"/>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0" name="Google Shape;7100;p94"/>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1" name="Google Shape;7101;p94"/>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2" name="Google Shape;7102;p94"/>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FF0000"/>
              </a:solidFill>
              <a:latin typeface="Source Code Pro"/>
              <a:ea typeface="Source Code Pro"/>
              <a:cs typeface="Source Code Pro"/>
              <a:sym typeface="Source Code Pro"/>
            </a:endParaRPr>
          </a:p>
        </p:txBody>
      </p:sp>
      <p:sp>
        <p:nvSpPr>
          <p:cNvPr id="7103" name="Google Shape;7103;p94"/>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4" name="Google Shape;7104;p94"/>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5" name="Google Shape;7105;p94"/>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6" name="Google Shape;7106;p94"/>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107" name="Google Shape;7107;p94"/>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1" name="Shape 7111"/>
        <p:cNvGrpSpPr/>
        <p:nvPr/>
      </p:nvGrpSpPr>
      <p:grpSpPr>
        <a:xfrm>
          <a:off x="0" y="0"/>
          <a:ext cx="0" cy="0"/>
          <a:chOff x="0" y="0"/>
          <a:chExt cx="0" cy="0"/>
        </a:xfrm>
      </p:grpSpPr>
      <p:sp>
        <p:nvSpPr>
          <p:cNvPr id="7112" name="Google Shape;7112;p9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NEXT WEEK</a:t>
            </a:r>
            <a:endParaRPr/>
          </a:p>
          <a:p>
            <a:pPr indent="0" lvl="0" marL="0" rtl="0" algn="l">
              <a:spcBef>
                <a:spcPts val="0"/>
              </a:spcBef>
              <a:spcAft>
                <a:spcPts val="0"/>
              </a:spcAft>
              <a:buNone/>
            </a:pPr>
            <a:r>
              <a:rPr lang="en"/>
              <a:t>QUIZ on “GAMES”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1"/>
          <p:cNvSpPr/>
          <p:nvPr/>
        </p:nvSpPr>
        <p:spPr>
          <a:xfrm>
            <a:off x="6878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39" name="Google Shape;539;p21"/>
          <p:cNvSpPr/>
          <p:nvPr/>
        </p:nvSpPr>
        <p:spPr>
          <a:xfrm>
            <a:off x="11793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40" name="Google Shape;540;p21"/>
          <p:cNvSpPr/>
          <p:nvPr/>
        </p:nvSpPr>
        <p:spPr>
          <a:xfrm>
            <a:off x="16709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10</a:t>
            </a:r>
            <a:endParaRPr>
              <a:latin typeface="Source Code Pro"/>
              <a:ea typeface="Source Code Pro"/>
              <a:cs typeface="Source Code Pro"/>
              <a:sym typeface="Source Code Pro"/>
            </a:endParaRPr>
          </a:p>
        </p:txBody>
      </p:sp>
      <p:sp>
        <p:nvSpPr>
          <p:cNvPr id="541" name="Google Shape;541;p21"/>
          <p:cNvSpPr/>
          <p:nvPr/>
        </p:nvSpPr>
        <p:spPr>
          <a:xfrm>
            <a:off x="21624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542" name="Google Shape;542;p21"/>
          <p:cNvSpPr/>
          <p:nvPr/>
        </p:nvSpPr>
        <p:spPr>
          <a:xfrm>
            <a:off x="26539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7</a:t>
            </a:r>
            <a:endParaRPr>
              <a:latin typeface="Source Code Pro"/>
              <a:ea typeface="Source Code Pro"/>
              <a:cs typeface="Source Code Pro"/>
              <a:sym typeface="Source Code Pro"/>
            </a:endParaRPr>
          </a:p>
        </p:txBody>
      </p:sp>
      <p:sp>
        <p:nvSpPr>
          <p:cNvPr id="543" name="Google Shape;543;p21"/>
          <p:cNvSpPr/>
          <p:nvPr/>
        </p:nvSpPr>
        <p:spPr>
          <a:xfrm>
            <a:off x="31454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8</a:t>
            </a:r>
            <a:endParaRPr>
              <a:latin typeface="Source Code Pro"/>
              <a:ea typeface="Source Code Pro"/>
              <a:cs typeface="Source Code Pro"/>
              <a:sym typeface="Source Code Pro"/>
            </a:endParaRPr>
          </a:p>
        </p:txBody>
      </p:sp>
      <p:sp>
        <p:nvSpPr>
          <p:cNvPr id="544" name="Google Shape;544;p21"/>
          <p:cNvSpPr/>
          <p:nvPr/>
        </p:nvSpPr>
        <p:spPr>
          <a:xfrm>
            <a:off x="36370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45" name="Google Shape;545;p21"/>
          <p:cNvSpPr/>
          <p:nvPr/>
        </p:nvSpPr>
        <p:spPr>
          <a:xfrm>
            <a:off x="41285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546" name="Google Shape;546;p21"/>
          <p:cNvSpPr/>
          <p:nvPr/>
        </p:nvSpPr>
        <p:spPr>
          <a:xfrm>
            <a:off x="46200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47" name="Google Shape;547;p21"/>
          <p:cNvSpPr/>
          <p:nvPr/>
        </p:nvSpPr>
        <p:spPr>
          <a:xfrm>
            <a:off x="51115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548" name="Google Shape;548;p21"/>
          <p:cNvSpPr/>
          <p:nvPr/>
        </p:nvSpPr>
        <p:spPr>
          <a:xfrm>
            <a:off x="56031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49" name="Google Shape;549;p21"/>
          <p:cNvSpPr/>
          <p:nvPr/>
        </p:nvSpPr>
        <p:spPr>
          <a:xfrm>
            <a:off x="60946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9</a:t>
            </a:r>
            <a:endParaRPr>
              <a:latin typeface="Source Code Pro"/>
              <a:ea typeface="Source Code Pro"/>
              <a:cs typeface="Source Code Pro"/>
              <a:sym typeface="Source Code Pro"/>
            </a:endParaRPr>
          </a:p>
        </p:txBody>
      </p:sp>
      <p:sp>
        <p:nvSpPr>
          <p:cNvPr id="550" name="Google Shape;550;p21"/>
          <p:cNvSpPr/>
          <p:nvPr/>
        </p:nvSpPr>
        <p:spPr>
          <a:xfrm>
            <a:off x="658616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15</a:t>
            </a:r>
            <a:endParaRPr>
              <a:latin typeface="Source Code Pro"/>
              <a:ea typeface="Source Code Pro"/>
              <a:cs typeface="Source Code Pro"/>
              <a:sym typeface="Source Code Pro"/>
            </a:endParaRPr>
          </a:p>
        </p:txBody>
      </p:sp>
      <p:sp>
        <p:nvSpPr>
          <p:cNvPr id="551" name="Google Shape;551;p21"/>
          <p:cNvSpPr/>
          <p:nvPr/>
        </p:nvSpPr>
        <p:spPr>
          <a:xfrm>
            <a:off x="707768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23</a:t>
            </a:r>
            <a:endParaRPr>
              <a:latin typeface="Source Code Pro"/>
              <a:ea typeface="Source Code Pro"/>
              <a:cs typeface="Source Code Pro"/>
              <a:sym typeface="Source Code Pro"/>
            </a:endParaRPr>
          </a:p>
        </p:txBody>
      </p:sp>
      <p:sp>
        <p:nvSpPr>
          <p:cNvPr id="552" name="Google Shape;552;p21"/>
          <p:cNvSpPr/>
          <p:nvPr/>
        </p:nvSpPr>
        <p:spPr>
          <a:xfrm>
            <a:off x="7569213"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553" name="Google Shape;553;p21"/>
          <p:cNvSpPr/>
          <p:nvPr/>
        </p:nvSpPr>
        <p:spPr>
          <a:xfrm>
            <a:off x="8060738" y="4295975"/>
            <a:ext cx="395400" cy="39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554" name="Google Shape;554;p21"/>
          <p:cNvSpPr/>
          <p:nvPr/>
        </p:nvSpPr>
        <p:spPr>
          <a:xfrm rot="10800000">
            <a:off x="9335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5" name="Google Shape;555;p21"/>
          <p:cNvSpPr/>
          <p:nvPr/>
        </p:nvSpPr>
        <p:spPr>
          <a:xfrm rot="10800000">
            <a:off x="19167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6" name="Google Shape;556;p21"/>
          <p:cNvSpPr/>
          <p:nvPr/>
        </p:nvSpPr>
        <p:spPr>
          <a:xfrm rot="10800000">
            <a:off x="28998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7" name="Google Shape;557;p21"/>
          <p:cNvSpPr/>
          <p:nvPr/>
        </p:nvSpPr>
        <p:spPr>
          <a:xfrm rot="10800000">
            <a:off x="38829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8" name="Google Shape;558;p21"/>
          <p:cNvSpPr/>
          <p:nvPr/>
        </p:nvSpPr>
        <p:spPr>
          <a:xfrm rot="10800000">
            <a:off x="486607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59" name="Google Shape;559;p21"/>
          <p:cNvSpPr/>
          <p:nvPr/>
        </p:nvSpPr>
        <p:spPr>
          <a:xfrm rot="10800000">
            <a:off x="584920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0" name="Google Shape;560;p21"/>
          <p:cNvSpPr/>
          <p:nvPr/>
        </p:nvSpPr>
        <p:spPr>
          <a:xfrm rot="10800000">
            <a:off x="6832325"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1" name="Google Shape;561;p21"/>
          <p:cNvSpPr/>
          <p:nvPr/>
        </p:nvSpPr>
        <p:spPr>
          <a:xfrm rot="10800000">
            <a:off x="7815450" y="375305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2" name="Google Shape;562;p21"/>
          <p:cNvSpPr/>
          <p:nvPr/>
        </p:nvSpPr>
        <p:spPr>
          <a:xfrm>
            <a:off x="142512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3" name="Google Shape;563;p21"/>
          <p:cNvSpPr/>
          <p:nvPr/>
        </p:nvSpPr>
        <p:spPr>
          <a:xfrm>
            <a:off x="339140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 name="Google Shape;564;p21"/>
          <p:cNvSpPr/>
          <p:nvPr/>
        </p:nvSpPr>
        <p:spPr>
          <a:xfrm>
            <a:off x="5357675"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5" name="Google Shape;565;p21"/>
          <p:cNvSpPr/>
          <p:nvPr/>
        </p:nvSpPr>
        <p:spPr>
          <a:xfrm>
            <a:off x="7323950" y="294457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6" name="Google Shape;566;p21"/>
          <p:cNvSpPr/>
          <p:nvPr/>
        </p:nvSpPr>
        <p:spPr>
          <a:xfrm rot="10800000">
            <a:off x="240822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7" name="Google Shape;567;p21"/>
          <p:cNvSpPr/>
          <p:nvPr/>
        </p:nvSpPr>
        <p:spPr>
          <a:xfrm rot="10800000">
            <a:off x="6340775" y="1995025"/>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8" name="Google Shape;568;p21"/>
          <p:cNvSpPr/>
          <p:nvPr/>
        </p:nvSpPr>
        <p:spPr>
          <a:xfrm>
            <a:off x="4374300" y="836100"/>
            <a:ext cx="395400" cy="34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0" lIns="91425" spcFirstLastPara="1" rIns="0" wrap="square" tIns="0">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569" name="Google Shape;569;p21"/>
          <p:cNvCxnSpPr>
            <a:stCxn id="554" idx="5"/>
            <a:endCxn id="538" idx="0"/>
          </p:cNvCxnSpPr>
          <p:nvPr/>
        </p:nvCxnSpPr>
        <p:spPr>
          <a:xfrm flipH="1">
            <a:off x="885425" y="3924050"/>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21"/>
          <p:cNvCxnSpPr>
            <a:stCxn id="539" idx="0"/>
            <a:endCxn id="554" idx="1"/>
          </p:cNvCxnSpPr>
          <p:nvPr/>
        </p:nvCxnSpPr>
        <p:spPr>
          <a:xfrm rot="10800000">
            <a:off x="123008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21"/>
          <p:cNvCxnSpPr>
            <a:stCxn id="540" idx="0"/>
            <a:endCxn id="555" idx="5"/>
          </p:cNvCxnSpPr>
          <p:nvPr/>
        </p:nvCxnSpPr>
        <p:spPr>
          <a:xfrm flipH="1" rot="10800000">
            <a:off x="18686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21"/>
          <p:cNvCxnSpPr>
            <a:stCxn id="541" idx="0"/>
            <a:endCxn id="555" idx="1"/>
          </p:cNvCxnSpPr>
          <p:nvPr/>
        </p:nvCxnSpPr>
        <p:spPr>
          <a:xfrm rot="10800000">
            <a:off x="2213138"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21"/>
          <p:cNvCxnSpPr>
            <a:stCxn id="542" idx="0"/>
            <a:endCxn id="556" idx="5"/>
          </p:cNvCxnSpPr>
          <p:nvPr/>
        </p:nvCxnSpPr>
        <p:spPr>
          <a:xfrm flipH="1" rot="10800000">
            <a:off x="285166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21"/>
          <p:cNvCxnSpPr>
            <a:stCxn id="543" idx="0"/>
            <a:endCxn id="556" idx="1"/>
          </p:cNvCxnSpPr>
          <p:nvPr/>
        </p:nvCxnSpPr>
        <p:spPr>
          <a:xfrm rot="10800000">
            <a:off x="31964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21"/>
          <p:cNvCxnSpPr>
            <a:stCxn id="544" idx="0"/>
            <a:endCxn id="557" idx="5"/>
          </p:cNvCxnSpPr>
          <p:nvPr/>
        </p:nvCxnSpPr>
        <p:spPr>
          <a:xfrm flipH="1" rot="10800000">
            <a:off x="3834713" y="3923975"/>
            <a:ext cx="147000" cy="3720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21"/>
          <p:cNvCxnSpPr>
            <a:stCxn id="545" idx="0"/>
            <a:endCxn id="557" idx="1"/>
          </p:cNvCxnSpPr>
          <p:nvPr/>
        </p:nvCxnSpPr>
        <p:spPr>
          <a:xfrm rot="10800000">
            <a:off x="41795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21"/>
          <p:cNvCxnSpPr>
            <a:stCxn id="546" idx="0"/>
            <a:endCxn id="558" idx="5"/>
          </p:cNvCxnSpPr>
          <p:nvPr/>
        </p:nvCxnSpPr>
        <p:spPr>
          <a:xfrm flipH="1" rot="10800000">
            <a:off x="48177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21"/>
          <p:cNvCxnSpPr>
            <a:stCxn id="547" idx="0"/>
            <a:endCxn id="558" idx="1"/>
          </p:cNvCxnSpPr>
          <p:nvPr/>
        </p:nvCxnSpPr>
        <p:spPr>
          <a:xfrm rot="10800000">
            <a:off x="516258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21"/>
          <p:cNvCxnSpPr>
            <a:stCxn id="548" idx="0"/>
            <a:endCxn id="559" idx="5"/>
          </p:cNvCxnSpPr>
          <p:nvPr/>
        </p:nvCxnSpPr>
        <p:spPr>
          <a:xfrm flipH="1" rot="10800000">
            <a:off x="58008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21"/>
          <p:cNvCxnSpPr>
            <a:stCxn id="549" idx="0"/>
            <a:endCxn id="559" idx="1"/>
          </p:cNvCxnSpPr>
          <p:nvPr/>
        </p:nvCxnSpPr>
        <p:spPr>
          <a:xfrm rot="10800000">
            <a:off x="6145638" y="3923975"/>
            <a:ext cx="146700" cy="3720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21"/>
          <p:cNvCxnSpPr>
            <a:stCxn id="550" idx="0"/>
            <a:endCxn id="560" idx="5"/>
          </p:cNvCxnSpPr>
          <p:nvPr/>
        </p:nvCxnSpPr>
        <p:spPr>
          <a:xfrm flipH="1" rot="10800000">
            <a:off x="678386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21"/>
          <p:cNvCxnSpPr>
            <a:stCxn id="551" idx="0"/>
            <a:endCxn id="560" idx="1"/>
          </p:cNvCxnSpPr>
          <p:nvPr/>
        </p:nvCxnSpPr>
        <p:spPr>
          <a:xfrm rot="10800000">
            <a:off x="712898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21"/>
          <p:cNvCxnSpPr>
            <a:stCxn id="552" idx="0"/>
            <a:endCxn id="561" idx="5"/>
          </p:cNvCxnSpPr>
          <p:nvPr/>
        </p:nvCxnSpPr>
        <p:spPr>
          <a:xfrm flipH="1" rot="10800000">
            <a:off x="7766913" y="3923975"/>
            <a:ext cx="147300" cy="3720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21"/>
          <p:cNvCxnSpPr>
            <a:stCxn id="553" idx="0"/>
            <a:endCxn id="561" idx="1"/>
          </p:cNvCxnSpPr>
          <p:nvPr/>
        </p:nvCxnSpPr>
        <p:spPr>
          <a:xfrm rot="10800000">
            <a:off x="8112038" y="3923975"/>
            <a:ext cx="146400" cy="3720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21"/>
          <p:cNvCxnSpPr>
            <a:stCxn id="554" idx="3"/>
            <a:endCxn id="562" idx="2"/>
          </p:cNvCxnSpPr>
          <p:nvPr/>
        </p:nvCxnSpPr>
        <p:spPr>
          <a:xfrm flipH="1" rot="10800000">
            <a:off x="11312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21"/>
          <p:cNvCxnSpPr>
            <a:stCxn id="555" idx="3"/>
            <a:endCxn id="562" idx="4"/>
          </p:cNvCxnSpPr>
          <p:nvPr/>
        </p:nvCxnSpPr>
        <p:spPr>
          <a:xfrm rot="10800000">
            <a:off x="182040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21"/>
          <p:cNvCxnSpPr>
            <a:stCxn id="556" idx="3"/>
            <a:endCxn id="563" idx="2"/>
          </p:cNvCxnSpPr>
          <p:nvPr/>
        </p:nvCxnSpPr>
        <p:spPr>
          <a:xfrm flipH="1" rot="10800000">
            <a:off x="30975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21"/>
          <p:cNvCxnSpPr>
            <a:stCxn id="557" idx="3"/>
            <a:endCxn id="563" idx="4"/>
          </p:cNvCxnSpPr>
          <p:nvPr/>
        </p:nvCxnSpPr>
        <p:spPr>
          <a:xfrm rot="10800000">
            <a:off x="3786650"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21"/>
          <p:cNvCxnSpPr>
            <a:stCxn id="558" idx="3"/>
            <a:endCxn id="564" idx="2"/>
          </p:cNvCxnSpPr>
          <p:nvPr/>
        </p:nvCxnSpPr>
        <p:spPr>
          <a:xfrm flipH="1" rot="10800000">
            <a:off x="506377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21"/>
          <p:cNvCxnSpPr>
            <a:stCxn id="559" idx="3"/>
            <a:endCxn id="564" idx="4"/>
          </p:cNvCxnSpPr>
          <p:nvPr/>
        </p:nvCxnSpPr>
        <p:spPr>
          <a:xfrm rot="10800000">
            <a:off x="575320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21"/>
          <p:cNvCxnSpPr>
            <a:stCxn id="560" idx="3"/>
            <a:endCxn id="565" idx="2"/>
          </p:cNvCxnSpPr>
          <p:nvPr/>
        </p:nvCxnSpPr>
        <p:spPr>
          <a:xfrm flipH="1" rot="10800000">
            <a:off x="7030025" y="3286550"/>
            <a:ext cx="294000" cy="4665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21"/>
          <p:cNvCxnSpPr>
            <a:stCxn id="561" idx="3"/>
            <a:endCxn id="565" idx="4"/>
          </p:cNvCxnSpPr>
          <p:nvPr/>
        </p:nvCxnSpPr>
        <p:spPr>
          <a:xfrm rot="10800000">
            <a:off x="7719450" y="3286550"/>
            <a:ext cx="293700" cy="466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21"/>
          <p:cNvCxnSpPr>
            <a:stCxn id="562" idx="0"/>
            <a:endCxn id="566" idx="5"/>
          </p:cNvCxnSpPr>
          <p:nvPr/>
        </p:nvCxnSpPr>
        <p:spPr>
          <a:xfrm flipH="1" rot="10800000">
            <a:off x="162282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21"/>
          <p:cNvCxnSpPr>
            <a:stCxn id="563" idx="0"/>
            <a:endCxn id="566" idx="1"/>
          </p:cNvCxnSpPr>
          <p:nvPr/>
        </p:nvCxnSpPr>
        <p:spPr>
          <a:xfrm rot="10800000">
            <a:off x="270470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21"/>
          <p:cNvCxnSpPr>
            <a:stCxn id="564" idx="0"/>
            <a:endCxn id="567" idx="5"/>
          </p:cNvCxnSpPr>
          <p:nvPr/>
        </p:nvCxnSpPr>
        <p:spPr>
          <a:xfrm flipH="1" rot="10800000">
            <a:off x="5555375"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21"/>
          <p:cNvCxnSpPr>
            <a:stCxn id="565" idx="0"/>
            <a:endCxn id="567" idx="1"/>
          </p:cNvCxnSpPr>
          <p:nvPr/>
        </p:nvCxnSpPr>
        <p:spPr>
          <a:xfrm rot="10800000">
            <a:off x="6637250" y="2166075"/>
            <a:ext cx="884400" cy="778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21"/>
          <p:cNvCxnSpPr>
            <a:stCxn id="566" idx="3"/>
            <a:endCxn id="568" idx="2"/>
          </p:cNvCxnSpPr>
          <p:nvPr/>
        </p:nvCxnSpPr>
        <p:spPr>
          <a:xfrm flipH="1" rot="10800000">
            <a:off x="2605925" y="1178125"/>
            <a:ext cx="1768500" cy="8169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21"/>
          <p:cNvCxnSpPr>
            <a:stCxn id="567" idx="3"/>
            <a:endCxn id="568" idx="4"/>
          </p:cNvCxnSpPr>
          <p:nvPr/>
        </p:nvCxnSpPr>
        <p:spPr>
          <a:xfrm rot="10800000">
            <a:off x="4769675" y="1178125"/>
            <a:ext cx="1768800" cy="816900"/>
          </a:xfrm>
          <a:prstGeom prst="straightConnector1">
            <a:avLst/>
          </a:prstGeom>
          <a:noFill/>
          <a:ln cap="flat" cmpd="sng" w="9525">
            <a:solidFill>
              <a:schemeClr val="dk2"/>
            </a:solidFill>
            <a:prstDash val="solid"/>
            <a:round/>
            <a:headEnd len="med" w="med" type="none"/>
            <a:tailEnd len="med" w="med" type="none"/>
          </a:ln>
        </p:spPr>
      </p:cxnSp>
      <p:sp>
        <p:nvSpPr>
          <p:cNvPr id="599" name="Google Shape;599;p21"/>
          <p:cNvSpPr txBox="1"/>
          <p:nvPr/>
        </p:nvSpPr>
        <p:spPr>
          <a:xfrm>
            <a:off x="79390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00" name="Google Shape;600;p21"/>
          <p:cNvSpPr txBox="1"/>
          <p:nvPr/>
        </p:nvSpPr>
        <p:spPr>
          <a:xfrm>
            <a:off x="20053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1" name="Google Shape;601;p21"/>
          <p:cNvSpPr txBox="1"/>
          <p:nvPr/>
        </p:nvSpPr>
        <p:spPr>
          <a:xfrm>
            <a:off x="2732413"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2" name="Google Shape;602;p21"/>
          <p:cNvSpPr txBox="1"/>
          <p:nvPr/>
        </p:nvSpPr>
        <p:spPr>
          <a:xfrm>
            <a:off x="40095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3" name="Google Shape;603;p21"/>
          <p:cNvSpPr txBox="1"/>
          <p:nvPr/>
        </p:nvSpPr>
        <p:spPr>
          <a:xfrm>
            <a:off x="469882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4" name="Google Shape;604;p21"/>
          <p:cNvSpPr txBox="1"/>
          <p:nvPr/>
        </p:nvSpPr>
        <p:spPr>
          <a:xfrm>
            <a:off x="60137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5" name="Google Shape;605;p21"/>
          <p:cNvSpPr txBox="1"/>
          <p:nvPr/>
        </p:nvSpPr>
        <p:spPr>
          <a:xfrm>
            <a:off x="6665075"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6" name="Google Shape;606;p21"/>
          <p:cNvSpPr txBox="1"/>
          <p:nvPr/>
        </p:nvSpPr>
        <p:spPr>
          <a:xfrm>
            <a:off x="8017950" y="331970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7" name="Google Shape;607;p21"/>
          <p:cNvSpPr txBox="1"/>
          <p:nvPr/>
        </p:nvSpPr>
        <p:spPr>
          <a:xfrm>
            <a:off x="140472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08" name="Google Shape;608;p21"/>
          <p:cNvSpPr txBox="1"/>
          <p:nvPr/>
        </p:nvSpPr>
        <p:spPr>
          <a:xfrm>
            <a:off x="337100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09" name="Google Shape;609;p21"/>
          <p:cNvSpPr txBox="1"/>
          <p:nvPr/>
        </p:nvSpPr>
        <p:spPr>
          <a:xfrm>
            <a:off x="5337275"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0" name="Google Shape;610;p21"/>
          <p:cNvSpPr txBox="1"/>
          <p:nvPr/>
        </p:nvSpPr>
        <p:spPr>
          <a:xfrm>
            <a:off x="7303550" y="254437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1" name="Google Shape;611;p21"/>
          <p:cNvSpPr txBox="1"/>
          <p:nvPr/>
        </p:nvSpPr>
        <p:spPr>
          <a:xfrm>
            <a:off x="238782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612" name="Google Shape;612;p21"/>
          <p:cNvSpPr txBox="1"/>
          <p:nvPr/>
        </p:nvSpPr>
        <p:spPr>
          <a:xfrm>
            <a:off x="6340775" y="1594825"/>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3" name="Google Shape;613;p21"/>
          <p:cNvSpPr txBox="1"/>
          <p:nvPr/>
        </p:nvSpPr>
        <p:spPr>
          <a:xfrm>
            <a:off x="4220050" y="435875"/>
            <a:ext cx="7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v=-∞</a:t>
            </a:r>
            <a:endParaRPr>
              <a:latin typeface="Source Code Pro"/>
              <a:ea typeface="Source Code Pro"/>
              <a:cs typeface="Source Code Pro"/>
              <a:sym typeface="Source Code Pro"/>
            </a:endParaRPr>
          </a:p>
        </p:txBody>
      </p:sp>
      <p:sp>
        <p:nvSpPr>
          <p:cNvPr id="614" name="Google Shape;614;p21"/>
          <p:cNvSpPr txBox="1"/>
          <p:nvPr/>
        </p:nvSpPr>
        <p:spPr>
          <a:xfrm>
            <a:off x="0" y="0"/>
            <a:ext cx="4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c.</a:t>
            </a:r>
            <a:endParaRPr>
              <a:latin typeface="Source Code Pro"/>
              <a:ea typeface="Source Code Pro"/>
              <a:cs typeface="Source Code Pro"/>
              <a:sym typeface="Source Code Pro"/>
            </a:endParaRPr>
          </a:p>
        </p:txBody>
      </p:sp>
      <p:sp>
        <p:nvSpPr>
          <p:cNvPr id="615" name="Google Shape;615;p21"/>
          <p:cNvSpPr txBox="1"/>
          <p:nvPr/>
        </p:nvSpPr>
        <p:spPr>
          <a:xfrm>
            <a:off x="50272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16" name="Google Shape;616;p21"/>
          <p:cNvSpPr txBox="1"/>
          <p:nvPr/>
        </p:nvSpPr>
        <p:spPr>
          <a:xfrm>
            <a:off x="17141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7" name="Google Shape;617;p21"/>
          <p:cNvSpPr txBox="1"/>
          <p:nvPr/>
        </p:nvSpPr>
        <p:spPr>
          <a:xfrm>
            <a:off x="2441238"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8" name="Google Shape;618;p21"/>
          <p:cNvSpPr txBox="1"/>
          <p:nvPr/>
        </p:nvSpPr>
        <p:spPr>
          <a:xfrm>
            <a:off x="37183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19" name="Google Shape;619;p21"/>
          <p:cNvSpPr txBox="1"/>
          <p:nvPr/>
        </p:nvSpPr>
        <p:spPr>
          <a:xfrm>
            <a:off x="440765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0" name="Google Shape;620;p21"/>
          <p:cNvSpPr txBox="1"/>
          <p:nvPr/>
        </p:nvSpPr>
        <p:spPr>
          <a:xfrm>
            <a:off x="57225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1" name="Google Shape;621;p21"/>
          <p:cNvSpPr txBox="1"/>
          <p:nvPr/>
        </p:nvSpPr>
        <p:spPr>
          <a:xfrm>
            <a:off x="6373900"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2" name="Google Shape;622;p21"/>
          <p:cNvSpPr txBox="1"/>
          <p:nvPr/>
        </p:nvSpPr>
        <p:spPr>
          <a:xfrm>
            <a:off x="7726775" y="29237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3" name="Google Shape;623;p21"/>
          <p:cNvSpPr txBox="1"/>
          <p:nvPr/>
        </p:nvSpPr>
        <p:spPr>
          <a:xfrm>
            <a:off x="116543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24" name="Google Shape;624;p21"/>
          <p:cNvSpPr txBox="1"/>
          <p:nvPr/>
        </p:nvSpPr>
        <p:spPr>
          <a:xfrm>
            <a:off x="313171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5" name="Google Shape;625;p21"/>
          <p:cNvSpPr txBox="1"/>
          <p:nvPr/>
        </p:nvSpPr>
        <p:spPr>
          <a:xfrm>
            <a:off x="5097988"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6" name="Google Shape;626;p21"/>
          <p:cNvSpPr txBox="1"/>
          <p:nvPr/>
        </p:nvSpPr>
        <p:spPr>
          <a:xfrm>
            <a:off x="7064263" y="2094463"/>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7" name="Google Shape;627;p21"/>
          <p:cNvSpPr txBox="1"/>
          <p:nvPr/>
        </p:nvSpPr>
        <p:spPr>
          <a:xfrm>
            <a:off x="214872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628" name="Google Shape;628;p21"/>
          <p:cNvSpPr txBox="1"/>
          <p:nvPr/>
        </p:nvSpPr>
        <p:spPr>
          <a:xfrm>
            <a:off x="6101675" y="1161475"/>
            <a:ext cx="9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29" name="Google Shape;629;p21"/>
          <p:cNvSpPr txBox="1"/>
          <p:nvPr/>
        </p:nvSpPr>
        <p:spPr>
          <a:xfrm>
            <a:off x="3719150" y="35650"/>
            <a:ext cx="17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𝛼</a:t>
            </a:r>
            <a:r>
              <a:rPr lang="en">
                <a:latin typeface="Source Code Pro"/>
                <a:ea typeface="Source Code Pro"/>
                <a:cs typeface="Source Code Pro"/>
                <a:sym typeface="Source Code Pro"/>
              </a:rPr>
              <a:t>, β = -∞, ∞</a:t>
            </a:r>
            <a:endParaRPr>
              <a:latin typeface="Source Code Pro"/>
              <a:ea typeface="Source Code Pro"/>
              <a:cs typeface="Source Code Pro"/>
              <a:sym typeface="Source Code Pro"/>
            </a:endParaRPr>
          </a:p>
        </p:txBody>
      </p:sp>
      <p:sp>
        <p:nvSpPr>
          <p:cNvPr id="630" name="Google Shape;630;p21"/>
          <p:cNvSpPr txBox="1"/>
          <p:nvPr/>
        </p:nvSpPr>
        <p:spPr>
          <a:xfrm>
            <a:off x="5773475" y="81625"/>
            <a:ext cx="32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Note the the initial values for maximizing &amp; minimizing nodes are negative &amp; positive infinity respectively</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