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19ZKuP9+igDuOX62B4yeYxc+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75D51F-9AE7-4A5B-B137-F7731D480C5E}">
  <a:tblStyle styleId="{8175D51F-9AE7-4A5B-B137-F7731D480C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EG"/>
              <a:t>Sheet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0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7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1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 </a:t>
                      </a: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delay 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2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13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4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0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8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 </a:t>
                      </a: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delay 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15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16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R2(X) </a:t>
                      </a: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abort 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17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4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3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R2(X</a:t>
                      </a:r>
                      <a:r>
                        <a:rPr lang="en-EG" sz="18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 abort 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18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0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R2(X) abort 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9"/>
          <p:cNvGraphicFramePr/>
          <p:nvPr/>
        </p:nvGraphicFramePr>
        <p:xfrm>
          <a:off x="584480" y="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R2(X) abort 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31" y="177062"/>
            <a:ext cx="10842364" cy="93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36" y="1477084"/>
            <a:ext cx="10143742" cy="464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0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R2(X) abort 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1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R2(X) abort 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22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/>
                        <a:t>R2(X) abort 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 </a:t>
                      </a: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delay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1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38200" y="271305"/>
            <a:ext cx="10515600" cy="5905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EG"/>
              <a:t>﻿Assume that each operation takes a one-time unit.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EG"/>
              <a:t>﻿Also, assume that each transaction timestamp corresponds to the time of its first operation in each schedule.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EG"/>
              <a:t>So: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EG"/>
              <a:t>﻿TS(T1) = 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EG"/>
              <a:t>TS(T2) = 1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EG"/>
              <a:t>TS(T3) = 4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4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3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5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0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6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7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8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R3(Y) </a:t>
                      </a: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delay 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9"/>
          <p:cNvGraphicFramePr/>
          <p:nvPr/>
        </p:nvGraphicFramePr>
        <p:xfrm>
          <a:off x="58448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{8175D51F-9AE7-4A5B-B137-F7731D480C5E}</a:tableStyleId>
              </a:tblPr>
              <a:tblGrid>
                <a:gridCol w="1574725"/>
                <a:gridCol w="1574725"/>
                <a:gridCol w="1574725"/>
                <a:gridCol w="1574725"/>
                <a:gridCol w="1574725"/>
                <a:gridCol w="1574725"/>
                <a:gridCol w="15747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T3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RT =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WT = 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C =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>
                          <a:solidFill>
                            <a:srgbClr val="FF0000"/>
                          </a:solidFill>
                        </a:rPr>
                        <a:t>R3(Z)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W3(Z)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R1(Y)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W1(Y)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EG" sz="1800" u="none" cap="none" strike="noStrike"/>
                        <a:t>W2(X)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2023-01-11T00:33:12Z</dcterms:created>
  <dc:creator>Microsoft Office User</dc:creator>
</cp:coreProperties>
</file>