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64" r:id="rId4"/>
    <p:sldId id="261" r:id="rId5"/>
    <p:sldId id="258" r:id="rId6"/>
    <p:sldId id="263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3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EB5573-523E-425F-B51C-134ABC4F63E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304596-27E3-4881-9F22-1914BB893C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5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zetman@eng.cu.edu.eg" TargetMode="External"/><Relationship Id="rId2" Type="http://schemas.openxmlformats.org/officeDocument/2006/relationships/hyperlink" Target="mailto:yahiazakaria1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1798-1D2E-2742-8211-F37C4D40F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3339-EA8B-4CCC-248F-E209B8AD3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CMP4040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411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E00F-F478-CCB4-140F-C3C76E6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450B-99F3-905F-9009-49BEC3BE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Instructor: </a:t>
            </a:r>
            <a:r>
              <a:rPr lang="en-US" dirty="0"/>
              <a:t>Yahia Zakaria</a:t>
            </a:r>
          </a:p>
          <a:p>
            <a:pPr marL="0" indent="0">
              <a:buNone/>
            </a:pPr>
            <a:r>
              <a:rPr lang="en-US" b="1" dirty="0"/>
              <a:t>Contact: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yahiazakaria13@gmail.com</a:t>
            </a:r>
            <a:r>
              <a:rPr lang="en-US" dirty="0"/>
              <a:t> (preferred)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yzetman@eng.cu.edu.eg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Teaching Assistant: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Eng. Mohamed Shawky.</a:t>
            </a:r>
          </a:p>
        </p:txBody>
      </p:sp>
    </p:spTree>
    <p:extLst>
      <p:ext uri="{BB962C8B-B14F-4D97-AF65-F5344CB8AC3E}">
        <p14:creationId xmlns:p14="http://schemas.microsoft.com/office/powerpoint/2010/main" val="81492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Perceptron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Bias-variance Trade-off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and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vector machines: Linear and Kernelized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learning: Bagging and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Empirical Risk 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 Estimation: Maximum Likelihood and Maximum A Posteriori Estimation</a:t>
            </a:r>
          </a:p>
        </p:txBody>
      </p:sp>
    </p:spTree>
    <p:extLst>
      <p:ext uri="{BB962C8B-B14F-4D97-AF65-F5344CB8AC3E}">
        <p14:creationId xmlns:p14="http://schemas.microsoft.com/office/powerpoint/2010/main" val="330926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from data, by Yaser S. Abu-Mostafa, Malik </a:t>
            </a:r>
            <a:r>
              <a:rPr lang="en-US" dirty="0" err="1"/>
              <a:t>Magdon</a:t>
            </a:r>
            <a:r>
              <a:rPr lang="en-US" dirty="0"/>
              <a:t>-Ismail and </a:t>
            </a:r>
            <a:r>
              <a:rPr lang="en-US" dirty="0" err="1"/>
              <a:t>Hsuan</a:t>
            </a:r>
            <a:r>
              <a:rPr lang="en-US" dirty="0"/>
              <a:t>-Tien Lin.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</a:t>
            </a:r>
            <a:r>
              <a:rPr lang="en-US" b="1" dirty="0"/>
              <a:t>The Elements of Statistical Learning.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Kevin Murphy </a:t>
            </a:r>
            <a:r>
              <a:rPr lang="en-US" b="1" dirty="0"/>
              <a:t>Machine Learning A Probabilistic Perspective.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053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0E8-51F5-4A4D-CCB8-623CCEA6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D939-569B-DDEF-A93F-ACAEB69F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Exam: 90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Midterm Exam: 20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Classwork: 40 points.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582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plagiarism.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copy from any source or from each other, you will get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late delivery (late deliveries will be heavily penalized, and they can be rejected).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course slides were prepared by Dr. Dina El-Reedy.</a:t>
            </a:r>
          </a:p>
        </p:txBody>
      </p:sp>
    </p:spTree>
    <p:extLst>
      <p:ext uri="{BB962C8B-B14F-4D97-AF65-F5344CB8AC3E}">
        <p14:creationId xmlns:p14="http://schemas.microsoft.com/office/powerpoint/2010/main" val="10036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D692-536C-BDB8-21E6-1F558DFE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4543-8A93-B110-00CC-D503D859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u="sng" dirty="0"/>
              <a:t>No Side Talks</a:t>
            </a:r>
          </a:p>
        </p:txBody>
      </p:sp>
    </p:spTree>
    <p:extLst>
      <p:ext uri="{BB962C8B-B14F-4D97-AF65-F5344CB8AC3E}">
        <p14:creationId xmlns:p14="http://schemas.microsoft.com/office/powerpoint/2010/main" val="3029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487D-E1A4-49AF-AE98-82F7F568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0DC3-38DE-8725-ED55-BF3BC477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7100" b="0" i="0" dirty="0">
                <a:solidFill>
                  <a:srgbClr val="007B83"/>
                </a:solidFill>
                <a:effectLst/>
                <a:latin typeface="Google Sans"/>
              </a:rPr>
              <a:t>qlb5o76</a:t>
            </a:r>
            <a:endParaRPr lang="en-US" sz="27100" dirty="0"/>
          </a:p>
        </p:txBody>
      </p:sp>
    </p:spTree>
    <p:extLst>
      <p:ext uri="{BB962C8B-B14F-4D97-AF65-F5344CB8AC3E}">
        <p14:creationId xmlns:p14="http://schemas.microsoft.com/office/powerpoint/2010/main" val="1275801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4283</TotalTime>
  <Words>199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Retrospect</vt:lpstr>
      <vt:lpstr>Introduction to Course</vt:lpstr>
      <vt:lpstr>Course Staff</vt:lpstr>
      <vt:lpstr>Course Contents</vt:lpstr>
      <vt:lpstr>Course Textbook</vt:lpstr>
      <vt:lpstr>Grade Distribution</vt:lpstr>
      <vt:lpstr>Grading policy</vt:lpstr>
      <vt:lpstr>Acknowledgment</vt:lpstr>
      <vt:lpstr>Class Policy</vt:lpstr>
      <vt:lpstr>Google Classroom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</dc:title>
  <dc:creator>Yahia Zakaria Abd El-Samee Abd El-Wahid</dc:creator>
  <cp:lastModifiedBy>Yahia Zakaria Abd El-Samee Abd El-Wahid</cp:lastModifiedBy>
  <cp:revision>13</cp:revision>
  <dcterms:created xsi:type="dcterms:W3CDTF">2023-10-03T13:53:53Z</dcterms:created>
  <dcterms:modified xsi:type="dcterms:W3CDTF">2024-02-15T05:35:02Z</dcterms:modified>
</cp:coreProperties>
</file>