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omments/modernComment_109_41DF6A25.xml" ContentType="application/vnd.ms-powerpoint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65" r:id="rId4"/>
    <p:sldId id="261" r:id="rId5"/>
    <p:sldId id="264" r:id="rId6"/>
    <p:sldId id="263" r:id="rId7"/>
    <p:sldId id="266" r:id="rId8"/>
    <p:sldId id="268" r:id="rId9"/>
    <p:sldId id="269" r:id="rId10"/>
    <p:sldId id="270" r:id="rId11"/>
    <p:sldId id="267" r:id="rId12"/>
    <p:sldId id="271" r:id="rId13"/>
    <p:sldId id="272" r:id="rId14"/>
    <p:sldId id="273" r:id="rId15"/>
    <p:sldId id="280" r:id="rId16"/>
    <p:sldId id="274" r:id="rId17"/>
    <p:sldId id="276" r:id="rId18"/>
    <p:sldId id="277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148FBB-2FD5-4A84-83AD-F6ED72D21D8D}">
          <p14:sldIdLst>
            <p14:sldId id="256"/>
            <p14:sldId id="257"/>
            <p14:sldId id="265"/>
            <p14:sldId id="261"/>
            <p14:sldId id="264"/>
            <p14:sldId id="263"/>
            <p14:sldId id="266"/>
            <p14:sldId id="268"/>
            <p14:sldId id="269"/>
            <p14:sldId id="270"/>
            <p14:sldId id="267"/>
            <p14:sldId id="271"/>
            <p14:sldId id="272"/>
            <p14:sldId id="273"/>
            <p14:sldId id="280"/>
          </p14:sldIdLst>
        </p14:section>
        <p14:section name="Untitled Section" id="{A48AC418-D12E-4CB8-B83D-3E631BC1F539}">
          <p14:sldIdLst>
            <p14:sldId id="274"/>
            <p14:sldId id="276"/>
            <p14:sldId id="277"/>
            <p14:sldId id="279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C4605F-59F3-0F49-F45A-795ACEF03AF1}" name="عبدالعزيز صلاح محمد عبده نعمه الله" initials="عن" userId="S::14712019100794@stud.cu.edu.eg::d1e278c4-e494-498d-bddb-84f4287d1f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21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9_41DF6A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61512-F27A-493B-8A65-E41E077C6AE4}" authorId="{5CC4605F-59F3-0F49-F45A-795ACEF03AF1}" created="2024-02-16T11:38:33.7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5160741" sldId="265"/>
      <ac:spMk id="2" creationId="{00000000-0000-0000-0000-000000000000}"/>
      <ac:txMk cp="10" len="9">
        <ac:context len="20" hash="2928770293"/>
      </ac:txMk>
    </ac:txMkLst>
    <p188:pos x="4928382" y="1049828"/>
    <p188:txBody>
      <a:bodyPr/>
      <a:lstStyle/>
      <a:p>
        <a:r>
          <a:rPr lang="en-US"/>
          <a:t>A paradigm is a fundamental model or framework that shapes how individuals perceive, understand, and interpret the world around them. It encompasses a set of beliefs, assumptions, values, and practices that influence a particular field of study, discipline, or way of thinking.
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21:32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15681 10019 0,'18'0'15,"-1"0"1,1 0-16,17 0 16,18 0-1,18 0-15,-1 0 0,18 0 16,106-18 15,-158 1-31,-19 17 16,1-18-16,-53 18 62,-36 35-46,18-17-16,0 0 15,-70-1 1,70 1-16,0-18 16,0 17-1,18 1 1,0-18-16,17 18 0,0-1 16,1-17-16,-1 0 62,18 18-46,0 0-16,0-1 15,0 142 1,18-53 0,-18-71-1,17 36-15,1-1 16,35 160-1,-36-89 1,-17-88 0,0 17-16,0-52 15,0-1-15,0 19 16,0-19 0,0 1 15,0 0-16,0-1 17,18-17-17,-18 18-15,18-18 16,35 0 0,0 0-1,52-35 1,125-18-1,-142 35-15,-18 0 16,-17 1-16,-17-1 16</inkml:trace>
  <inkml:trace contextRef="#ctx0" brushRef="#br0" timeOffset="604.94">15893 10866 0,'0'-18'47,"105"-17"-16,-52 17-15,18 0 0,-53 18-16,-1-17 0,1 17 15</inkml:trace>
  <inkml:trace contextRef="#ctx0" brushRef="#br0" timeOffset="3209.23">18768 9842 0,'17'0'31,"1"0"-15,0 36 0,-1-1-16,19 36 0,17 52 31,-1 71-15,-34-123-1,0-18-15,-1 17 16,1-17-16,0 18 0,-1-18 15,1-1 1,-18-16-16,0-19 16,0 1-16,0 0 15,0-1 1,0 1-16,0 0 31</inkml:trace>
  <inkml:trace contextRef="#ctx0" brushRef="#br0" timeOffset="6044.77">18486 10019 0,'0'-18'32,"17"18"-1,36 0-15,0 0-16,18 0 15,-1 0-15,1-17 0,52-1 31,89-35-15,-142 35 0,-52 1-16,17 17 15,-17-18 1,-36 18 125,-17 0-126,0 0 1,17 0-16,-35 0 0,18 18 15,-71 17 1,71-35 0,0 18-16,-1-18 15,-17 0-15,18 0 16,-18 0-16,0 0 16,18 0-16,-36 0 15,36 0 1,17 0-16,1 0 15,-18 0 1,17 0 0,53 17 140,-17-17-140,17 0-16,0 0 0,18 0 15,18 0-15,-18 0 16,53-35-1,-53 35 1,-18-18-16,18 18 16,-18-17-16,-17 17 0,-1 0 15,1 0 32,-53 17 78,-89 36-109,71-35-16,-35-18 15,35 18-15,-17-1 16,-1 1-16,18 0 16,18-1-16,0-17 15,17 0-15,0 0 16,36 0 93,229 0-77,-124 0-17,-87 0-15,-1 0 16,18 0-1,-18-17 17,-17 17 30,-18-36-31,-18 36 16,-17 0-31,-18 0-16,35 0 16,-17 0-16,-89 0 46,19 0-14,87 0-32,0 0 15,1 0 17,87 0 93,142 0-94,-159 0-31,-18 0 15,0 0-15,1 0 16,17-17-16,-36-1 16,1 0 46,17 1-31,-70 17 141,0 0-156,-1 0-16,-17 0 16,1 0-16,-1 0 15,-18-18 1,36 18-1,17 0-15,0 0 16,1 0 0,-1 0-1,1 0 17,17 18-17,0-1-15,88 1 47,35 0-31,-70-18-1,0 0-15,0 0 0,0 0 32,35 0-1,-70-18-31,-18 0 31,-18 1 63,-17 17-94</inkml:trace>
  <inkml:trace contextRef="#ctx0" brushRef="#br0" timeOffset="7361.64">18927 10089 0,'0'0'0,"0"18"62,141-18-30,-88 0-32,-18-18 15,-18 18-15,54-35 16,-53 35-1,-1-17-15,1-1 63,0 0-47,-1 1-1,-17-1 16,18-17 16,0 17-15,-36 18 14,-229 0-14,194 0-32,18 18 15,-1-18-15,19 17 94,-36-17-63,53 18-31,-35-18 16,-54 18 31,19-18-16,35 0-31,17 0 16,0 0-16,1 17 15,-1-17 1,18 18 31,35-18-32,1 18 1,34-18-16,-17 0 16,18 0-16,-1 0 15,54 0 1,-89 0 0,-17 0-16,34 0 15</inkml:trace>
  <inkml:trace contextRef="#ctx0" brushRef="#br0" timeOffset="8834.7">21943 9966 0,'17'18'63,"1"-1"-48,0 19 1,-1-1-16,-17-18 0,18 19 16,0-1-1,-1 0-15,-17 18 16,53 88-1,-35-105 1,-1-1-16,1 0 16,0 0-16,17 18 15,-35-17 1,18-1-16,-18-17 16,0-1-16,17 1 15,1 17 1,-18-17-1</inkml:trace>
  <inkml:trace contextRef="#ctx0" brushRef="#br0" timeOffset="10144.99">21519 10001 0,'0'-17'0,"0"34"16,18-52-16,-18 17 16,18 18-1,17-35 1,-17-18-16,17 35 0,106-140 47,-106 122-32,-17 1 1,17 35-16,-17-17 0,0-1 16,34 0-1,-16-17 1,-1 17-16,-17 18 16,17 0-16,-17-17 15,-1 17-15,1 0 16,-1 0-16,19 0 31,-1 0-15,-17 0-1,105 88 17,-52 0-17,-54-35 1,1-35-16,0-1 15,-18 19-15,17-19 0,-17 1 16,0 17-16,0-17 16,0 17-16,0-17 15,0 17-15,-17-17 16,-19 35 0,19-36-16,-1 1 15,0 17 1,1-35-16,-1 35 15,0-35 79,1 18-63,-1-18-15,-17 18 15,17-18 1,1 0 14,-1 0-30</inkml:trace>
  <inkml:trace contextRef="#ctx0" brushRef="#br0" timeOffset="23863.45">22878 10530 0,'0'-35'16,"0"70"-16,0-123 15,0 35-15,0-17 16,0-18-16,0 17 16,-36-158-1,36 158 1,-17 1-16,17 17 15,-18-53 1,18-35 0,0 88-1,0 35-15,0 1 16,0-1-16,0 0 125,-35 18-94,17 18-31,-52 70 47,52-53-31,18-70 77,35-106-61,-35 123-32,18 1 15,0-1-15,17 0 32,-18 1-32,1 17 15,0-18 32,-1 18-47,1 0 16,-18-18 15,18 18-31,52 36 47,1 52-32,-54-53-15,1 1 16,0-1-16,-1 0 16,36 106 15,-35-123 0</inkml:trace>
  <inkml:trace contextRef="#ctx0" brushRef="#br0" timeOffset="31832.61">18309 13829 0,'0'0'0,"35"0"31,-17 0 1,0 18-32,-1-18 15,1 0 1,0 0-16,70 0 47,-71 0-47,1 0 15,0 0 1</inkml:trace>
  <inkml:trace contextRef="#ctx0" brushRef="#br0" timeOffset="33249.74">23865 13882 0,'36'0'78,"-19"0"-46,-70 0 61,36 0-77</inkml:trace>
  <inkml:trace contextRef="#ctx0" brushRef="#br0" timeOffset="33766.79">24483 13811 0,'53'0'15,"-18"0"1,18 0 0,35 0-16,18 0 15,158 0 1,-105 18-16,-18-18 15,0 0-15,-17 0 16,-36 0-16,0 0 16,1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46:53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11712 5962 0,'18'0'110,"17"0"-95,-17 0-15,-36 0 141,0 0-126,1 0-15,-1-18 16,1 18 0,-1 0-16,0 0 47,1 0-16,-19 0 31,19 0-46,-1 0 15,0 0-15,-17 0 15,53 18 110,17-18-126,-17 18-15,35-18 32,-18 0-1,-35 17-31,18-17 31,-1 0-15,1 0-1,-36 0 126,-17 0-125,17 0-1,1 0 1,-19 0-16</inkml:trace>
  <inkml:trace contextRef="#ctx0" brushRef="#br0" timeOffset="1950.44">15452 6050 0,'0'18'47,"17"-1"-31,36-17 0,0 18-1,-18-18-15,159 18 31,53-18-15,-158 0 0,-1 0-16,247 0 47,-123 0-16,-160 0-31,107 0 15,-106 0 1,88 0 0,-53 0-1,-52 0 1,34 0 0,-52 0-1,70 0 1,-53 0-1,36 0 1,52 0 15,-70 0-15,-35 0-16,17 0 0,-17 0 16,17 0-1,0 0-15,36 0 16,-36 0-16,36 0 15,-18 0 1,0-18-16,70 18 31,-35 0-15,-70 0-16,17 0 16,18 0-1,-35 0 1,-1 0-1,1 0-15,0 0 0,35 0 47,52 0-15,-69 0-32,-1 0 15,-17 0 1,-1 0-1</inkml:trace>
  <inkml:trace contextRef="#ctx0" brushRef="#br0" timeOffset="2610.5">20514 6191 0,'18'0'46,"-1"0"-30,1 0-16,194 0 31,-71 0-15,35 0 15,-105 0-15</inkml:trace>
  <inkml:trace contextRef="#ctx0" brushRef="#br0" timeOffset="3605.74">22084 6032 0,'35'0'63,"0"0"-48,1 0-15,52 0 16,-18 0-1,1 0-15,17 0 0,0 0 16,195 0 15,-213 0-31,-17 0 16,18 0 0,-18 0-16,-1 0 0,37 0 31,17 0 0,-71 0-31,18 0 0,0 0 16,88 0 15,-88 0-31,105 18 31,-52 0 0,-88-18 1,35 0-1,-18 0-31,-17 0 16,105 0 15,-105 0-31,-1 0 15,1 0 1</inkml:trace>
  <inkml:trace contextRef="#ctx0" brushRef="#br0" timeOffset="4748.28">25753 6085 0,'17'0'78,"19"0"-62,-19 0-16,54 0 15,-36 0 1,0 0-16,89 0 31,-89 0-31,18 0 16,-35 0-1,-1 0 17</inkml:trace>
  <inkml:trace contextRef="#ctx0" brushRef="#br0" timeOffset="14283.47">10072 4710 0,'70'0'78,"301"-18"-47,-248 18-31,159 0 16,-123 0 0,123 0-1,-140 0-15,-1 0 16,176 0 0,-229 0-1,212 18 16,-229-18-15,-18 0-16,88 17 16,-71-17-1,177 0 17,-176 0-32,141 0 31,-142 0-31,318 35 31,-106 1-15,-158-36-16,140 35 31,-140-35-31,317 53 31,-335-35-15,194-1 15,-142-17-15,-122 0-1,105 0 1,-35 18 15,-54-18-31,90 0 16,-37 0-1,-16 0 17,105 0-17,-141 0-15,35 0 16,-18 0-16,1 0 16,-1 0-16,1 0 15,-18 0-15,17 0 16,1 0-16,-36 0 15,53 0 1,-52 0-16,17 0 16,-18 0-16,-17-18 15,17 18 1,212-35 15,-212 35-15,0 0-16,1-18 15,17 18 1,141-17 0,-142 17-1,-34-18-15,35 18 32,-18 0-17,-17 0-15,0 0 16,-1 0-1,1-18 17</inkml:trace>
  <inkml:trace contextRef="#ctx0" brushRef="#br0" timeOffset="17167.43">16880 1235 0,'0'-18'47,"0"-17"-31,-17 17-16,-1 18 15,0-17 1,1 17-16,17-18 15,-18 18 1,1-18-16,-36 18 47,0 18-16,35 0-31,0-18 16,-17 70 31,18-52-32,17-1-15,0 19 32,0-19 14,35-17-30,-18 0 0,36 0-1,18 0 1,-1-17 0,-34 17-1,-1-36 32,18-17-16,-35 18-31,-18 18 16,17-1 0,1 0-1,0 124 95,-1-18-95,-17-17 1,0-36-1,0 0-15,0 18 16,0-17 0,0-19-1,-17 1 1,-1-1 0,-70-17 15,-1 0 0,37 0-15,16 0-1,-52 0 17,70 0-32,-17 0 31,18 0-16,-1-17 17,0-1-1,18 1-31,-35-19 16,35 19-1,-18-36 16,18 70 79,0 19-95,18 17-15,-18-18 0,0 0 16,18 18-16,-18-18 16,0 54-1,-18-19-15,-70 177 32,35-124-17,18-70-15,-1-17 16,1-19-1,0 1-15,-1 0 0,1-1 16,-35 1 15,34-18-31,19 0 16,-1 0 0</inkml:trace>
  <inkml:trace contextRef="#ctx0" brushRef="#br0" timeOffset="18797.37">15452 2028 0,'-18'-17'31,"18"-36"0,0 35-15,35-88 15,-17 54-31,52-107 16,19 53 15,-54 53-16,53-35 17,-70 70-17,-1 18-15,1 0 16,35 18 15,-35 17-15,17 18 31,-35-18-47,0 71 31,-18-88-31,-35 52 31,-35-34 0,35-19 1,-53-17-1,71 0-15,17-17-16,-34-19 31,34-17 0,0 18 0,18 17-15,0 1 15,0-1-15,0 53 78,0 1-79,0 17-15,0 0 16,0 105-1,-35-34 1,0-36 0,17-53-1,0 36 1,1-54-16,-1-17 16,1 18-1,-89 17 16,53-17-31,-18-18 16,-70 0 0,71 0-16,-124 0 31,123 0-31,-52 0 31,105 0-31,0-18 16,18 1-16,-17 17 15,-1-18-15,18-52 32,-18-107-17,18 124-15,0 0 16,36-52 0,17 34-16,-18 18 15,0 18 1,18-18-16,0 18 0,17-1 15,1 19 1,-18-1-16,0 0 0,0 1 16,106-1 15,-124 18-31,18 0 0,17 0 16</inkml:trace>
  <inkml:trace contextRef="#ctx0" brushRef="#br0" timeOffset="19248.99">15628 1199 0</inkml:trace>
  <inkml:trace contextRef="#ctx0" brushRef="#br0" timeOffset="20146.79">16563 847 0,'35'-18'125,"53"18"-110,-70 0 1,53 0 15</inkml:trace>
  <inkml:trace contextRef="#ctx0" brushRef="#br0" timeOffset="23122.64">6615 7973 0,'35'35'16,"-18"-35"-1,72 35 1,-72-17-1,89 0 17,53-18-17,141 0 17,-177-18-17,-87 0 1,34 18-1,-35 0-15,1 0 32</inkml:trace>
  <inkml:trace contextRef="#ctx0" brushRef="#br0" timeOffset="24137.46">9049 8026 0,'35'0'63,"18"0"-48,0 0 1,0 0-16,70 0 16,-52 0-16,193-53 31,-175 35-16,87 0 1</inkml:trace>
  <inkml:trace contextRef="#ctx0" brushRef="#br0" timeOffset="26512.53">8449 9349 0,'53'0'109,"194"0"-93,-159 0-1,424-36 17,-265 1-17,-195 35 1,-34 0-16,17 0 16,-17 0 30,0 0-30,-1 0 0,36 0 31,-35 0-32,-1 0-15,1 0 16,0 0-1,-1 0-15</inkml:trace>
  <inkml:trace contextRef="#ctx0" brushRef="#br0" timeOffset="30345.56">19879 9366 0,'35'0'94,"18"0"-78,-18 0-16,89 0 31,-53 0-31,17 0 0,-18 0 15,18 0-15,-17 0 16,70-17 0,36 17 15,-142 0-31,0 0 0,18 0 16,53 0 15,-71 0 0,18 0 0,0 0 1,-71 0 93,-70 0-110,-124-18 1,124 18-1,-229 0 1,70 0 0,-71 18 15,230-18-31,-53 0 31,88 0-31,18 0 16,0 0-16,-1 0 0,19 0 15,-54 0 17,53 0-32,1 0 0,-1 0 78,71 0 62,141 17-124,-106-17 0,159 18-1,-141-18 1,159 0 0,-195 0-1,54 0 1,87 0-1,-175 0 1,87 0 15,-88 0-15,-17 0 0,0 0-1,35 0 16,-18 0-31,0 0 32,0 0 108,18 18-124,-35-18 0,17 0-1,-17 0-15,35 0 31,-36 0 1,-87 0 124,-107 0-140,54 0-16,-230 0 31,212 0-31,-88 0 15,-36 0 17,195 0-32,17 0 15,0 0-15,18 0 16,-1 0 0,1 0-16,0 0 15,17 0-15,0 0 16,1 0-16,-18 0 31,17 0-15,-17 0-1,17 0 17,0 0-17,1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36:31.1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24112 600 0,'0'17'32,"71"-17"-1,-36 0-31,-17-17 15,17 17-15,-17 0 16,17 0-16,-17 0 0,17 0 16,0 0-1,18 0-15,35-18 16,-52 18 0,-1 0-16,18-18 0,-36 18 15,19-17 1,17 17-1,-18 0-15,0 0 16,18 0-16,-18 0 16,1 0-16,-19 0 15,1 0-15,0 0 16,-1 0 0,71 0-1,-52 0-15,-1 0 16,18 0-16,0 0 15,123-18 17,-17 18-1,-141 0-31,-1 0 16,19 0-1,-19 0 1,1 0-1,-1 18-15,1 52 16,53 107 15,70 264 1,-124-283-32,19 1 15,-1-18-15,-17-17 16,34 193 15,-34-158 0,-18-124-31,0 1 16,18 52 0,-18 18-1,0 35 1,0 35-1,0 18 1,0-123 0,0-18-16,0-18 0,0 0 15,0 36 17,0 158-17,0-176 1,0 70-1,0-87 1,0 17-16,0 0 16,0 17-16,0-17 15,0 0-15,0 0 16,0-18-16,0-17 16,0-1-1,0 1-15,0 0 16,0-1 31</inkml:trace>
  <inkml:trace contextRef="#ctx0" brushRef="#br0" timeOffset="2115.69">24218 670 0,'-35'0'47,"-18"53"-16,18-53-31,-1 35 16,1 1 0,0-1-16,0-17 15,-71 70 1,53-53 0,35-17-16,-17-1 15,17 1-15,1 17 16,-1-17-1,18 17-15,-18 1 16,1 34 0,17 124 15,0-141-31,0 18 16,0 87-1,0-69-15,0-19 16,0 18-16,53 89 31,88 228 0,-106-299-15,-17-18-16,-1 18 16,1-18-16,17 106 15,-35-105 1,18 175-1,0-193 1,-1-18-16,-17 0 16,18 0-16,-1-18 0,-17 35 31,53 89-15,-53-106-1,18 18-15,0-1 16,-1 1-1,1-36 1,0 36 15,-18-54-15,0 36 0,0-35-16,0-1 15,0 19 1,17-36-1,-17 35 17,18-17-17,-18-1 1,0 1 0,17-18-16,1 35 15,0-17 1,-1-1-16,19 1 15,34 0 1,36-1 0,-35-17-1,-36 0-15,35 0 0,1 0 16,211-70 15,-158 34-15,-71 19-1,17 17-15,-17-18 0,88-35 32,-53 18-17,-70 35-15,0-18 16,-1 18 0,1-17-16,0 17 62</inkml:trace>
  <inkml:trace contextRef="#ctx0" brushRef="#br0" timeOffset="3802">26617 2769 0,'18'-88'47,"-1"70"-32,1-17-15,0 0 16,17-18 0,0 18-16,-17-1 15,35-34 1,-18 35-16,18-18 16,0 0-1,-18 17-15,18 1 16,-18 18-16,18-1 15,35-17 1,54-18 0,-90 53-1,-34 0-15,0 0 16,-18-18 15,0 0-15,-53-34 31,35 52-32,-35-18-15,36 0 16,-1 18-16,0 0 0,1-17 47,52 17 15,18 0-46,-18 0-16,-17 0 16,35 0-1,-36 0-15,1 0 16,17 17-1,1-17 1,-19 18-16,1 0 47,-18-1-31,0 18-16,0-17 15,0 0 1,0-1-16,-18 19 0,1-1 15,-19 35 1,19-52 0,17 0-16,-18-1 31</inkml:trace>
  <inkml:trace contextRef="#ctx0" brushRef="#br0" timeOffset="8281.75">28275 1393 0,'0'0'0,"-17"0"16,-19-17-1,19 17 1,-1-18-16,0 18 16,1 0-16,-19 0 31,19 0 31,-1 53-30,18-35-17,0-1-15,0 19 32,0-19-1,0 1-16,18-18-15,-1 0 16,1 0 0,17 0-16,1 0 15,-19-35 1,36-18 0,-35 17-16,17 1 15,-17 0 1,-18 17-16,17 1 15,1 70 48,-18 282-32,0-106-15,0-123-16,0 105 31,-18-158-15,1-35-16,-1 0 15,-52-1 1,52-17 0,-17-17-16,-1-1 15,-52-70 1,53 35-16,17 18 15,1-36 17,17 53-17,17 18-15,18 0 16</inkml:trace>
  <inkml:trace contextRef="#ctx0" brushRef="#br0" timeOffset="8868.39">28787 1676 0,'0'0'0,"-36"0"47,19 0-31,-19 17-16,1 1 15,18 17-15,-1-17 16,18 17-1,0-17 1,0 17 0,18-17 15,-1-1-15,1-17-16,-1 0 15,1 0 1,0 0-1,17-35-15,0 0 16,1-18-16,-1-18 16,-35 54-1,17-19-15,-17 19 0,-52-36 32,34 53-1</inkml:trace>
  <inkml:trace contextRef="#ctx0" brushRef="#br0" timeOffset="9482.01">29263 1587 0,'0'-17'0,"-18"17"15,1-18-15,-36 18 16,35 0 0,-17 0-16,17 18 15,-52 35 1,17 0-1,35 17 1,0-17 0,18-35-16,0 17 15,0 0 1,36 1 0,-19-19-1,19 1-15,34-36 16,-35 1-1,1-36-15,17 0 16,-18 0-16,0-106 31,-35 141-15,0 1-16,0-1 16,-17 18-1,-1 0 1,0 0-1</inkml:trace>
  <inkml:trace contextRef="#ctx0" brushRef="#br0" timeOffset="10346.77">29916 1005 0,'17'0'16,"-17"89"-1,0 16 1,0-16-16,0 16 15,0 1-15,0 0 16,-17 141 15,17-229-15,-36-1 15,19-17-15,-19 0-16,19 0 15,-19-17-15,-16-1 0,16 0 16,1 1-16,17 17 16,1-35-1,-1 35-15,18-18 16,0 0-16,0 1 16,0-1-1,0 0-15,0 1 16,18-1-16,17 0 15,36-17 1,52 35 15,-88 0-15,-35 18-16,18-18 16,17 35-1,-17 0-15,-1 1 16,1-1-1</inkml:trace>
  <inkml:trace contextRef="#ctx0" brushRef="#br0" timeOffset="10863.37">30498 1393 0,'0'18'62,"17"88"-46,1-53-16,-18 0 15,35 17 17,-17-70-17,-1 0-15,1 0 0,35-35 16,53-36 0,-53 1-1,0 17-15,0 0 16,-18 0-16,-17 36 15,-1-1-15</inkml:trace>
  <inkml:trace contextRef="#ctx0" brushRef="#br0" timeOffset="13158.78">26793 2928 0,'36'18'62,"70"105"-46,-71-88-1,0 1 1,-17-1-16,17 0 0,18 71 31,0-35 1,-35-71-17,-1 0 1,1 0-16,35 17 31,0-17-15,-18 0-16,0 18 15,-17-18-15,35 0 32,-36 18-17,-17-36 32,-17-17-31,-1 17-16,0 0 15,1-17 1,87 53 78,1 35-63,-53-36 0,-18 1-15,-18 17-1,18-17-15,-18-18 0,1 17 16,17 1 0</inkml:trace>
  <inkml:trace contextRef="#ctx0" brushRef="#br0" timeOffset="13959.11">27958 3369 0,'0'0'0,"0"88"16,-18-17-16,18 35 15,0-71 1,0 18-16,0-18 16,0-17 15,0-212 31,0 17-46,0 19 0,0-1-1,0 124 1,18-1 15,123 1 0,-71 35-31,89 0 32,-159 71 30,-35 105-31,35-158-31,0-1 16,0 1-16,0-1 31,35 1-15,-35 0 15,-18 35 0,-17 0-31,0-36 16,-18 54-16,35-54 16</inkml:trace>
  <inkml:trace contextRef="#ctx0" brushRef="#br0" timeOffset="14558.27">28928 3016 0,'-106'36'31,"53"16"-16,18-16-15,-1 17 0,1-18 16,-18 18 0,53-36-1,0 1-15,36 53 47,87 17-16,-52-71-15,-19-17-16,-16 0 16,70 0 15</inkml:trace>
  <inkml:trace contextRef="#ctx0" brushRef="#br0" timeOffset="15028.28">29457 3122 0,'0'0'0,"35"0"16,18 18-1,35 52 1,-35-17-16,-17 0 16,16 0-16,-34-18 15,0-17-15</inkml:trace>
  <inkml:trace contextRef="#ctx0" brushRef="#br0" timeOffset="15309.91">29792 2999 0,'0'0'0,"-141"141"31,106-88-31,-1 0 16,-34 88 15,35-88-31,35-36 16,-18 1 15</inkml:trace>
  <inkml:trace contextRef="#ctx0" brushRef="#br0" timeOffset="17373.04">28222 3492 0,'-17'0'78,"-1"0"-46,0 0-17,1 18 1,-1-18-1,18 18 126,-18-18-110,18 17 16,-17-17-31,-1 18 15,0 0 0,1-1 32,-1-17-48,1 0 1,-1 0-16</inkml:trace>
  <inkml:trace contextRef="#ctx0" brushRef="#br0" timeOffset="32635.76">3951 6826 0,'-18'18'0,"-17"-18"32,-18 0-17,36 0 1,-1 0-16,-17 0 15,-1-18 1,-16-17-16,16 35 16,-17-35-16</inkml:trace>
  <inkml:trace contextRef="#ctx0" brushRef="#br0" timeOffset="34069.83">5062 6544 0,'71'53'47,"70"17"-32,35 1-15,-87-71 16,16 18-16,-16-1 16,-1-17 15,-71 0 0,-17-35 16,-352 88-16,105 35-31,141-53 16,-88-17-1,106-18-15,35 0 16,17 0-16,19 0 16,-1 0-16,1 0 15,87 0 126,-35 0-141,1 0 16,-19 0-16,54 0 31,-53 0-31,17 0 15,-18 0 110,-52 0-93,0 0-32,17 0 15,1 0 1,-1 0-16</inkml:trace>
  <inkml:trace contextRef="#ctx0" brushRef="#br0" timeOffset="36851.42">7514 7126 0,'35'-18'46,"-35"-17"-30,18 0-16,0-36 0,-1 18 16,19-105 15,-19 122-31,-17 19 16,0-1-16,0 53 93,0 18-77,0-17-16,0 34 16,-17-17-16,17 0 15,0-35 32,-18-36-31,18-17-1,0-1-15,0-16 16,0-1-16,0-53 31,0 35-15,0 106 46,0-17-46,0 17-16,0-17 16,0 0-16,0 17 15,18-17 16</inkml:trace>
  <inkml:trace contextRef="#ctx0" brushRef="#br0" timeOffset="37777.83">9225 7250 0,'0'-18'0,"0"36"15,0-54-15,0 19 0,0-1 16,0-70 15,0 17-15,18 71 46,-18 36-46,17-19-1,-17 18-15,0-17 16,18 0-16,-18-89 78,0-70-47,0 123-31,18 89 63,17 70-32</inkml:trace>
  <inkml:trace contextRef="#ctx0" brushRef="#br0" timeOffset="39059.5">13370 7726 0,'18'-35'31,"17"-18"0,0 17-31,-17-17 16,17 18-16,1 18 15,-36-1 1,35 0 0,-17 18-16,-1 0 15,1 0 1,-1 0 15,1 0-15,0-17-1,-1-1 1,-17 0-16,18 1 16,-18-19-1,0 19 1,-18-1-16,-17-17 31,17 0 0,1 35-31,17-18 16,17 18 46,142 0-30,-123 0-32,-19 0 15,1 0-15,17 35 32,-17-17-1,-18-1 0,0 1-15,-18 0-16,0-18 15,-17 17-15,18-17 16,17 18-16,-18 0 16,0-1-1,1-17 1,17 18 62</inkml:trace>
  <inkml:trace contextRef="#ctx0" brushRef="#br0" timeOffset="40388.01">13458 7832 0,'18'0'47,"70"35"-16,-70-35-31,0 0 16,34 18 15,1-1-16,-35-17-15,0 18 110,-1-36-48,-17 1-30,0-1-32,0-17 46,0 17-14,18 18 30,53 35-31,-54-17-31,1-18 63,-18 35-32,0-17-15,-35-18-1,-1 17 32,19-17-15,-1 18-32,0-18 15,1 0 48</inkml:trace>
  <inkml:trace contextRef="#ctx0" brushRef="#br0" timeOffset="45250.93">8467 9172 0,'35'0'32,"-17"0"-32,-1 0 0,1 0 15,-1 0 1,19 0 0,-19 0-1,19 0 1,-19-17-16,1-1 15,0 0-15,17-52 32,0-54-1,-35 89-31,0 0 0,0-1 16,0 19-16,0-36 31,0 35-16,-17 1 1,-1-1-16,-17 18 31,17-18-15,0 18-16,1-17 16,-1 17-16,-17-18 15,17 18 1,-17 0-16,17 0 15,-17 0-15,17 0 16,1 0 15,-19 0 1,19 0-17,-1 0 1,0 0-1,-17 18 1,35-1 0,-35 1-1,35 17 1,-18 1 0,1 34-16,17-35 15,0 18 1,0-17-1,0-1-15,0 18 16,0-36 0,35 54-1,-17-53 1,52 17 0,71 18 15,-70-36-31,-18 1 0,-18-18 15,18 18-15,-35-18 16,17 0 0</inkml:trace>
  <inkml:trace contextRef="#ctx0" brushRef="#br0" timeOffset="52980.93">17074 6368 0,'0'0'0,"18"17"16,17 1-16,-17 0 0,0-1 15,17 1 1,0 17-16,0-17 15,36 17 1,-53-17 0,17-1-16,-17 1 15,-1 17 1,1-17 46</inkml:trace>
  <inkml:trace contextRef="#ctx0" brushRef="#br0" timeOffset="53570.91">17427 6403 0,'-17'0'16,"-1"0"-1,0 18 1,1-1-1,-19 1 17,19-1-17,-1 1-15,0-18 0,1 18 16,17-1-16,-53 19 31,35-19-15,18 1-16,-17 0 15,-1-18 1,18 17 0,0 1-1,-18-1-15,1 1 16,17 0 0</inkml:trace>
  <inkml:trace contextRef="#ctx0" brushRef="#br0" timeOffset="54448.82">17709 6562 0,'0'17'32,"0"1"-1,0 0-15,0-1-1,0 1 1,0-1-1</inkml:trace>
  <inkml:trace contextRef="#ctx0" brushRef="#br0" timeOffset="57386.93">20338 6562 0,'17'0'0,"1"0"15,70 0 17,-53 0-17,18 35 1,-35-17 0,17 17 15</inkml:trace>
  <inkml:trace contextRef="#ctx0" brushRef="#br0" timeOffset="57741.66">20549 6491 0,'-17'18'0,"34"-36"0,-87 89 16,52-54-1,-17 1-15,17 0 16,1 17 0,-1-18-16,0-17 31,18 18 31</inkml:trace>
  <inkml:trace contextRef="#ctx0" brushRef="#br0" timeOffset="58334.1">20690 6703 0,'18'0'78,"0"0"-31,-18 53-16,-18-36-15,-17 36 0,35-35 77,17-18-77,19 0 15,-19 0-15</inkml:trace>
  <inkml:trace contextRef="#ctx0" brushRef="#br0" timeOffset="59336">22401 6456 0,'0'0'16,"18"17"-16,0 19 15,17-19 1,-17 36-16,-1-17 15,1-19 1,17 1 15,-17-1-15,-1-17 15,1-17-15</inkml:trace>
  <inkml:trace contextRef="#ctx0" brushRef="#br0" timeOffset="59674.39">22472 6509 0,'-18'17'16,"-17"19"-16,0-1 15,-89 88 16,89-105-15</inkml:trace>
  <inkml:trace contextRef="#ctx0" brushRef="#br0" timeOffset="61513.02">22789 6650 0,'18'0'16,"17"0"15,-17 0-16,-18 17 95,-35 36-79,17-53-31,18 18 63,0 0-32,35 17 31,-35 18-30,-35-35-17,0 17-15,0 0 0,-18 18 31,0-35 1</inkml:trace>
  <inkml:trace contextRef="#ctx0" brushRef="#br0" timeOffset="66988.98">9790 9278 0,'17'18'0,"1"-18"15,-1 0 1,19-18 0,17-17-1,-18-1-15,106-69 31,-70-36 1,-54 88-17,1-36 1,-18 54 0,0 18-16,0-19 0,0 19 15,-35-72 16,17 19 1,0 52-32,18 1 15,-35-19 1,17 19-16,1 17 16,-1-18-16,-17 0 15,0 1 1,-1-1-1,19 18-15,-1 0 16,0-18-16,1 18 16,-1 0-1,0-17-15,-17 17 47,18 0-31,17-18-16,-18 18 15,0 0-15,1 0 0,-54 0 47,-17 18-15,70-18-32,-17 17 15,0 1 1,17 0-16,0-1 15,-34 36 17,16 0-1,1 0 0,17 18 0,18-54-31,-17 1 16,17 0-16,0-1 16,0 19-1,0-19-15,0 18 16,0-17-16,0 0 16,17 17 15,54 53 0,-36-53-31,0-17 16,1 35-1,17 35 17,-36-88-32,-17 35 15,36-17 1,-19 0-1,-17-1 1,18-17-16,-1 18 47,19 0-16,-19-1 0</inkml:trace>
  <inkml:trace contextRef="#ctx0" brushRef="#br0" timeOffset="69857.99">8167 8061 0,'17'0'16,"54"53"15,0-18-16,-19 0-15,-16-35 16,-1 18-16,0 0 16,18-1-1,-18 1-15,-17 0 16,35 17-16,247 88 47,-230-87-32</inkml:trace>
  <inkml:trace contextRef="#ctx0" brushRef="#br0" timeOffset="70443.07">10019 7955 0,'-18'124'31,"18"-89"-31,18-194 0,-36 336 16,18-142-16,0-18 16,0 19 15,0-1-31,0 0 16</inkml:trace>
  <inkml:trace contextRef="#ctx0" brushRef="#br0" timeOffset="76720.86">15099 9490 0,'18'0'46,"17"0"-30,18 0-16,0 0 16,0 0-16,17 0 15,142 0 1,-124 0 0,-70 0-1,-1 0 1</inkml:trace>
  <inkml:trace contextRef="#ctx0" brushRef="#br0" timeOffset="83628.99">17974 9349 0,'18'0'15,"-1"0"1,19 0-16,52 0 31,-71 0-31,19 0 16,-19-18-16,19 18 15,-1-18 1,0 18-16,-52 0 78,-142 0-47,88 0-15,-105 36 0,35-19-1,70 1 1,18-18-16,36 0 15,-1 0-15,0 0 32,1 0-17,52 0 95,159 0-79,-159 0-31,18 0 16,-18 0-16,-17-18 15,17 18-15,-17 0 16,0 0-16,-18-17 62,-18 17-46,-17 0-16,-18 0 0,-18 0 16,-17 17-16,0 1 15,0 0 1,17-18-16,18 0 15,-35 0 1,106 0 78,105 0-79,-35 0-15,18 0 16,0-18-16,88 0 16,-70 18-1,-107 0 1,1 0-16,-1 0 94,-281 0-63,193 0-15,18 0-16,0 0 0,18 0 15,-18 0 1,18 0-1,17 18-15,36-18 125,105 0-93</inkml:trace>
  <inkml:trace contextRef="#ctx0" brushRef="#br0" timeOffset="92779.64">20161 7779 0,'71'17'62,"17"19"-46,-53-1 0,-17-17-16,35-1 15,0 1 1,53 88 15,-89-106-31,1 17 16,0 19-16,-18-19 15,35 71 17,-35-70-32,0 17 15,0-17 17,17-18 61,-17-53-61,18 35-17,-18-17-15,18 18 16,-18-1-16,0-17 15,17 17 17,19 36 93,-19 52-94,-17-52-31,0 17 31,0 0 0,0-17-31,-17-18 16,-1 0 0,0 0-1,-70 18 17,71-18-32,-1 0 15,-17 0 1,17 0-1,0 0-15,-17-18 16,17 18 0,18-35 109,0 17-47,106 0-47,-70 18-15,-19 0-16,18 0 15,-17 0 1,0 0 0,17-17 30,-17-54-14,-18 54-17,-18 17 63,-53 0-46,54 17-32,-1-17 15,1 18 1,-1-18-16,0 18 16,36-18 140,35 0-125</inkml:trace>
  <inkml:trace contextRef="#ctx0" brushRef="#br0" timeOffset="94110.73">20567 8184 0,'-18'0'0,"36"0"0,-53 0 31,17 18-15,0-18-1,36 0 157,53 0-141,-54 0-31,19-18 16,16 1 0,-52-1 15,18 1 0,-53 17 32,-36 35-32,54-18 0,-1-17-15,0 0 15,18 18 188,53-18-188,-35-18-31,0 18 16,-1 0-1</inkml:trace>
  <inkml:trace contextRef="#ctx0" brushRef="#br0" timeOffset="98061.74">12788 10566 0,'18'17'78,"-18"1"-62,0 17-1,0-17-15,17 17 16,-17-17-16,18 35 16,-18-36-16,18 36 31,-1-53 16,1 0-47,0-35 15,-18 0 1,17 17-16,1 0 16,0 18-1,-1-17-15,36 34 47,-18 1-47,36 17 31,-71-17 1,35-106-1,-35 53-31,0 17 16,0-17-16,0 17 15,0-17-15,0 17 16</inkml:trace>
  <inkml:trace contextRef="#ctx0" brushRef="#br0" timeOffset="98352.69">13247 10760 0,'17'17'0,"-34"-34"0,34 70 16,-17-18-16,0 0 15,0 53 1,0-52-16,18 17 16,-18-36 15,0 1-31</inkml:trace>
  <inkml:trace contextRef="#ctx0" brushRef="#br0" timeOffset="98779.6">13511 10530 0,'18'0'0,"0"0"16,35 53-1,-18-17-15,0-1 16,36 53 0,-36-70-16,-17-1 15,-1 1-15,1-18 16,0 18-1,-1-18 32</inkml:trace>
  <inkml:trace contextRef="#ctx0" brushRef="#br0" timeOffset="99092.46">13829 10566 0,'-18'0'46,"-35"53"-30,36 0-16,-36 17 16,0 1-16,-35 34 15,52-69 32,160-142-31</inkml:trace>
  <inkml:trace contextRef="#ctx0" brushRef="#br0" timeOffset="99483.12">14217 10707 0,'-18'35'0,"36"-70"0,-53 123 16,17-17-16,18-1 15,0-35-15,0 54 47,0-72-47,0 1 16</inkml:trace>
  <inkml:trace contextRef="#ctx0" brushRef="#br0" timeOffset="99795.63">14517 10813 0,'17'0'16,"-34"0"-16,70 0 0,-36 0 16,1 0-1,0 0-15,52 0 16,-35 0-1,-17 0-15,17 0 16,-17 0-16,0 0 16</inkml:trace>
  <inkml:trace contextRef="#ctx0" brushRef="#br0" timeOffset="100099.83">14746 10672 0,'0'0'0,"-18"35"31,18 0-15,0-17-16,0 17 15,0-17-15,0 35 16,0-36 0,0 1 15</inkml:trace>
  <inkml:trace contextRef="#ctx0" brushRef="#br0" timeOffset="100873.58">15734 10636 0,'-35'124'32,"35"-1"-17,0-52 1,0-54-16,0 1 31,53-36 0,-18 1-15,0-1-16,0 18 16,54-35 15,-54 35 0,0 0-15,-17 0-16,-1 17 15,1-17 17,0 0-17,-18-17-15,0-54 16,0 18-16,0 18 16,0-35-1,-18 34-15,0 1 16,18 0-1</inkml:trace>
  <inkml:trace contextRef="#ctx0" brushRef="#br0" timeOffset="101324">16316 10760 0,'0'17'63,"0"19"-48,-18 52 1,-17-35-16,17-18 16,1 0-16,17-17 15,0 0 1,0-1-16,0 1 47,106-18-16,-53 0-15,70-35-1</inkml:trace>
  <inkml:trace contextRef="#ctx0" brushRef="#br0" timeOffset="101617.44">16651 10672 0,'18'0'0,"-1"35"32,-17 0-17,36 0-15,-1 1 16,18 52 0,-35-71-1,17 19-15,-18-19 16,1 1-16,0 0 15,-1-18 1</inkml:trace>
  <inkml:trace contextRef="#ctx0" brushRef="#br0" timeOffset="101939.53">16845 10689 0,'-17'0'0,"17"18"15,-18 17-15,-17 0 31,17 54-31,18-72 16,-18 54 0,18-54-1</inkml:trace>
  <inkml:trace contextRef="#ctx0" brushRef="#br0" timeOffset="102249.96">17110 10848 0,'53'0'16,"0"-18"-1,-18 18-15,-18 0 16,19 0-16,-19 0 16,1-17-16,17 17 15,-17 0 1,-18-18-16,18 18 15,-1 0 1</inkml:trace>
  <inkml:trace contextRef="#ctx0" brushRef="#br0" timeOffset="102538.92">17374 10707 0,'-17'0'32,"17"17"-17,0 1-15,0 0 0,0 17 16,0 0-1,0-17-15,0 0 16,0-1-16,0 18 47</inkml:trace>
  <inkml:trace contextRef="#ctx0" brushRef="#br0" timeOffset="103025.81">18045 10689 0,'0'18'47,"0"35"-32,0-36 1,0 1-16,0 0 0,17-18 15,1 17 1,35-34 15</inkml:trace>
  <inkml:trace contextRef="#ctx0" brushRef="#br0" timeOffset="103385.81">18239 10813 0,'17'0'0,"-34"0"16,52 17-16,-17-17 15,17 0 17,0-35-1,-17 35-31,-18-35 15,0 17-15,0 0 16,0 1 0,0-18 15,0 17 47</inkml:trace>
  <inkml:trace contextRef="#ctx0" brushRef="#br0" timeOffset="104484.11">18538 10724 0,'0'18'62,"18"0"-46,17-18 0,-17 17 234,-18 36-219,0-35-16,0 0-15,18-18 0,-54 0 79,-34 17-48,52-17-31,18 18 31,0-1-15,0 1-16,0 0 15,35-1 1,36 1 0,-36 0-16,-17-18 15,-18 17 32,-124 160-16,89-124-15,-18 17 0,53-123 30,36-53-46</inkml:trace>
  <inkml:trace contextRef="#ctx0" brushRef="#br0" timeOffset="104905.59">19068 10513 0,'35'17'32,"0"72"-17,-17-19 1,17 36 0,-17-71-16,17 18 15,0-18-15,-35-17 0,18-18 31,17 18-15,-17-18-16</inkml:trace>
  <inkml:trace contextRef="#ctx0" brushRef="#br0" timeOffset="105201.04">19297 10513 0,'0'0'15,"-18"35"-15,1 18 16,-54 159 15,53-177-15,1-17-16,-1 34 31</inkml:trace>
  <inkml:trace contextRef="#ctx0" brushRef="#br0" timeOffset="105865.87">19914 10971 0,'18'0'109,"0"18"-78,-18 0-15,-18 17 31,-35-17-32,53-1-15,-18 1 16,1-1 0,17 1-1,0 0-15,0 17 78,-18-35-62,0 18-16,-17 35 16,0-18-16,0-17 15,35 17 1,-18-35-1</inkml:trace>
  <inkml:trace contextRef="#ctx0" brushRef="#br0" timeOffset="106180.23">21096 11183 0,'0'0'31,"0"-18"-15,0 1 0,18-1-1,-1 18-15,1-18 0,0 18 16,-1-17 0,1 17-16</inkml:trace>
  <inkml:trace contextRef="#ctx0" brushRef="#br0" timeOffset="106352.6">21431 11095 0,'0'0'0,"36"0"16,-1 0 15,-18 0-15,36 0-1,71 0 1,-36 0-16,-17 0 15,-18 0-15</inkml:trace>
  <inkml:trace contextRef="#ctx0" brushRef="#br0" timeOffset="107071.45">22490 10795 0,'0'0'15,"0"18"17,0 52-17,0-52 1,0-1-16,17 1 0,18-18 78,-17 0-62,0 0-1,17 0 16,-17 0-31,-1 0 16,1 18 0,0-18-16,-1 17 15,1 1 17,35-89-1,-53 36-31,0-18 15,0 0 1,0 36 0,0-1 31</inkml:trace>
  <inkml:trace contextRef="#ctx0" brushRef="#br0" timeOffset="107595.75">22842 10954 0,'0'17'32,"18"-17"-1,17 0 31,1-17-30,-19-1-17,36 0 32,-35 18-16,17 18 16,-17 17-15</inkml:trace>
  <inkml:trace contextRef="#ctx0" brushRef="#br0" timeOffset="108043.53">23230 10760 0,'18'0'15,"0"0"1,-1 17 0,107 89 15,-89-88-31,-17-1 16,-1 1-16,19 0 15,-19-1 1</inkml:trace>
  <inkml:trace contextRef="#ctx0" brushRef="#br0" timeOffset="108353.57">23495 10636 0,'-53'71'31,"18"17"-15,17-35-16,-35 123 47,53-158-16</inkml:trace>
  <inkml:trace contextRef="#ctx0" brushRef="#br0" timeOffset="108922.15">23601 10989 0,'0'35'46,"0"1"-30,0-19-16,35-34 78,53-195-62,-70 177-1,-18 17-15,18 18 47,-1 0-47,1 0 16,-1 0 31,-17 18-47,0-1 15,0 1-15,18 0 16,-18 34 0,18-34-1</inkml:trace>
  <inkml:trace contextRef="#ctx0" brushRef="#br0" timeOffset="111331.66">24783 10319 0,'17'0'16,"19"17"0,-1 1-16,0 0 15,0-1-15,18 19 16,71-19-1,-1 18 1,-35-35 0,1 0-1,-72 18 63,-17 0-62,-53 17 0,0 0-16,-17 18 0,-124 71 31,159-89-15,-1 0-16,1 1 15,0 16 1,17-52-1,18 18-15,0 0 16,-18-18-16,18 17 16,0 19 15</inkml:trace>
  <inkml:trace contextRef="#ctx0" brushRef="#br0" timeOffset="111737.53">25629 10777 0,'-17'0'31,"-19"36"-15,-17 17-16,1 17 15,-1 18-15,-18 0 16,36-17-16,0-18 16,17 0-1,18-35 1</inkml:trace>
  <inkml:trace contextRef="#ctx0" brushRef="#br0" timeOffset="112576.6">26317 10654 0,'18'229'16,"-36"-458"-16,36 546 16,-1-264-16,-17 18 15,18-36-15,-18 0 16,0-17-16</inkml:trace>
  <inkml:trace contextRef="#ctx0" brushRef="#br0" timeOffset="113563.12">26317 10830 0,'53'-35'16,"-106"70"-16,177-105 15,-71 34-15,-18 1 0,18 18 16,35-54 15,-35 0 0,-53 36-31,18 0 16,-18 0-16,17-107 31,-34 54 1,-1 88-32,0-17 15,-17 17 16,0 0 16,35 70-15,0 18-32,17-17 0,1 17 15,0-35-15,-1 53 31,36 53 1,-53-124-32,0-17 15,18 17-15,-1 18 16,-17-36 0,18 1 15,-18 0 0,0-1-15,18 1-1,35-124 79,70-88-63,-105 159 1,35 70-1,-36-35-31,-17 18 15,18-1-15,-18 19 16,0-19-16,18 54 47</inkml:trace>
  <inkml:trace contextRef="#ctx0" brushRef="#br0" timeOffset="113874.03">27164 10813 0,'18'0'47,"17"17"-16,-18-17-31,1 0 0,0 0 31,-1-35-15,1-18-16,17-35 16,-35 35-1,0 35-15</inkml:trace>
  <inkml:trace contextRef="#ctx0" brushRef="#br0" timeOffset="114675.38">27534 10760 0,'18'0'15,"-36"0"-15,36-36 47,-18-16-31,0 34-16,0 0 16,0-17-16,0 17 15,-53 18 1,18 0-1,-36 177 17,54-71-32,-1-18 15,18 0-15,0 18 16,0-89 0,0 19-1,35-36-15,-17 0 16,141-71-1,-124 36 1,18-18-16,-36 0 16,1-70-1,0 87 1,-18-17-16,17-17 16,36-89-1,-35 141 16,-36 89 63,18-36-78,0 1-16,0-1 15,0-18-15,0 1 16,18 0 0,0-1-16,-18 1 62,0 0-46,0-1-16,-36 19 15,36-19-15,-17 71 32,17-123 15</inkml:trace>
  <inkml:trace contextRef="#ctx0" brushRef="#br0" timeOffset="115222.32">27781 10425 0,'0'0'0,"53"17"78,-35 36-62,-1 0-16,1 0 15,0-18-15,-18 1 16,17-36 15,1 0 1,53-142-17,-54 125 1,1-1-1,17 0-15,18 18 16,-18 18 0,1 17-1,-19-17-15,1 0 16,-18-1-16,18-17 16,17 53-1</inkml:trace>
  <inkml:trace contextRef="#ctx0" brushRef="#br0" timeOffset="117003.35">24553 11342 0,'0'17'62,"0"36"-30,0-35-17,0 0 1,-70 17 0,17-17-16,-141 17 15,106-18 1,-1 1-16,-16 0 15,16-1-15,-87 19 16,70-36 0,0 0-16,-17 0 15,-230 17 1,-194 19 15,371-19-15,17 18-16,-17-17 15,-54 17 1,54-17-16,-18 17 0,35 1 16,1-19-16,34 1 15,-17-18 1,-141 18 0,88-1-1,-18 1-15,-35-1 16,-17-17-16,-230 0 15,282 0 1,-141 0 0,142 18-16,34 0 15,-158 35 1,-177 0 15,477-53-15,-18 0-16,0 0 15,-35 0-15,-176 0 32,17 0-17,123 0-15,-17 0 16,-194 0 0,123 0-16,-35 0 15,0 0-15,36 0 16,52 0-16,-70-18 15,-54 0 1,160 1-16,-1-1 16,19 18-1,16 0-15,1-18 0,18 18 16,17 0 0,35 0-1,0-17 1,1 17-16,-1-18 15,1 18-15,-1-18 16,0 1-16,1-1 16,-54-17-1,18-36 1,18 18-16,17-17 16,1 17-16,-1-35 15,18 70 1,18 0-16,35 18 47</inkml:trace>
  <inkml:trace contextRef="#ctx0" brushRef="#br0" timeOffset="118482.64">19350 12771 0,'0'0'15,"-35"-18"-15,17 18 16,0 0-16,-17 0 15,0 0 1,17 0 0,0 0-1,18 18 1,0-1 0,0 18-16,18-17 15,0 0-15,-1-1 16,1-17-16,17 18 31,54-53 0,-72 17-31,1 0 16,17 1-16,-17-1 31,17 18-31,36 88 47,-36 106-16,-35-158-31,-35-1 16,17 0-16,-17-17 16,-36 17-1,18-35 1,18 0-16,0 0 15,-1-17-15,19-1 16,-1 0-16,0 18 16,54-88 31,281-53-16,-229 106-31,18-1 15,-35 19-15,17-1 16,53 0 0,-70 1-16,-18 17 15,35-18 1,-35-17 0,-36 17-16,1 1 15,-18-1-15,0-35 47,-88 53-16,52 18-15,1 17-16,0 0 16,17-17-16,-17 52 31,17-52-16,18 0-15,0-1 16,18 1-16,0-18 16,52 35-1,-17-17 1,-18 0-16,1-18 16,69-53 15,-87 17-31,-18 19 15,0-36-15,0 0 16,-35-53 15,0 106 1,35 18-17,0 17 16,0 0-15</inkml:trace>
  <inkml:trace contextRef="#ctx0" brushRef="#br0" timeOffset="119025.54">20796 12629 0,'0'0'0,"-35"-35"16,35 18-16,-35 17 47,-1 70-16,36-35-31,0-17 15,0 17-15,0-17 16,0 35 15,18-36-15,0-17-16,-1 0 16,19 0-16,17 0 15,-1-17 1,-34-1-16,0 1 15,-1-1-15,1 0 16,17-70 15,-105 18 1,52 70-32,0-18 15,18 71 32,36 0-16,-19-53-31</inkml:trace>
  <inkml:trace contextRef="#ctx0" brushRef="#br0" timeOffset="119618.79">21343 12294 0,'0'-17'62,"18"52"-31,-1 0-31,1 36 16,-18-1-16,18 1 16,-1-18-16,-17 17 15,18-17-15,-18-17 16,0-19-16,0 1 15,-18-1 32,-141-105-15,159 71 14,18-1-14,88-35-1,-88 35-31,-1 18 62,-17 53-46</inkml:trace>
  <inkml:trace contextRef="#ctx0" brushRef="#br0" timeOffset="120822.17">21096 13600 0,'-35'0'31,"0"0"-15,-1 17 30,-34 107-14,70-107-32,0 1 31,53 0 0,0-18-31,-1 17 16,54-17-1,-18 0 1,-35-17 0,-17 17 15,-19-18-15,19-17-16,-19 35 15,19 0 1,-19-36 46,18 1-30,-70 53 30,35 88-31,-17-89-31,17 1 16,0 0 15,0-36-15,35-17-16,-18-1 15,19-52 17,-19 88 15,-17 18-32,53 70 1,-35-53-1,17 1-15,-17-1 16,-1-35 0,19-159 31,-36 106-47</inkml:trace>
  <inkml:trace contextRef="#ctx0" brushRef="#br0" timeOffset="121211.6">21766 13652 0,'36'-17'93,"52"-18"-77,-53 17-16,0 0 16,1 1-16,17-1 31,-18 18 0,-17 18-15,17 123 15,-18-124-15,1-17 31,53-53-16,-1 18-31</inkml:trace>
  <inkml:trace contextRef="#ctx0" brushRef="#br0" timeOffset="121610.16">22772 13194 0,'53'35'62,"-36"0"-46,1-17-16,-18 17 15,0 1 1,0-19-16,-18 1 16,-123 35 15,88-53-31,36 17 0,-36-17 47,35 0-16,18-17-15,35 17-1,-17 0-15,35-18 16</inkml:trace>
  <inkml:trace contextRef="#ctx0" brushRef="#br0" timeOffset="122687.21">22754 12982 0,'18'-17'0,"17"34"31,-17 36-15,-18-18 0,0 1-16,0-1 15,0 53 1,0-53 0,0-17-1,-18 70 1,0-70-1,-87 0 32,87-18-31,-17 0 0,35-18 46,0 0-46,0 1-16,0-1 15,17 0-15,1 18 16,0-17-16,35 17 16,-1 0-1,-34 0 1,0 0-16,-1 0 15,19 35 17,-19-17-17,-17-1 1,18-17 0,-18 18-16</inkml:trace>
  <inkml:trace contextRef="#ctx0" brushRef="#br0" timeOffset="126481.99">13829 10495 0,'0'-18'31,"0"-87"1,0 52-32,35-18 15,36-70 1,-36 88-1</inkml:trace>
  <inkml:trace contextRef="#ctx0" brushRef="#br0" timeOffset="128795.56">12136 10213 0,'17'0'63,"89"0"-48,-53 0-15,0 0 16,17 0-16,-34 0 15,34 35 1,-34-17-16,-19-18 16,1 17-16,-1-17 15,1 18 1,0-18 78,-18-18-63,0 1-15,0-1-16,-18-17 31,-17 17 0,35 1-15,35 17 46,36 17-46,-36 1-16,-17 0 15,-1-18-15,18 17 16,-70 1 78,-53-1-63,70-17-31,1 18 0,-1-18 16,-35 0 31,36 0-32,-1 0 16,0 0 63,18-18 16,36-34-79</inkml:trace>
  <inkml:trace contextRef="#ctx0" brushRef="#br0" timeOffset="137467.97">12153 11430 0,'-17'18'31,"-72"-18"-15,36 0-16,-35 0 15,0 0-15,-18-18 16,-123-35 0,123 18-16,18 0 15,-36-71 1,71 35-16,1 1 15,16-19-15,-17-87 32,18 53-17,35 87-15,0 1 0,0 17 16,0-17 0,0 0-16,35 17 0,1-35 15,34-35 1,-17 35-1,53-106 1,-71 71 0,1 35-16,-19-17 15,1 34-15,-1-17 16,-17 36 78,-52 17-63,34 0-31,0-18 0,1 18 16,-1 0-16,0 0 15,1 0 1,-1 0-16,-17 0 0,17 0 15,-52 35 1,52-17 0,0-18-16,1 0 15,-1 0 32,18-53-16,0 36-31,18-1 16,52-53 0,18 18-1,-35 18-15,0 18 16,18-19 0,-54 19-16,19-1 15,-1 0-15,-17 1 16,17-19-16,-35 19 15,18 17 32,-1 0-31,1 17-16,-1 36 16,1 0-16,17 18 15,-17-1 1,0 1-16,-1-18 15,1 53 17,0-106-32,-18 35 0,17-17 47,-105-36 31,35 0-78,0-17 0,-17 0 15,-1 17-15,36 0 16,-36 18 15,36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47:30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11060 6068 0,'35'0'78,"-18"0"-62,1 0-16,0 0 16,-1 0-1,19 0 17</inkml:trace>
  <inkml:trace contextRef="#ctx0" brushRef="#br0" timeOffset="561">12083 6050 0,'53'0'31,"-36"0"-15,1 0-16,-1 0 15,1 0-15,0 0 16,35 0 0,0 0 15,-36 0-16</inkml:trace>
  <inkml:trace contextRef="#ctx0" brushRef="#br0" timeOffset="3558.37">16880 7373 0,'18'0'110,"0"0"-95,17 0 1,-17 0 15</inkml:trace>
  <inkml:trace contextRef="#ctx0" brushRef="#br0" timeOffset="4612.12">18909 7338 0,'18'-18'15,"-1"18"17,1 0-17,-1 0 17,1 0-17,0 0 1,-1 0-16,1 0 15,0 0 1,-1 0 15</inkml:trace>
  <inkml:trace contextRef="#ctx0" brushRef="#br0" timeOffset="6389.79">23354 7302 0,'18'0'62,"-1"0"-46,18 0-16,36 0 15,0 0 1,211 0 0,-212 0-1,124 0 1,-105 0-16,157 0 31,-193 0-31,124 0 31,-142 0-15,36 0 0,-18 0-16,52 0 15,54 0 32,88 0-16,-18 0-15,-140 18 0,-19-18-16,36 0 15,106 0 1,-142 0 0,54 0-16,-36 0 31,-35 0-31,0 0 31,-36 0-31,19 0 31,-19 0 1,1 0-1,17 0 0,71 0-15,-35 18-1,87-18 1,-87 0-16,-18 0 0,-18 0 16,0 0-1</inkml:trace>
  <inkml:trace contextRef="#ctx0" brushRef="#br0" timeOffset="10683.28">16969 9878 0,'0'0'0,"141"0"15,-71 17 1,230 1 15,-176-18-31,352 0 32,-70 0-1,158 0 0,-388 0-31,248 0 31,-389 0-15,124 0 15,-89 0 0,-34 0-15,-1 0 0,-18 0-1</inkml:trace>
  <inkml:trace contextRef="#ctx0" brushRef="#br0" timeOffset="13012.25">9013 10989 0,'53'0'94,"0"0"-79,0 0 1,-35 0-1,35 0 1,-36 0 15,-17-18-15</inkml:trace>
  <inkml:trace contextRef="#ctx0" brushRef="#br0" timeOffset="15794.74">24271 10971 0,'18'0'78,"-1"0"-62,19 0-16,175 0 31,-105 0-31,123 0 16,-123 0 0,406 0 15,-318 0-16,-106 0-15,71 0 16,70 0 15,-158 0-15,211 0 15,-18 0 0,-122 0-15,-54 0-16,53 0 16,0 0-1,-88 0 1,70 0 0,-70 0-1,35 0 1,-35 18-1,0-18 17,-17 0-17,-19 0-15,71 18 32,-70-18-32,0 0 15</inkml:trace>
  <inkml:trace contextRef="#ctx0" brushRef="#br0" timeOffset="25044.88">20197 11501 0,'-36'0'93,"19"-18"-77,-19 0 15,-17 1 1,36 17-32,-36 0 15,35 0-15,-52 0 16,52 0-1,-88 0 1,0 0 0,53 0 15,-35 0 0,35 0-31,-53 17 31,36 1-15,52-18 0,-35 53-1,0 0 17,18-36-17,-53 124 1,70-123-1,-17 70 17,35-17-17,0-1 17,35 72-1,54 34 0,52 0 0,-124-140-15,89 87 0,-71-88-1,142 89 1,-107-89-16,-17 18 15,35-18-15,-17 1 16,0-1-16,-1 0 31,124 18 1,-159-53-32,18 0 0,-17 0 15,105 0 16,-106 0-31,71 0 16,-18 0 0,71-35-1,-53 17-15,70-17 16,-88 0 0,36 17-1,-18-35 1,-71 18-1,-18-1 1,19-34 0,-1-71 15,-17 88-31,-18 0 16,0 18-16,0-124 31,-18 88-16,18 36-15,-53-35 32,0 17-17,-17-36 1,52 72 0,-35-18-16,-35-36 31,53 53-16,-18-35-15,0 36 16,17-19-16,19 19 16,-36-1-16,18 1 15,-1-19 1,19 19-16,-36-1 0,18 0 16,17 18-1,-70-35 1,70 17-16,0 18 15,-17-17 1,17 17-16,1 0 16,17-18-1,-18 18 1,1 0 15</inkml:trace>
  <inkml:trace contextRef="#ctx0" brushRef="#br0" timeOffset="26873.9">19844 12171 0,'-18'17'0,"18"1"15,0 0 1,0 105 0,0-88-1,0 71 1,0-88 0,0 35-1,18 17 32,-18-52-31,-18-53 77,0 0-77,18-1-16,0-70 31,-17 53-31,17-35 32,0 53-32,0 17 31,0 1-16,0-1 1,17 0 0,-17 1 15,18 17 0,0-18-15,-1 18 140,19 0 125,17 18-265,-36 17 0,1-17-16,-1-1 15,-17 54 1,18-53-1,-18-1 1,0 54 0,18-54-1,-18 1-15,17 35 47,-17-35-47,0 17 31,18-35 1,-18 18 15</inkml:trace>
  <inkml:trace contextRef="#ctx0" brushRef="#br0" timeOffset="27363.89">19914 12382 0,'18'0'47,"0"0"-32,-1 0-15,1 0 16,-1 0 15</inkml:trace>
  <inkml:trace contextRef="#ctx0" brushRef="#br0" timeOffset="28671.42">20373 12153 0,'35'0'47,"-17"0"-31,-1 18 15,1-18-31,0 17 16,35 1 15,0-18 0,-36 0-15,1 0-1,-18 18 17,17-1-1,-17 1-15,0 0-1,-17 17 1,-1-17-1,-52 34 1,52-34 0,-53 35-1,36-35 1,0 17 0,17-17 77,1 17-77,17-17 0,0-1-1</inkml:trace>
  <inkml:trace contextRef="#ctx0" brushRef="#br0" timeOffset="29868.74">20884 12241 0,'18'0'109,"17"0"-78,-17 0-31,-18 18 16,18-18-1,-18 18-15,0-1 32,0 1-17,-18 0 1,-17 17 0,17-35-1,0 17-15,1-17 16,-1 18-1,18 17 64,0-17-48,0 0-16,0 17 17,0-17-17,0-1-15,0 1 32,-17 0-17,-19-1 16,19-17 1,-1 0-17,0 0-15,1 0 47</inkml:trace>
  <inkml:trace contextRef="#ctx0" brushRef="#br0" timeOffset="30983.64">21043 12541 0,'-35'0'156,"35"18"-125,0 0-15,0-1-1,0 18 17,18-17-32,-18 0 15,17-18-15,1 17 32,-1-17-17,1 0 1,0 18-1,-1-18 1,1-18 15,0 1-15,-1-1 0,-17 0-1,0 1 32,0-18-31,0 17-1,-17 0 1,-1 18 0,0 0-16,1-17 15,-1-19 16,0 36-15,-17-35 15</inkml:trace>
  <inkml:trace contextRef="#ctx0" brushRef="#br0" timeOffset="32783.79">19667 12929 0,'-35'18'47,"0"17"-32,-71 36 17,71-36-32,-36 0 15,-17 18 1,0 0 0,35-18-1,-53 18 1,53-17-1,18-19 1,-36 36 0,54-35-1,-1-1-15,0-17 47,1 0 31,-1 0-46,18-17-17,0-18 1,0 17-16,0-35 31,0 35-15,0 1 15,18 17-15,-18-18 77,-18 53-77,18-17 0,-53 53-1,35-54 1,-17 36-1,35-35 1,-53 52 0,36-52-1,17 0-15,-18-1 16,18 1 0,0 17 30,18-17 1,17-1-31,-17-17-16,17 0 16,-18 0-16,19 0 15,-19 0-15,19 0 16,17-17-1,-18 17-15,53-71 32,-70 71-1,-1-17 0</inkml:trace>
  <inkml:trace contextRef="#ctx0" brushRef="#br0" timeOffset="34307.06">21696 13000 0,'17'0'78,"1"0"-62,35 35-1,53 36 1,-53-54 0,35 36-1,-70-35 1,105 52 15,-105-52-31,70 53 31,-53-36 1,-17-17-32,-18-36 109,0-17-93,0-1-16,0-17 31,0 36-16,0-1 1,0 1 15,17 17 63,19 35-78,-1-18-1,-17 1 1,-1 17 0,1-17-1,-18 0 1,0-1 15,0 1-15,-18 0-16,1-18 31,-72 17 0,54-17-31,18 0 16,-19 0-1,19 0-15,-1 0 63</inkml:trace>
  <inkml:trace contextRef="#ctx0" brushRef="#br0" timeOffset="41011.48">23566 13635 0,'0'-18'15,"0"1"48,-142-1-32,90 18-15,-178 0 15,160 0-15,-36 0-1,53 0-15,-212 70 47,230-52-31,0 0-16,299 740 219,-246-722-188,405 263 16,-334-263-32,122 52 1,-140-71 0,-1 1-16,1 17 15,-1-17-15,19-18 16,-19 18-16,1-1 15,264 19 17,-18-1-17,-228-35 1,-1 0-16,-18 18 16,1-18-16,-1 0 15,1 0-15,0 0 16,-1 0-16,159-53 31,-158 35 0,-36 0-31,-17 18 16,35-35 0,-36 17-16,19-17 15,-19 0-15,19 17 16,-36-17-1,17 17-15,36-88 32,-35-35-1,-18 106-31,0 0 16,0-53-1,0 52-15,0 19 16,-18-54-1,1 18-15,-1 36 16,-17-19 0,-1-17-16,-17-17 15,18 35 1,-18-1-16,0 1 16,0-18-16,0 18 0,-17 0 15,-106-54 16,123 54-15,-18 17-16,18 1 16,18-1-16,-18 18 0,0-18 15,-18 1 1,36 17-16,-18-18 16,18 1-16,-18 17 15,0-18-15,18 18 16,0 0-16,-1 0 0,1-18 15,-88 18 17,-54 0-1,142 0-31,17 0 16,-35 0-1,36 0-15,-36 0 16,0 0-1,18 0 1,-18 0 0,35 0-16,-17 0 15,17 0-15,-70 0 47,35 0-31</inkml:trace>
  <inkml:trace contextRef="#ctx0" brushRef="#br0" timeOffset="41702.79">23107 14146 0,'35'0'63,"71"0"-32,-71 0-31,1-17 15,-1 17-15,-17-18 16,105 0 15,-35 1-15,-53 17 15,-17-18-15</inkml:trace>
  <inkml:trace contextRef="#ctx0" brushRef="#br0" timeOffset="42290.22">23407 14093 0,'0'18'32,"-18"17"-17,1 1 1,17-1-1,0 18 17,0 0-32,0 35 31,17-70-31,1 70 16,-1-18-1,-17-52 1</inkml:trace>
  <inkml:trace contextRef="#ctx0" brushRef="#br0" timeOffset="42767.34">23301 14623 0,'0'17'94,"35"-17"-63,1 0-31,34 0 16,-35 0 15,-17 0-15</inkml:trace>
  <inkml:trace contextRef="#ctx0" brushRef="#br0" timeOffset="43648.26">23636 14552 0,'18'0'62,"17"53"-31,-35 0-15,18-35 15,-18-1-15,0-70 109,0 36-110,0-1 1,17-17-16,-17 17 16,18 18-16,-18-18 15,18 1-15,-1-1 16,1 1 0,-1-1-16,1 18 31,35 0 16,-18 0 0,-17 0-32,0 0-15,-1 18 16,-17 17-1,18 0 1,-18-17 0,0-1-1,0 19 1,0-19 15,0 1-31,0 17 16</inkml:trace>
  <inkml:trace contextRef="#ctx0" brushRef="#br0" timeOffset="44622.29">24271 14164 0,'35'0'94,"36"18"-79,17 17 17,-70-17-32,35-18 31,-36 17-31,1-17 16,0 0-16,-1 18 0,1-18 15,-18 17 1,18-17 31,-18 18-32,17-18-15,-17 18 0,0-1 16,0 54 15,-53-18-15,36-35-16,-1-1 15,-17-17-15,-1 18 32,19-1-17,-1-17-15,-17 18 16,17-18 0,18 18-16,-17-18 0,-19 0 15,19 17 16,-1 1-15,0 0 15,18 17 16</inkml:trace>
  <inkml:trace contextRef="#ctx0" brushRef="#br0" timeOffset="45570.05">24977 14182 0,'-18'0'47,"18"17"-31,0 19-16,0 34 31,0 1 0,0-36-15,0-17 0,0 17-1,0-17-15,0 17 16,0-18 0,0 1-16,0 17 15,0-17-15,-18 0 0,1-1 31,17 19 1</inkml:trace>
  <inkml:trace contextRef="#ctx0" brushRef="#br0" timeOffset="46654.3">25224 14446 0,'0'-17'31,"-18"17"16,0 0-31,1 0-1,-1 17 1,0 19 15,1-36-15,17 35-1,0 18 17,0-36 15,0 1-16,17-18-16,-17 18 1,18-18 0,0 0-1,17 0 32,-17-18-31,-18 0-16,17-17 31,1 35-31,-18-18 16,0 1-1,0-18 95,-18 17-95,1 0 17,-1 18-17,18-17 32</inkml:trace>
  <inkml:trace contextRef="#ctx0" brushRef="#br0" timeOffset="47962.96">25382 14340 0,'0'36'93,"0"17"-77,0-18-16,0-17 16,0 34-1,0-16 1,0-19-1,18-34 95,0-19-95,-18 19-15,17-1 16,-17 1-16,18-1 31,0 18-15,-18-18 0,17 1-1,-17-1-15,0 0 94</inkml:trace>
  <inkml:trace contextRef="#ctx0" brushRef="#br0" timeOffset="48332.89">25471 14482 0,'0'17'16,"0"-34"-16,17 34 16,-17 1-1,18-1 1,-1 19 15,1-19 0,0 1-31,-1 0 16,1-18 0,0 17-1</inkml:trace>
  <inkml:trace contextRef="#ctx0" brushRef="#br0" timeOffset="50848.52">18874 14076 0,'-18'-18'62,"0"1"-46,1-1-16,-19 18 16,-34-18-1,-36 1 1,-53-19 15,89 36-31,-107-17 16,71-1-16,-193-17 31,193 35-31,-124 0 16,19 0-1,-18 17 1,123 1 0,-35 17-1,70-17-15,-123 0 31,106-1-15,53 1-16,-54 17 31,72-17-31,-54 35 16,1 53 31,52-71-47,18 53 31,0-70-15,70 88-1,107 52 17,-54-70-17,124 36 16,-141-89-31,317 106 32,-264-105-17,0-1-15,547 124 32,-54-36-17,-140-70 16,-406-35-15,229-18 15,-212 0-15,-70 0 0,88-18-1,-106 0 1,89-35-1,-89 18 1,53-71 0,-52 53 15,-19 18-31,-17-88 16,0 70-1,-17 0-15,-36-35 31,17 35-31,-87-71 16,70 89 0,-70-53-1,-160-89 17,142 89-17,71 71 1,-107-89-1,71 70 1,71 36 0,-71-35-1,89 18 1,-1 17-16,0 0 16</inkml:trace>
  <inkml:trace contextRef="#ctx0" brushRef="#br0" timeOffset="51674.6">17039 14340 0,'35'0'47,"18"0"-31,0 0-1,0 0 1,-18 0 0,18 0-1,-17 0-15,34 0 32,-52 0-32</inkml:trace>
  <inkml:trace contextRef="#ctx0" brushRef="#br0" timeOffset="52093.32">17321 14340 0,'0'71'78,"0"0"-62,0-19-16,0-16 0,0 34 31,0-52 0,0 0-15</inkml:trace>
  <inkml:trace contextRef="#ctx0" brushRef="#br0" timeOffset="52478.65">17163 14728 0,'0'18'32,"17"-18"-17,36 0 16,-18 0-31,36 0 16,-18 0 0,17 0 15,-52 0-15,0-18-16</inkml:trace>
  <inkml:trace contextRef="#ctx0" brushRef="#br0" timeOffset="53161.6">17639 14640 0,'18'53'79,"-18"-18"-64,0-17-15,0 0 31,17-54 63,-17 19-78,0-1-16,35-35 15,-17 36 1,0-1 0,-1 18-1,1 0 17,0 0-17,-1 0-15,19 0 47,-19 18-31,1 17-16,-18 0 15,17-17-15,1 105 32,0-52-1</inkml:trace>
  <inkml:trace contextRef="#ctx0" brushRef="#br0" timeOffset="54139.76">18133 14517 0,'0'-18'31,"17"18"-15,19 0-1,34 18 1,-34-1 0,-1 1-16,-18-18 15,19 0 1,34 18 15,-34-1-31,-19-17 16,1 0-1,17 18 17,-35 0-17,18-18 1,-1 0-1,-17 17 17,0 1-17,0 0 1,0-1 0,-53 1-1,1-1 1,-19 36 15,53-35 0,1-18-31,-1 0 16,0 0 0,1 18-1,-1-18 32,1 17-31,-19 1 15,36 0-15,-17-18-16,17 17 31</inkml:trace>
  <inkml:trace contextRef="#ctx0" brushRef="#br0" timeOffset="55065.28">19032 14570 0,'0'35'62,"36"124"-46,-36-71-1,0 18 1,17-53 0,-17-36-1,0 1 1,18 17 46,0 1-46,-1-36 15,-17 17-31</inkml:trace>
  <inkml:trace contextRef="#ctx0" brushRef="#br0" timeOffset="55886.97">19509 14746 0,'0'-18'16,"-18"18"15,0 0 0,1 0-15,-1 0 0,18 36 15,0-1-31,0 18 16,0 17 15,0-34 0,0-19-15,35-17 15,-17 0 0,17 0-15,1 0-1,-19-17 17,-17-1-32,18-17 31,-18 17-31,0 1 16,0-1-1,0 0-15,0 1 16,0-1 93</inkml:trace>
  <inkml:trace contextRef="#ctx0" brushRef="#br0" timeOffset="56859.17">19756 14852 0,'0'0'0,"-18"-18"62,0 18-31,1 0-15,-1 0 15,0 18 1,18 0-32,0-1 31,0 1-16,0-1 1,0 1 0,0 17-1,0-17-15,0 0 16,36-1 15,-36 1 0,17 0 1,19-18-17,-19 0 17,1 0-17,-18-18-15,17 0 16,-17 1-1,0-1 1,0 0 0,0-17 15,0 17-31,-17 1 109,17-1-93,-18 1 0</inkml:trace>
  <inkml:trace contextRef="#ctx0" brushRef="#br0" timeOffset="57733.66">19932 14728 0,'18'0'63,"-1"18"-48,-17 0 1,0-1-16,0 54 15,18-36 1,-18 53 0,0-52-1,17-19-15,-17 19 16,0-1 0,18-35 46,0-18-46,-1-35 15,-17 18-31,18 17 16,17-35 15,-35 36-31,36-18 31,-19 17 0,1 18 16,-18-18-31,18 1 31</inkml:trace>
  <inkml:trace contextRef="#ctx0" brushRef="#br0" timeOffset="58207.93">20197 14905 0,'0'17'31,"0"36"0,0-35-15,0 0 15,17-1-31,-17 1 0,18 0 16,-1 17-1</inkml:trace>
  <inkml:trace contextRef="#ctx0" brushRef="#br0" timeOffset="88547.64">24271 15117 0,'-18'0'109,"18"17"-93,-17 1 0,-18 35-1,-89 53 1,71-54 0,0-16-16,0-1 15,0 18-15,0 0 16,-52 0-1,34 17 1,18-17-16,0-17 16,-17 52-1,34-71-15,19 1 16,-1-18-16</inkml:trace>
  <inkml:trace contextRef="#ctx0" brushRef="#br0" timeOffset="91271.27">23319 15893 0,'0'-18'16,"-36"0"15,19 18 0,-19-35 1,19 35-32,-1-18 15,-35 18 16,-35 0 1,53 0-17,-1 0 1,-16 0 0,16 0-16,-34 0 15,34 0 1,-52 0-1,71 0 1,-36 18 0,17-18-16,-17 18 31,36-1-31,-1-17 16,1 18-1,-1-18-15,0 35 16,1-35-1,17 18-15,-36 0 16,19-18-16,17 17 0,-18-17 16,0 18-1,-17-1 1,-35 54 15,52-71-15,0 18-16,-52 17 31,52-17-31,18-1 16,-17-17-16,-1 18 15,0 17 17,18-17-1,0 17-16,0-17 1,18-1-16,0 19 16,-1-19-1,36 36 1,-35-35 0,17 17-16,0 0 15,1-35 1,69 71-1,-16-36 17,-37 0-32,1-17 15,124 53 17,-124-54-32,0 1 15,17 0-15,159 17 31,-34-18-15,-160-17-16,18 0 16,-18 0-16,0 0 15,124 0 17,-106 0-17,17 0 1,1 0-1,-36 0 1,36 0 0,-1-52-1,-17 34 17,-17-35-17,17-35 16,-53 17 1,0 54-32,0-19 15,0-17 1,0-52 0,0 69-1,-36-34 1,1 17-1,17 18 1,-17-1-16,17 19 16,1-19-16,-18 19 15,-1-1-15,-34-35 16,52 36 0,-35-19-1,18 36-15,-18-35 31,35 35-31</inkml:trace>
  <inkml:trace contextRef="#ctx0" brushRef="#br0" timeOffset="92572.26">22666 16051 0,'0'18'46,"0"0"-30,18-1 0,-1 1-1,1 0 1,0-1 0,-1-17 15,1 0-31,-1 0 15,1 0 1,17 0 0,-17 0-16,0 0 15,-1 0-15,1 0 16,0-17 15,-18-1-15,0 0-16,0-17 31,0 17 16,17 71 47,1 0-79,-18-35-15,17 35 16,-17-18 0,0 18-16,0-18 31,-35 53-16,-53-35 1,-18-35 0,53 0-1,-70-18 1,87 0 0,1 0-16,0 0 0,17-18 15,1 0 16,17-35 1,0 36-32</inkml:trace>
  <inkml:trace contextRef="#ctx0" brushRef="#br0" timeOffset="93904.63">23125 16281 0,'35'0'62,"-18"0"-46,1 0-1,35 0 32,-35-18-47,-1 18 32,1-18-17,-36 18 95,-17 0-79,35 18 16,-18 17-32,18-17 1,0 0 0,0-1-1,0 36 1,0-35-16,0-1 15,0 19 1,0-19 0,0 1-1,-17 17 1,-1-35 0,0 18-16,18 0 15,-52-1 1,34-17-1,-35 0 1,18 0 15,17 0-15,18-17 46,0-1-15,0 0-31,18 18-16,17-17 31,-17-1-31,17 18 31</inkml:trace>
  <inkml:trace contextRef="#ctx0" brushRef="#br0" timeOffset="95120.06">23566 16175 0,'35'0'31,"-18"17"1,1 1-32,17-18 31,1 18-15,-19-1-1,1-17 1,-18 18-16,18 0 62,-18-1-46,-18-17 0,18 18-16,-18-18 15,1 18 1,-19-1-1,19-17-15,17 18 16,-36 0 0,19-1-1,-1-17-15,-35 35 32,36-17-17</inkml:trace>
  <inkml:trace contextRef="#ctx0" brushRef="#br0" timeOffset="96234.45">23971 16245 0,'36'0'109,"-19"0"-93,1 0-16,-1 0 47,-17 18 15,0 17-46,-17 1 15,-1-1 47,18 0-46,0-17-17,18-1 16,-18 1-15,17 0 15,-17-1-15,0 1-16,-105 0 31,16 17-15,54-35-16,-53 0 31,70 0 0,1 0 1</inkml:trace>
  <inkml:trace contextRef="#ctx0" brushRef="#br0" timeOffset="98305.54">25594 15046 0,'18'0'47,"-1"0"-31,1 0-16,17 0 31,-17 0-31,17 18 16,71 35-1,53 17 17,-124-52-1,18 17-31,70 0 31,-52 1-15,-18-19 15,0 1 0,-36-18-31,36 35 16,-17-35-1,-19 18 79,-17-36-47,18 0-47,-18 1 63,18 17 77,-1 0-124,18 17-1,-17-17-15,0 36 32,-1-19-17,-17 1 17,-17 17 14,-19-17-30,1-18-16,-18 0 16,36 0-1,-54 18 1,36-18 0,17 0 15</inkml:trace>
  <inkml:trace contextRef="#ctx0" brushRef="#br0" timeOffset="99808.12">26741 15699 0,'0'-18'47,"0"0"-31,0 1-1,141-19 1,-53 19 0,106-36-16,35 18 31,-105 17-31,105-35 16,-123 35-16,0 1 15,-18-1-15,18 0 16,88-17 15,-141 35-31,-18 0 16,53 0-1,-70 0-15,105 0 32,-70 0-17,-18 0-15,1 18 0,-1-18 16,18 17-1,-36 1 1,19-18-16,-1 18 0,-17-1 16,35 19-1,-18-1 1,-35-17-16,35 17 0,-17 0 16,-1 18-16,19 18 15,-1-18 1,18 52-1,-53-87-15,0 17 16,0-17-16,0 0 16,0 17-16,0 0 15,-18 36 17,1-18-32,-19-18 0,-17 0 15,-105 106 16,69-88-31,1-18 0,-18 1 16,1-1-16,16 18 16,-16-18-16,-319 89 31,266-71-15,-19-1-16,36-16 0,35-19 15,-141 36 16,0-53 1,159 0-32,0 0 0,17 0 15,1 0-15,-18-17 16,17-1-16,-17 0 16,0-17-1,-212-53 16,265 53-15,17 17-16,-17-35 31,35-17-15,0 34-16,0-70 16,0 54-1,17-1-15,1-18 16,141-123 15,-106 159-31,-1-18 16,1 18-16,0-1 15,18 19-15,17-36 16,-35 35 0,0 0-16,0 1 0,0 17 15,0-18 1,52-17 15</inkml:trace>
  <inkml:trace contextRef="#ctx0" brushRef="#br0" timeOffset="132622.7">26723 16616 0,'-18'-18'31,"18"1"-16,0-1-15,0-17 16,71-124 0,-36 88-1,0 1-15,1 17 16,105-141 15,-88 106-15,0-1 15,-36 72-15,-17-1 15,18 89 16,0-1-32,-1 1-15,-17-1 16,0 1-16,0-1 16,18-17-16,-1 0 15,36 88 1,-35-123 0,0 0 15,17-18 0,35-71 0,-70 36-31,36 17 16,-36-17 0,17 0-16,1-18 15,-18-18 1,0-70 15,0 71 0,0 52-31,0 0 16,0 1 0</inkml:trace>
  <inkml:trace contextRef="#ctx0" brushRef="#br0" timeOffset="133488.31">27852 16034 0,'17'0'31,"-17"-18"1,-17 0-17,-1 18 1,1 0 0,-1 0-1,0 18-15,-35 35 31,53-35-31,-17 17 32,17 0-1,0 0-15,0 18-1,17 0 16,36-17-15,-35-19 0,88 36 31,-36-159-16,1-35 0,-71 106-15,0 0-1,0 17 1,-35-35 15,-1 18 0,1 0-15,17 17 0,-17-17-1,17 35 32</inkml:trace>
  <inkml:trace contextRef="#ctx0" brushRef="#br0" timeOffset="139754.73">5821 5962 0,'17'0'16,"125"0"-1,69 35 1,-52-35-1,229 18 1,124-71 0,-265 18-1,264-36 1,-370 53 0,-106 18-1</inkml:trace>
  <inkml:trace contextRef="#ctx0" brushRef="#br0" timeOffset="143789.39">5468 7391 0,'18'0'62,"70"0"-46,-35 0 0,194 0-1,-159 0-15,141 0 16,18 0 15,-123 0-31,246-18 16,-158 18 15,158-18 0,-264 18-31,141 0 31,-159 0-31,159 0 32,-159 0-17,194 18 17,-246 0-32,105-18 31,-53 0-16,-70 0-15,52 0 32,-52 0-32,123 0 31,35 0 0,-158 0-15,53-18-1,-36 0 1</inkml:trace>
  <inkml:trace contextRef="#ctx0" brushRef="#br0" timeOffset="155609.01">7444 9807 0,'17'0'94,"1"0"-78,0 0-16,-1 0 31,18 0-15,-17 0 15,-36-17 78,-34 17-93,-19-18 15,-17 18-15,52 0-16,1 0 15,0 0-15,-18 0 16,35 0 0,1 0-16,-1 0 15,53 0 110,-17 0-109,0 18-16,17-18 16,-17 0-1</inkml:trace>
  <inkml:trace contextRef="#ctx0" brushRef="#br0" timeOffset="157534.94">10777 9913 0,'71'0'109,"17"0"-93,-35 0-1,159 0 1,-142 0 0,230-18-1,-194 18-15,123-17 32,-105-1-32,-36 18 0,-18 0 15,36 0 1,-35 0-1,17 0-15,0 0 0,36 0 32,140-18-1,-211 18-31,0 0 0,0 0 16,71 0-1,-36 0 16,-18 0-15,-17 0-16,0 0 16,0 0-16,-18 0 15,71 0 1,-71 0-16,18 0 16,36 0-1,-37 0-15,-16 0 16,87 0-1,-88 0-15,18 0 16,0 0 0,18 0-1,-18 0 1,-36 0-16,1 0 0,17 0 16,54 0-1,-72 0 1,18 0-16,-17 0 15,17 0-15,1 0 16,34 0 0,18 0-1,-70 0 1,0 0-16,-1 0 78,1 0-62,0 0 15,-1 0-15,1 0-1,-1-17-15,54 17 31,-53 0-15</inkml:trace>
  <inkml:trace contextRef="#ctx0" brushRef="#br0" timeOffset="161734.84">9049 10971 0,'-18'0'47,"-17"0"-15,17 0-17,-17 0 1,0 0-1,-1 0-15,-34 0 32,35 0-17,17 0 1,-53 0 31,54 0-47,-19 0 15,19 0 110,87 0-93,-34 18-32,-1-18 0,0 0 15,18 18-15,0-18 16,70 17 0,-87-17-1,17 0 1,-36 0-1,36 0 1,-35 0 0,-1 0-1,19 0 1,-19 0 0,1 0-1,0 0 16</inkml:trace>
  <inkml:trace contextRef="#ctx0" brushRef="#br0" timeOffset="171107.82">26811 9013 0,'-53'53'78,"18"36"-62,0-37-16,-71 90 31,71-72-15,-18 18-1,35-70 1,0 35-1,18-35 1,-17-1 0,17 1-16,-36 35 15,19 70 17,-1-52-17,18-36 1,-18-17-1,1 17 17,17-17-1,-35-18 47,17-18-62,0 0-1,1 1-15,17-1 16,-18-17 0,18 17-16,-18 0 15,18 36 126,18 70-126,-18-35 1,0-35 0,18 35-1,-18-18 1,0-17-16,17-1 16,-17 19-1,0-19 1,18 1-1,-18 0-15,18-1 32,-1 1-32,1-18 47,-1 0-1,19 0-30,-1-18 0,-17-17-1,17 0-15,-17 17 16,-1 0 0,19 1-1,-36-1 1,17 0-1,1 1 1,-18-18 15,0 17-15,0 0 15,-18 1 0,1 17-15,-1-18 0,0 18-16,1-18 15,-19 1 1,19 17 0,-19 0-16,19-18 0,-36 0 31,35 1-16,1 17-15,-1 0 32,53 0 202,-17 0-218,-1 0-1,1 0 1,0 0 0,17 0-1,-17 0 1,-1 0 62,1 17-62,-18 1 30,0 0-30,0-1 15,0 1-31,-53 0 16,35-1 15,1 1-31,-19 0 31,19-1 1,-18 36-1,17-35-31,0-1 16,1 1-16,17 17 15,-18-35 1,-17 53 15,52-53 94,72-17-94,-72-19-31,18 36 16,36-53 0,-18 18 15,-35 17-16,-18 1-15,17 17 141,-17 17-125,-17 1-1,-1 35 17,-17-18-17,17-35 79,-17-53-63,17-35-15,0 53-16,1-36 15,17 36 1,0 106 78,0-36-79,0-17-15,0 34 16,0-87 93,0 0-93,0 0 0,0 17-1,17 18 48,1 53-48,0-18 1,-1 0 0,-17-17 31,0 17-16,-17-35 78,-1-17-93,0-19-1,18-16 1,-17 34 0,17 71 93,0-18-93,17-17-1,-34-36 110,17-35-109,-18 36-16,18-1 16,-17 0 15,17 54 63,0 16-79,-18-87 110,18 18-109,0-1-1,-18 0-15,18 89 110,0-54-95,0 1 1,0 0 0,0-1-1,18-17 110,-18 18-109,0 0 0,0-1 15,0 1-16,0 0-15,0-36 141,0 0-125,0-17-16,0-53 31,0 53-31,0 17 16,0 0-1,0 1 1,0-1 62,35 71-31,18 0-32,-35-53 17,-1 17 15,19-17-32,-1 0 16,-17 0 94,-1-17-109,-17-1 47,0 1-32,18 17 47,-36-18-31,-17 18-32,17 0 17,18-18-17,18 18 142,17 0-126,-17 0-31,0 0 78,-36 18-47,0 0-15,1-18-1,-72 17 1,72-17 0,-1 0-1,53 0 110,-17 0-109,17 18 31,-17-18 47,-18 17-79,0 1 1,-35 53-1,17-54 1,18 1 0,-35 17-1,17-17 48,0-1-32,18-52 94,0-35-109,0 34-16,0-52 15,0 35 1,0 36 0,0 52 93,0-17-93,0 17-16,0-18 15,0 1-15,0 0 16,0-1-16,0 1 78,-17-36-47,-1-35-15,1-17-1,17 52 1,0 36 109,-18-18-31,18-35-79,0 17 1,0 0 0,18 18 62,-1 0-63,1 0 1,-1 0 0,1 0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38:55.9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15399 1058 0,'17'0'0,"-34"0"15,52 0-15,0 0 0,265 159 47,88 53-16,-247-106-31,-88-71 16,18 18-16,-18 0 16,53 53-1,-54-54 1,-16 1-16,-19 0 0,54 18 31,0 35 0,-54-89-31,1 1 16,-1-18-16,-17 18 16,18-18 77,17-106-61,-35 70-32,0-16 31,0 16-15,0 1-16,0 17 0,0 1 15,18-1 48,70 89-32,-35 17-15,-35-53-16,-1 0 0,1 1 15,0-19 1,-18 1 15,0 0 0,0-1-15,-18-17 0,-17 0-16,17 0 15,-17 0-15,-18 0 0,0 0 16,-123 35 15,17-35 0,141 0-31,1 0 63,69-17 31,-16-1-94,-1 1 15,0-1-15,18 0 16,106-70 15,-71 18 0</inkml:trace>
  <inkml:trace contextRef="#ctx0" brushRef="#br0" timeOffset="11559.71">9719 6050 0,'35'0'109,"-17"-18"-93,0 1-16,-1-1 15,1 18-15,-1 0 16,19 0-1,-19-17 1,-34 17 47,-89 0-32,88 0-31,-17 0 15,0 0 17,17 0-17,53 0 110,54 0-93,-72 0-32,-52 0 93,17 0-77,-17 0-16,17 0 0,-17 0 16,53 0 109,52 17-94,-52-17 16,-89 0 15,54 0-46,-1 0-16,0 0 0,1 0 15,-1 0-15,53 0 204,-17 0-173,0 0-16,-1 0 1,1 0 15,-53-17 63,-36 17-63,54 0-15,-19 0 0,19 17 15,17 36-16,0-35 1,17-1-16,-17 19 16,53-19 15,-35 1 0,-1-18-31,1 0 16,-18-18-16,35 1 15,1-36-15,-1 17 16,0 19-16,18-18 16,-18-1-1,-17 19 32,-71 17 0,-17 0-31,34 0-16,19 17 15,-19-17-15,19 0 16,52 18 125</inkml:trace>
  <inkml:trace contextRef="#ctx0" brushRef="#br0" timeOffset="26681.33">8978 4586 0,'18'0'16,"-1"0"-1,1 0-15,17 35 16,-17-35-16,0 18 15,52 35 17,-52-35-32,17 34 15,-17-34 1,-1 0-16,19 17 16,17 18-1,-36-35-15,1-1 16,0 1 62,-1-18-47,-17-18-15,0 1-1,18-19 1,-18 19 0,0-1-1,0 0 17,17 18-17,1-17 16,0 17-15,-1 0-16,1 17 16,35 36 15,-18-35-15,0 35-1,-17-35 1,0-18-1,-18 17 32,-36-17-31,19 0 0,-18 0-1,-1 0-15,-17 0 16,18 0-1,0 0-15,17 18 0,-52-18 32,52 0-17,0 0-15,1 0 16,-1 0 125,36-18-126,-1 1-15,19-1 16,-1 0-16,18 1 15,0-1 1,35-17-16,-53 17 16,0 0-1</inkml:trace>
  <inkml:trace contextRef="#ctx0" brushRef="#br0" timeOffset="50805.6">16475 5768 0,'17'-18'47,"1"18"-32,0 0 1,-1 0-16,36 53 31,-35-35-15,-1 17-16,1 0 15,0 1-15,-1-1 16,1 0-16,0 0 16,-18 1 15,17-19-16,1 36 1,0-35-16,-18 0 16,35 52-1,-17-52 17,-1-1-17,1-17 1,-1 0-1,1 18 48,0-18-32,-18-18-15,17 1-1,-17-36 1,0 35-16,0 1 16,0-19-16,0 19 15,0-1 1,36 18 78,-19 0-79,1 0 1,-18 18 0,0-1-16,18-17 15,17 36 1,-18-1-1,-17-17 1,0 17 0,0-18-16,0 1 0,0 0 31,0-1-15,-35-17 62,-35 0-47,34 0-15,1 0-1,17 0 1,1 0-1,-1-17 1,18-1 125,0 0-126,0 1 1,0-1 0,0 1-16,18 17 15,17-36 1,-35 19-1,18 17-15,-1 0 16,-17-18 0,18 0 15,-36 18 203,1 0-218,-19 0 0,19 0-1,34 0 157,72-53-141,-72 36-15,-34 17 62,-36 17-62,17 1-16,19 0 15,-18 17-15,17-35 16,-35 53 15,35-35 32,1-1-48,17 1 32,0-1 63,35 1-64,-17-18-30,-1 0-16,54 0 16,-54 0-1,1 0 1,0 0 15,-18-18 94,-36-17-109,19 0-1,-18 17-15,17 1 32,0 17-1,18 35 0,0-17-31,0-1 16,36 1-1,-19-1 1,18-17 0,-35 18-1,18-18 32,0-53 0,-18-17-31,0 17-16,0 35 15,17 18 63,19 35-46,-19-17-32,-17 0 47,18-18-16,-18-18-16,0-17 1,0 17 15</inkml:trace>
  <inkml:trace contextRef="#ctx0" brushRef="#br0" timeOffset="53722.12">24412 5521 0,'18'0'31,"0"0"-15,34 0-1,-16 0-15,34 0 16,-34 0 0,-1 0-16,0 0 15,0 18-15,71 17 16,-53 0-1,0-17-15,0-1 16,17 36 0,-52-17-1,17-36-15,-17 17 0,17 1 16,-17 0 0,0-1-16,-1 1 15,1 17 1,0-35-1,-1 0 48,1 0-47,-18-18-1,17-34 1,-17 34-16,0-17 15,0-1-15,0 1 16,0 17-16,0 1 16,0-1-16,0 1 31,18 17 16,0 0-32,17 0-15,-17 17 0,-18 1 16,17-1-16,1-17 16,0 36-1,-1-1-15,-17 18 32,0-35-17,0-1-15,0 1 31,-17-18 16,-36 0-31,17-18-16,19 18 16,-1 0-16,0-17 15,-17 17-15,18 0 16,-1 0-1,-88 0 17,88 0-32,-17 0 31,35-53 125,35 17-140,-17 19 62,0 17-47</inkml:trace>
  <inkml:trace contextRef="#ctx0" brushRef="#br0" timeOffset="103444.69">17921 15328 0,'0'53'63,"0"53"-47,0-53-16,0 0 0,0-18 15,0 18 1,0-18-16,-18 71 31,18-88-31,0-1 16,0 1 46</inkml:trace>
  <inkml:trace contextRef="#ctx0" brushRef="#br0" timeOffset="104568.3">17709 15804 0,'0'18'47,"0"0"47,18-18-63,0 0-15,35-18-1,-36 0 1,36 18 0,-18 0-16,36-35 15,176 18 1,-159 17-1,-17 0-15,-1 0 16,54 0 0,-89 0-16,18 0 15,0 17-15,106 54 32,158 87-1,-246-122-31,-1-1 0,107 88 47,-160-87-16,-17-1-31,-35 18 16,-53 70-1,0-34-15,17-36 16,18 17-16,-35-17 15,-141 106 17,105-89-32,-17 19 15,0-19-15,-265 89 16,318-142 0,17-17-16,19 0 15,-142-17 16,158-1-31,-17 1 0,0-1 16,0-35 0,18 35-1,18-17-15,-19 17 0,1-34 16,17 16 0,-17-123-1,35 54 1,0 52-1,53-71 1,-18 54-16,36-1 16,-1 1-16,19-1 15,-19 0-15,1 19 16,17-1 0,35 0-1</inkml:trace>
  <inkml:trace contextRef="#ctx0" brushRef="#br0" timeOffset="105192.3">18009 16245 0,'0'18'0,"-17"35"46,17-18-46,53-52 94,-36-19-94,19 19 0,-19-19 31,1 36 32,-18 89-32,0-72-31,0 1 16,0 17-16,-18-17 15,-35 17 1,36-35-16,-1 18 16,-17-1-1,17 1-15</inkml:trace>
  <inkml:trace contextRef="#ctx0" brushRef="#br0" timeOffset="106046.1">18362 16316 0,'0'0'16,"18"0"15,17-35-15,-35 17 0,18 0-16,-18 1 15,0-1 1,-18 18-1,-17 18 32,35 17-47,-18 0 0,0-17 16,18 17-16,-17 1 16,17-19-16,0 18 31,0-17-16,88-36 32,-53 1-47,18-1 16,-18-17-16,1 17 0,-19 18 16,19-35-16,-19 17 15,1 1 1,0-19-1,-18 19 1,0-1 0,0 0-16,0 36 109,0 17-93,17-35-1,1 18 1,-1-18 15,-17 18 0,-35 17 1,18-17-1,17-1-15</inkml:trace>
  <inkml:trace contextRef="#ctx0" brushRef="#br0" timeOffset="107800.24">17339 15575 0,'0'18'31,"0"-1"-16,-18 19-15,18 34 16,0-17-16,0 18 16,0-1-16,-35 36 15,35-88 1,-18 17 0,1-35-16</inkml:trace>
  <inkml:trace contextRef="#ctx0" brushRef="#br0" timeOffset="108076.82">17057 15699 0,'17'-18'31,"107"-17"-15,-18 17-1,0 0-15,70-17 16,0 0-16,1-18 16,-18 0-16,-1 18 0,-17-1 15,36-16 1</inkml:trace>
  <inkml:trace contextRef="#ctx0" brushRef="#br0" timeOffset="109944.07">19914 15752 0,'0'0'0,"0"-18"15</inkml:trace>
  <inkml:trace contextRef="#ctx0" brushRef="#br0" timeOffset="110143.76">20144 15963 0,'17'18'15,"-17"-1"-15,18-17 16,-18 18-16,18 0 16,-18-1-16</inkml:trace>
  <inkml:trace contextRef="#ctx0" brushRef="#br0" timeOffset="121383.17">28504 15434 0,'18'0'31,"17"0"-16,-17 18 1,17-18 15,-17 0-15,123-71 0,-88 18-1,106-106 1,-36 54 15</inkml:trace>
  <inkml:trace contextRef="#ctx0" brushRef="#br0" timeOffset="121751.12">28945 15646 0,'0'17'62,"71"-17"-46,88-17 0,-18-19-1,88 1 1,-105 17-16,-36 1 15,-18 17-15,-34 0 16</inkml:trace>
  <inkml:trace contextRef="#ctx0" brushRef="#br0" timeOffset="124875.92">23407 15346 0,'-53'17'78,"-106"54"-63,89-53 1,-1-1-16,-88 19 16,89-19-1,17 1-15,-18-18 16,36 0-16,-18 17 0,0-17 15,18 18 1,-18-18-16,-18 35 16,36-17-1,-18 0-15,18 17 16,-18-17-16,0 17 16,-17-17-16,-1 17 15,18 0-15,18-17 16,-18 17-1,-71 18-15,54-18 16,17 0-16,-88 107 47,106-72-16,35-35-31,0-17 0,0 0 16,0-1-16,0 19 15,70 34 1,36 1 0,-53-18-1,123 105 17,142-17-1,-195-105-31,-35-1 15,18 18-15,159 18 16,-142-19 0,459 54 15,-458-88-31,-18 0 16,229-18 15,-124-36 0,-158 19-31,18-1 16,70-53-1,-88 36-15,-35 0 16,17 17-16,-17-17 16,-1 0-1,-17-18 1,0 17-16,0 1 0,0-35 15,0 17-15,-70-159 47,-1 89-31,18 70-16,0 0 16,-194-194 15,159 141-16,70 53-15,-17 18 16,35-18-16,-17 35 16</inkml:trace>
  <inkml:trace contextRef="#ctx0" brushRef="#br0" timeOffset="134641.32">14922 11501 0,'18'0'15,"0"0"32,-1 17-16,-17 1-15,0 35 0,-35 0-16,17 17 15,-70 89 1,0 0-1,0-18 1,35 0 0,18-71-16,35-34 15,0 158 1,0-124 0,0 1-16,17 17 15,36 88 1,-35-70-1,0-17-15,34 16 16,-34 1-16,35 106 16,-18 0-1,-17-89 1,0 0-16,-1 1 0,1-1 16,-1 124-1,1-141 1,17 35-1,18 71 1,0-124 0,-17-17-16,-19-18 15,18 0-15,-17 17 16,17-35-16,-17 18 16,-18-35-16,18 17 15,-1 0-15,1 18 16,0 0-16,-1 0 15,18 0 1,-35 0-16,18 0 0,0-18 16,-1 1-16,1-19 15</inkml:trace>
  <inkml:trace contextRef="#ctx0" brushRef="#br0" timeOffset="148266.85">17216 4463 0,'0'0'0,"35"0"0,18 0 15,17 0-15,18 0 16,459-36 15,-317 19-31,17-19 16,35 1-16,71 0 16,793-89-1,-970 107 1,142-19-1,-36 36-15,18-17 0,-35 17 16,-18 0-16,-36 0 16,36 0-1,-159 0 1,142 0 0,-160 17-1,1 1-15,-1-18 16,71 18-1,-70-1-15,0-17 16,-18 18-16,141-18 31,-18 0 1,-141 0-32,0 18 15,1-18-15,-19 17 16,19-17-16,-19 0 15,1 0-15,17 0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50:38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8643 0,'0'0'16,"-17"0"15,34 0 0,19 0-15,-19 0-1,1 0 1,53 0 0,-54 0-1,36 0 1,-35 0-16,35 0 15,-36 0 1,1 0 0,0 0-1,17 0 1,-18 0 0,19 0-16,-19 0 15,1 0 1,0 0-1,-1 0 95,1 0-79,0 0 16</inkml:trace>
  <inkml:trace contextRef="#ctx0" brushRef="#br0" timeOffset="1771.99">13370 8731 0,'18'0'16,"0"0"0,17 0 15,35 0-31,-17 0 31,-35 0-31,0 0 0,17-17 16,-18 17-1,54 0 1,-53-18 0,35 18-16,0 0 31,-36 0-16,18 0 1</inkml:trace>
  <inkml:trace contextRef="#ctx0" brushRef="#br0" timeOffset="8943.95">15328 8678 0,'35'0'47,"-17"0"-31,0 0 0,-1 0-1,36 0 16,0 0-15,0 0 0,-18 0 15,1 0-15,-19 0-1,1 0 1,70 0 15,-70 0-15,-1 0-16</inkml:trace>
  <inkml:trace contextRef="#ctx0" brushRef="#br0" timeOffset="10398.2">16810 8643 0,'0'0'15,"17"0"-15,1 0 16,0 0 0,-1 0-16,36 0 47,-17 0-32,-19 0-15,1 0 16,88 0 15,-71 0-15,0-18-1,1 1 1,-1 17 0,-18 0-16,1 0 15,0 0 1,-1 0-1,1 0 1,0 0 15,-1 0-31,19 0 32,-19 0-1,1 0-16,-1 0 1,1 0 0,0 0-1,-1 0 1,1 0 0,0 0-16,17 0 31,0 0-16,1 0 17</inkml:trace>
  <inkml:trace contextRef="#ctx0" brushRef="#br0" timeOffset="27664.16">18027 15699 0,'0'17'63,"18"-17"-48,-1 0 1,18 0 0,-17 0-1,17 0 1,-17 0-16,88 0 31,-88 0-15,17 0-1,0-17 1,-35-1 0,53 0-1,-53 1 1,53-36-1,-35 35 1,-1-35 0,-17 18 15,0 17-31,0-70 31,0 53-15,0-18-1,0 18 1,-53-106 15,36 123-31,-19-53 16,1 36 31,17 35-32,18-18-15,-35 18 32,18 0-17,-1 0 1,18-17-16,-35 17 16,-1 0-1,1 0 16,17 0-15,-17 0 0,17 0 15,-34 0-15,16 0-1,1 0 1,-18 0 15,-17 17-15,52 1-1,-35 0 17,18-1-17,17 1 1,0-18-16,1 18 15,17-1 1,-18-17 0,1 18-16,-1 17 31,0-17-15,1-1-1,17 36 16,0-17-31,0-19 16,0 19 0,0-19-16,0 36 31,0-18-15,17-17-1,1 0 1,0-18-16,-18 17 15,17 1-15,18 0 32,-17-1-17,35 18 17,-35-35-17,-1 18 32,1-18-31,0 0 15,-1 0-15,1 0 15,-1 18-16,1-18 1,-18 17 15</inkml:trace>
  <inkml:trace contextRef="#ctx0" brushRef="#br0" timeOffset="35871.03">17939 19032 0,'17'-17'94,"-17"-1"-78,18-17-16,0-71 31,-18 35-16,0 54 1,0-36 0,0 35-1,-36 1 1,19-1 15,-19 18-15,-16-18 15,16 1-15,1 17-16,17 0 0,-35 0 15,-35 0 1,53 0-16,-36 0 16,18 0-1,1 0-15,-72 0 16,71 0-1,0 0-15,18 0 0,-18 0 16,-53 0 0,36 0-1,17 0 1,0 0 0,18 0-16,-89 0 31,106 0-31,-34 0 15,-125 0 17,124 0-32,0 0 15,-88 0 1,88 0-16,-105-18 31,69 18-15,54 0-16,0-18 15,-18 18 1,35 0 0,-35 0-1,18 0-15,-53 0 16,0 0 0,35 0-1,-88 0 16,105 0-15,-69-17 0,69 17-1,-34 0 1,34 0-16,-52 0 16,-53 0 15,18 0-16,70 0-15,-88 0 32,17 0-17,54 0 1,-19 0 0,-16 0-1,34 0-15,-123-18 31,141 18-15,-53-18-16,-17 18 31,35 0 16,52 0-31,19 0-16,-54 0 31,53 0-31,-70 0 16,0 0-1,17 0 17,36 0-32,0 0 15,17 0 1,-17 0-16,-18 0 47,0 0-16,36 0-31,-1 0 16,-35 36 15,35-36-16,1 17-15,-1 1 16,0-18-16,-17 18 31,-18 17 1,36-17-17,-19-1 1,1 1-1,0-1 17,-1-17-32,-105 36 31,124-36-31,-1 0 16,-52 0 15,70 17-31,-18-17 15,0 36 17,1-36-17,-1 17 1,0 1 0,18 0-1,-17-1 1,-1 1-16,18 0 15,-18-1 1,18 1-16,0-1 16,0 36 15</inkml:trace>
  <inkml:trace contextRef="#ctx0" brushRef="#br0" timeOffset="40893.39">22754 15081 0,'18'0'63,"35"0"-32,-36 0-15,1 0 31,0 0-32,-36 0 126,-35-17-125,18 17-16,17 0 15,-70 0 1,35 0-1,35 0 1,36 0 78,35 17-63,-35 1-31,-1-18 16,19 18-1,-1-18 1,-18 0 0,-34 0 62,-1 0-63,1 0-15,-1 0 0,0 0 16,1 0 0,-1 0-1,0 0 16,-17 0-15,35 17 31,18 1-31,-1-18-1,1 17 1,0-17-16,-1 0 0,19 18 31,-19-18-15,1 0-16,-1 0 15,19 0 1,-19 0 0,-17-18 30,0 1-30,-17-1-16,-1 18 16,-52-35-1,34 35 17,19 0-1,-1 0 141</inkml:trace>
  <inkml:trace contextRef="#ctx0" brushRef="#br0" timeOffset="47180.4">20479 16245 0,'0'-17'32,"70"-1"-1,-34 18-15,16-18-1,178-17 1,-54 35-1,-88-17-15,177-19 32,-18 19-17,-177-1 1,1 18 0,0 0-16,105 0 15,-88 0 16,-70 0-31,35 0 16,0 0 15,-36 0-31,89 0 16,-53 0 0,-18 0-1,36 0 1,-36 18-16,53-1 15,-17-17 1,-36 0 0,18 18-1,-18-18 1,18 18-16,53-1 16,-71-17-1,-17 0-15,17 0 16,18 0-16,0 18 15,124-1 17,17 1-1,-142-18-15,37 0-1,-36 0-15,-1 0 16,213 0 15,-212 0-15,35 0-1,89 0 1,-142 0 0,53 0-1,-53 0-15,1 0 16,17 0-16,-1 0 15,-16 0-15,-1 0 16,71-18 0,-71 18-1,36 0 1,-36 0 0,18 0-1,-18-17 1,53 17-1,1-18 1,16-17 15,-69 35-15,-19-18-16,36 18 16,0-17-1,0-1 1,-35 18-1,-1 0 1,19-18 0,-1 18 15,-18 0-15</inkml:trace>
  <inkml:trace contextRef="#ctx0" brushRef="#br0" timeOffset="50907.79">25594 13741 0,'0'-71'46,"0"-35"-14,18 36-32,52-89 15,-17 53 1,71-194 0,158 0 15,-106 195-16,54 16 1,-142 54 0,53-18 15,-124 36-31,19-36 31,-19 53-15,-17-36-1,0 19 1,-17-1 15,-36 18-15,18 0 15,17 0 63,71-18-47,-36 1-32,1 17-15,0 0 0,-1 0 16,19 0 0,-19 0-16,1 0 31,0 0 31,-1 0-46,-17 17 0,18 1-1,-18 0 79,0 17-78,-18-17-1,1-1-15,-1 1 0,-106 88 32,89-89-17,18 1 1</inkml:trace>
  <inkml:trace contextRef="#ctx0" brushRef="#br0" timeOffset="52176.29">27958 11254 0,'-18'-36'16,"0"36"-16,-17-17 15,106 70 1,-160-124 0,54 71 15,18 0-31,-1 0 16,0 0-1,-35 71 16,36-54-15,-1 36 0,0-18-16,18 36 31,53-18 0,-35-35-15,0-1-1,17-17 1,53-35 15,-53 0-15,36-71 0,-53 53 15,-1 53-16,1 35 79,52 247-63,-17 1-15,-53-213 0,18 54-1,-18-1 17,0-105-32,-71 52 15,54-70 1,-71 0-1,-18 0 17,88-17-17,18-1 1,-18 18-16,18-18 16,0 1-1,0-36 16,0-35 1,36 70-32,-1-17 15,-17 17 1</inkml:trace>
  <inkml:trace contextRef="#ctx0" brushRef="#br0" timeOffset="52962.75">28822 11712 0,'-53'-35'31,"18"35"0,123 35-31,-212-70 16,89 35 15,35 18-31,-35 123 47,35-18-16,0-105-15,35 17 31,-35-17-47,35-18 31,1-36 0,-19 36-31,1-17 16,0-1-16,-1 1 16,-17-1-16,0 0 15,0-17 16,-35 0-15,17 35 0,-35-36 31</inkml:trace>
  <inkml:trace contextRef="#ctx0" brushRef="#br0" timeOffset="53709.57">29016 11765 0,'0'-18'31,"0"36"-31,0-18 63,-18 53-48,18-35-15,0 17 16,-17 18 0,17-35 15,0-1-31,0 1 31,17-18-15,1 0 15,17 0-15,-17-18-1,0-17 1,-18-36 0,0-35 15,0 71-16,-18 18 64</inkml:trace>
  <inkml:trace contextRef="#ctx0" brushRef="#br0" timeOffset="54847.06">30039 11254 0,'0'-18'0,"0"0"31,0 54-31,0-89 31,-18 53-15,-17-18-1,17 18 17,-52-53-1,-18 18 0,70 17-15,-70-52 15,70 52-15,1 18-1,17 106 48,17 35-48,19 141 1,-19-194 0,-17 1-16,0 69 15,0-105 1,0 0-16,0-35 15,0-1-15,0 1 16,0 0-16,0-1 16,-53 1 15,-17-18 0,-54-35 0,107 17-15,-19-17 0,19 0-1,17 17 1,-18 0 0,18-35 15,0 0 0,18 36-31,35-1 47,35 18-31,-71 18-1,54-1 1,-18 1 15,-35 0-15,-1-18-16,18 17 31,-17-17 0</inkml:trace>
  <inkml:trace contextRef="#ctx0" brushRef="#br0" timeOffset="56758.57">25682 13776 0,'0'18'16,"35"-1"-1,-17 19 1,123 69-1,-35-34 17,-53-53-32,70 52 31,-17-17 0,-35-35-15,17-1 31,-70-17-32,-1 0 48,-52-106-32,17 89-31,-35-54 31,53 54-31,-35 17 16,18-18 15,34 18 16,54 18-31,-1 35-1,-17-1 1,18 19 15,-71-53-31,35 35 16,-17-18 15,-18-18-31,0 1 16,0 0 15,0-1-31,-36 1 16,-105 17 15,106-35-16,0 18-15,-53-18 47,70 0-31,-35 0 0</inkml:trace>
  <inkml:trace contextRef="#ctx0" brushRef="#br0" timeOffset="58221.39">26987 14111 0,'-17'71'31,"34"-142"-31,-34 424 31,17-283-31,0-17 0,0-17 16,0-19-1,-18-17 95,18-53-95,-17 18 1,-1-53 0,18 53-16,-18-124 15,18 88 1,0-140 15,0 140-31,0 36 16,0-53 15,0 70-31,0 0 16,18 1-16,0-1 15,17 0-15,0 1 16,53-1 0,-52 18-1,34 0 16,-35 0-31,-17 0 0,0 0 16,-1 0-16,1 18 31,-18-1 16,0 19-31,0-1-1,0-17 1,-18-1 0,1-17-16,-1 36 15,18-19 1,0 1 15,0-1-31,0 1 16,53 53 15,-18-18-15,106 105-1,-105-105 1,-1 35 15,-35-70-31,-18 35 31,-140 35 1,122-70-17,-140 35 1,141-53 0,-1 0-1,36-18 63,0-35-62,18 18-16,0 17 16,17 1-16,35-19 15</inkml:trace>
  <inkml:trace contextRef="#ctx0" brushRef="#br0" timeOffset="59876.66">28028 14129 0,'18'0'31,"-36"0"-31,36-18 0,-18 0 16,0 1-1,-35-36 16,17 35-15,0 18 15,1 0-15,-19 0-16,-17 0 16,1 53-1,52-18 1,0 1-16,0-1 15,-18 88 17,18-87-17,35 17 17,-17-53-17,35 0 16,-18 0-31,-17 0 16,17 0 0,-17-36-16,-1 36 0,18-88 31,-35 71-15,0-19-16,0 19 15,0-1 32,18 18-31,0 18-1,-1-1-15,1 1 16,0 0 31,-1-18-32,19 0 17,-19-18-32,36-35 15,0 18 1,53-18 0,0 0-1,-36 0 1,-17-18-1,-35 36 1,17-124 0,-17 1-1,-18 17 17,0 105-17,0-52 1,0 70-1,17 18 48,19 53-47,-1 0-1,0 88 1,-17-35-16,-1 88 15,1-123 1,0 123 0,-18-141-1,0 17 1,-18-52-16,0 0 16,-34 17 15,-54-35 0,70 0-31,1 0 0,18 0 16,-54 0 15,53 0 0,1 0-31,-1-18 0,0 18 16,18-17-1,0-1 17,0-17-1,36 17-15,34 18-1,1 0-15,-36 0 16,89 18 15,-36-1 0,-71-17-31,36 0 0,-35 18 16,0-18-16,17 0 16,-17 0-16,-18 18 15,17-18-15,18 0 16</inkml:trace>
  <inkml:trace contextRef="#ctx0" brushRef="#br0" timeOffset="60622.5">27393 14958 0,'18'0'63,"123"-36"-32,-88 19-31,35-18 16,194-71 15,-194 88-15,230-70 15,-247 53-16</inkml:trace>
  <inkml:trace contextRef="#ctx0" brushRef="#br0" timeOffset="61471.68">28240 12629 0,'53'-17'62,"17"17"-30,-17 0-32,0 0 15,71 17 1,-54-17-16,195 0 31,-71 0-31</inkml:trace>
  <inkml:trace contextRef="#ctx0" brushRef="#br0" timeOffset="77969.39">16122 12224 0,'18'0'31,"52"0"0,-52 0-31,35 0 16,-18 0-1,-17 0-15,17 0 0,18 17 32,17-17-17,-52 0 1,0 0 0</inkml:trace>
  <inkml:trace contextRef="#ctx0" brushRef="#br0" timeOffset="78538.11">17868 12294 0,'35'0'0,"18"0"15,-141 0-15,247 18 0,-124-18 16,18 18-16,88-18 31,-35 0-15,0 0-1,-36 0 1,-17 0-16,0 0 16,0 0-1</inkml:trace>
  <inkml:trace contextRef="#ctx0" brushRef="#br0" timeOffset="79644.61">11659 12382 0,'71'0'63,"-18"18"-48,0-18 1,158 0 0,-122 0-16,-1 0 15,229 0 16,-211 0-31,264 0 32</inkml:trace>
  <inkml:trace contextRef="#ctx0" brushRef="#br0" timeOffset="80153.88">13794 12418 0,'17'0'0,"-34"0"16,87 0 0,1 0-1,-54 0 1,124 0 0,-88 0-16,53 0 15,-53-18 1,35 0-1,-52 18-15,-19-17 16,1-1-16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41:39.7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18503 8414 0,'18'0'32,"-1"0"-1,1 0 31,17 0-46,1-18-16,-1-17 16,71-53-1,-53 52 1,-18 19-16,0-19 0,-17 19 16,0 17-1</inkml:trace>
  <inkml:trace contextRef="#ctx0" brushRef="#br0" timeOffset="6101.25">22049 6632 0,'0'-17'47,"-177"34"0,89 1-32,17 35-15,-17-18 16,18 18 0,52-18 15,18-17-16,18 17 17,35 0-17,0 1-15,17-19 0,-17 19 16,18-19 0,-36 1-16,-17-18 15,17 35 1,-35-17-1,0-1-15,-18 36 16,-52 36-16,-1 34 16,0-35-16,19 0 15,-1-35-15,35-17 16,0-1-16,1-17 16,-1-18-1,0 17 1,18-34-1,0-1 1,0 0-16,0 1 31,0-1-31</inkml:trace>
  <inkml:trace contextRef="#ctx0" brushRef="#br0" timeOffset="7465.66">22560 6862 0,'0'35'47,"0"0"-31,0 18-16,0-18 15,0 1-15,0-1 0,0 88 47,0-105-31,0 35 0,0-36-16,18-17 15,-18 18-15,17 0 16,-17-89 109,-17-17-110,17 70-15,0-17 16,0 17-16,0 1 16,0-1-16,0-17 15,0 17 32,0 1 63,17 52-32,-17 0-63,36 71 1,-36-53-16,0-35 16,17-1-16,-17 1 31,0-1-31,18-17 15,17 0 32,1-35-31,-1-18 0,0 0-16,36-17 15,-36-1-15,0 1 16,0 17-16,-17 18 15,-18 70 32,0 18-31,0 0-16,0-18 16,0 0-16,0 0 15,0-17-15,0 0 16,0-1 31</inkml:trace>
  <inkml:trace contextRef="#ctx0" brushRef="#br0" timeOffset="7916.32">23230 7197 0,'0'0'16,"36"53"-16,-1-18 0,-17-18 31,-1-17 16,-17-88-32,0-18 1,-35-17-16,35 17 16,0 18-16,0-36 15,0 107 1,0-1-16,18 1 47,17 17-32,-17 0-15,-1 52 32,-158 143-1,123-160-31,18 0 31,0-17-15,0-1-1</inkml:trace>
  <inkml:trace contextRef="#ctx0" brushRef="#br0" timeOffset="8554.01">23477 6950 0,'0'0'0,"18"0"16,0 0-16,-1 0 15,1-18 1,17 0-16,36-87 31,-18 52-15,-53 17-1,0 19-15,0-19 0,0 1 32,-18 35-17,18 71 17,-18 211-1,18-229-16,0-18-15,36 0 16,-19-35 0,1 0-16,17 0 15,0-17-15,36-54 16,-53 36 0,-1 35 46,19 0-31,17-71-15,-18 19-16,0-1 16,-17 0-1,17 0-15,-17 0 16,-18 18-16,17 17 0</inkml:trace>
  <inkml:trace contextRef="#ctx0" brushRef="#br0" timeOffset="9074.12">24888 6650 0,'0'53'47,"0"-18"-32,0 0-15,0-17 16,0 17-16,18-35 0,53-17 47,-36-19-31,0-17-16,18 0 15,-18 1-15,1-1 16,-1 0-16,0 35 15</inkml:trace>
  <inkml:trace contextRef="#ctx0" brushRef="#br0" timeOffset="9302.99">25453 6720 0,'0'-17'78,"0"-19"-63,18-16 1</inkml:trace>
  <inkml:trace contextRef="#ctx0" brushRef="#br0" timeOffset="9463.96">25559 6262 0</inkml:trace>
  <inkml:trace contextRef="#ctx0" brushRef="#br0" timeOffset="9957.24">25788 6350 0,'18'0'31,"-18"18"63,-71 52-63,36-52-31,17 17 16,-17 71 15,35-88-31,0-1 15,35 18 1,1 1-16,-1-19 16,-18 1-1,1 0 17,-159 17-1,123-35-31,-17 0 31,0 35-15,17-17-16</inkml:trace>
  <inkml:trace contextRef="#ctx0" brushRef="#br0" timeOffset="10461.17">26017 6667 0,'36'0'31,"17"0"-15,-18-35-1,0 18-15,0-19 0,-17 1 16,17-36 0,-35 36-1,-35 35 32,-71 124-16,106-107-31,0 19 16,0-1-16,0-18 16,35 1-16,-17 17 15,88 18 17,-106-35-32,18-18 15,-1 0 1,1 0-16,17 0 15,36-106 17,-18 53-32</inkml:trace>
  <inkml:trace contextRef="#ctx0" brushRef="#br0" timeOffset="11024.11">26723 6191 0,'0'0'0,"18"88"78,17 212-47,-35-247-31,0 0 16,0 18-1,-35-1 17,17-52-32,-70-18 31,70 0-16,-17 0 17,17-53-1,18 18-31,0 17 16,35 0-16,-17 1 15,17-1-15,1 18 16,-19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52:12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8026 0,'18'0'125,"-1"0"-109,19 0 15,-19 0-15,19 0-16,-19 0 15,1 0-15,0 0 16,17 0 0,18 0-1,-18 0-15,18 0 31,17 0-15,-34 0-16,17 0 31,-18 0-15,-17 0-16,34 0 31,-16 0-31,-19 0 16,19 0-16,-19 0 0,19 0 15,-19 0-15,19 0 16,87 0 15,-88 0-15,1 0-16,-1 0 16,88 0 15,-52 0-16,-18 0 1,0 0 0,-18 0-1,71-18 1,88 18 15,-124 0-15,54-18 15,-36 18-15,-17 0 15,34-17-15,-16 17 15,-19 0 0,36-18 16,-88 18-47,52 0 31,-35 0-15,-17 0-1,0 0 126,-1 0-110,1 0-15</inkml:trace>
  <inkml:trace contextRef="#ctx0" brushRef="#br0" timeOffset="3469.76">17110 6773 0,'17'0'78,"36"-35"-62,-17 17-1,-19 1-15,36-36 31,0 0-31,-35 18 32,-1-18-17,1-35-15,-18 17 16,0 36 15,0-1-31,-18-16 16,1 16-1,-1 36 48,0 0-47,1 0 15,-1 0-16,0 0 1,1 0-16,-1 36 16,1-19-1,-1 1 1,-17 35 0,35-18-16,-18 53 15,18-53-15,0-17 16,0 0-16,0 17 15,0 0 1,0-17-16,0 0 16,35 52-1,-17-70 1,0 35 0,34 1-1,-16-19 16,34 19 1,-52-19-32,0-17 15,-1 18 17,1-18-1,17 18 0</inkml:trace>
  <inkml:trace contextRef="#ctx0" brushRef="#br0" timeOffset="5247.18">17657 6297 0,'17'71'63,"1"-36"-48,-1 0-15,-17 0 16,0 18 0,18-17-16,0-1 15,-1-17 1,-17 17-16,0 0 16,18 18 15,-18-35-16,18-1 17,-18-34 61,-36-36-77,19 0-16,-36-53 31,53 53-15,0 0 0,0 36-16,-18-1 15,18 0-15,-17 1 16,17-19-16,0 19 15,-18-36 32,18 35-31,0-17 15,0 0 0,0 17 48,18 18-48,-1 0-16,1 0 1,35 0 15,-18 18-15,-17-18 0,-1 17-1,-17 1 1,36-18-1,-19 35 1,18 18 15,-17-35-15,-18 17 15,0 0 0,-18 1-15,18-19 0,-35 1-1,18-1 1,-1-17 15,0 0-15,18 18 124,18 17-124,17-17 15,36 35-15,-54-53 0,19 35-1,-1-17 1,18 17 15,-18 0 0</inkml:trace>
  <inkml:trace contextRef="#ctx0" brushRef="#br0" timeOffset="8195.19">19703 1517 0,'70'18'62,"107"140"-46,122 36 15,-157-105-15,-90-54-1,1 0 1,-35-35-16</inkml:trace>
  <inkml:trace contextRef="#ctx0" brushRef="#br0" timeOffset="8773.54">20320 1552 0,'-18'0'16,"1"0"15,-19 71-15,19-18 0,-18 70-1,-36 54 1,71-142-1,-35 53 32,35-53-15,0-17-32</inkml:trace>
  <inkml:trace contextRef="#ctx0" brushRef="#br0" timeOffset="9198.44">20708 2099 0,'18'-18'31,"17"89"-15,0-1 0,-17-17 15,0-53-31,-18 18 0</inkml:trace>
  <inkml:trace contextRef="#ctx0" brushRef="#br0" timeOffset="9743.64">21678 1552 0,'18'0'47,"105"106"-32,-52-53 1,-18 0-16,123 106 31,-141-124-31,-17-35 16,70 70-1,-52-52 1,-19 0 15</inkml:trace>
  <inkml:trace contextRef="#ctx0" brushRef="#br0" timeOffset="10305.65">22243 1587 0,'-36'0'47,"36"18"-31,-53 53 0,53-36-1,-17 18-15,-18-18 16,-18 89-1,0-54 1,53-52-16,-18-18 16,18 17-16,0 1 31</inkml:trace>
  <inkml:trace contextRef="#ctx0" brushRef="#br0" timeOffset="11214.26">22490 2099 0,'17'0'109,"1"0"-93,-1 0 15,1 0-15,0 0-1,-1 0 16,1 0-15,-18 35 15,0-17-31,-18 17 32,1-17-17,-1-1 1,0 1 31,-17 0-16,35-1 47,0 1-62,35-18 15,-17 0-15,70 0 15,-70 0 0</inkml:trace>
  <inkml:trace contextRef="#ctx0" brushRef="#br0" timeOffset="11799.39">23036 1623 0,'18'0'16,"-36"0"-16,71 0 16,0 35 15,0-17-31,35 70 15,-35-53 1,-17-17 0,-1-1-16,-18 1 0,19 0 15,17 17 1,-36-17 0,1-1-1</inkml:trace>
  <inkml:trace contextRef="#ctx0" brushRef="#br0" timeOffset="12208.25">23389 1552 0,'-17'0'16,"-19"53"15,19 0-15,-19 0-16,1 0 15,17 0-15,-17 0 16,17-18 0,1 0-16,-1-17 15,18 0-15,-17-18 16,17 17-1</inkml:trace>
  <inkml:trace contextRef="#ctx0" brushRef="#br0" timeOffset="13138.35">23618 1940 0,'18'0'47,"70"0"-16,-70 0-15,17 0-16,36 0 15,-36 0 1,-17 36 78,-54-19-79,19-17 1,17 18 46,0-1-46,0 1-16,0 0 16,17-1-1,36 19 1,-35-19-16,35 19 15,-71 16 64,-70-16-48,-18-19-16,53 1 1,36-18 0,-1 0-1</inkml:trace>
  <inkml:trace contextRef="#ctx0" brushRef="#br0" timeOffset="13637.93">24800 1517 0,'0'0'0,"36"18"16,-1-1-16,229 195 47,-211-177-32,18 18 1,17 0 15,-88-35-31,35-1 16</inkml:trace>
  <inkml:trace contextRef="#ctx0" brushRef="#br0" timeOffset="14143.74">25259 1517 0,'-18'0'16,"36"0"-16,-71 0 16,18 18-1,17-1 1,-35 18 0,35-17-1,18 0 1,-17-18-16,-1 17 15,-35 54 17,36-53-17</inkml:trace>
  <inkml:trace contextRef="#ctx0" brushRef="#br0" timeOffset="15204.23">25629 1693 0,'18'0'47,"-36"36"-16,1-19-15,-1 19-1,0-1-15,1-18 0,-19 54 47,36-53-31,0-1 0,0 1-1,0 0 16,36-1-15,-19-17-16,19 0 16,-1 0-1,18 0 1,-18 0 0,-17 0-1,-1 0 1,1 0 15,-18-53 0,0 36-31,0 34 94,0 89-78,0-88-1,0 17-15,0 18 32,0-35-17,0-1 32</inkml:trace>
  <inkml:trace contextRef="#ctx0" brushRef="#br0" timeOffset="17972">20038 1305 0,'53'0'47,"-18"0"-32,18 0-15,0 0 16,0 0-16,0 0 16,35 0-16,-18 0 15,124 0 1,-88 0-16,141-17 15,-141 17 1,0-18-16,-18-17 0,141-1 31,-176 19-15,-17 17-16,-19 0 0,1-18 16,-1 18-1,19-35 1,17-36 15,-18-35 16,-17 89-47,34-89 31,-34 71-15,0-1 15,-1 1-15,-17 18-1,0-1-15,18 0 16,-18 1 0,18 17 93,-1 0-93,1 0-16,17 17 31,53 71 0,-52-52-15,-1-1 15,-35-17-15,53-1-1,-35 19 1,-1-19-1,18 1 1,-17-1-16,35 1 16,-18 0-1,-17-18 1,70 17 0,-53 1-1,71-18 1,-53 0-1,0 0 1,35 0 0,-52 0-1,87 18 1,-35-18 15,-53 0-31,71 17 31,-70-17-31,17 0 16,-18 0 0,0 0-16,36 18 15,-36-18 1,106 0 15,-70 0 0,-36 0-31,53 0 32,-53 0-17,1 0 1,-1 0 0,18 0-1,-18 0 16,-17 0-15,-1 0-16,1 18 31,0-18-31,-1 17 16,1-17 0,17 36-1,-17-19 1,-1 1-16,1-1 15,0 1 1,-18 0-16,17-1 16,-17 1-1,18 0 1,-18-1 0</inkml:trace>
  <inkml:trace contextRef="#ctx0" brushRef="#br0" timeOffset="18952.16">20020 1358 0,'18'18'47,"-1"17"-32,1-17 1,-18-1 0,0 1-16,0 0 31,18 35 0</inkml:trace>
  <inkml:trace contextRef="#ctx0" brushRef="#br0" timeOffset="20158.09">20443 71 0,'18'0'31,"17"0"-15,54 0 31,-19 0-16,-123 0 78,18 0-93,-53 17-1,52 1 1,-105 17 0,124-35-1,17 18 1,0 35 15,0 52 0,0 37 1,0-19-1,0-105-31,0-1 16,0 19 15,0-1 0</inkml:trace>
  <inkml:trace contextRef="#ctx0" brushRef="#br0" timeOffset="20455.06">20285 494 0,'0'-18'32,"35"18"-17,0 0 17,-17 0-32,52-17 15,-17-1 1,36 0-1</inkml:trace>
  <inkml:trace contextRef="#ctx0" brushRef="#br0" timeOffset="21609.51">20726 459 0,'0'0'15,"70"0"17,-52 0-32,52 0 31,-52 0-16,17-53 17,-35 35-17,0-17 1,0 17 0,0-17 15,-17 35-31,-1 0 15,0 0 17,-34 35-17,34 18 1,-17 18 0,35 17 15,0-53-31,0 36 15,0-54 1,53 19 0,-18-19 15,-18-17-31,72 35 16,-19-35-1,36 0 1,35-35 15,-106 18-15,-17-1-1,0-17 1,-18 17 0,0-53-1,0 19 1,0 34-1,0 0-15,0 1 16,-18-1 15,0 36 1,-17 17-17,17 71 1,18-71-1,0-17 48,18-18-16,17-36-32,-17 1 1,-18 0 0,18 17-1,-1 18 17,1 35-17,0 1-15,35 70 31,-53-89-15</inkml:trace>
  <inkml:trace contextRef="#ctx0" brushRef="#br0" timeOffset="22067.18">21872 212 0,'18'35'63,"-18"0"-48,0 18-15,0 0 0,0 0 16,0-18 0,0 18-16,0-18 0,0-17 15,0 0 1,0-1 15,-18 1-15,-17-18-1</inkml:trace>
  <inkml:trace contextRef="#ctx0" brushRef="#br0" timeOffset="22356.24">21519 247 0,'0'-18'32,"18"1"-32,17-1 0,71 0 15,-35-17 1,-1 17-16,1-17 16,88-18-1,-89 36 1,54-1-1,-89 18-15,-17 0 16</inkml:trace>
  <inkml:trace contextRef="#ctx0" brushRef="#br0" timeOffset="23014.89">22278 265 0,'-18'0'32,"18"35"-17,-17 53 17,17 53-17,0-123 1,0 17-1,53-88 64,-18 18-64,0-18-15,89-106 31,-107 142-31,1-1 47,-1 18-31,-17 53 0,18-18-16,0 124 31,-1-124-31,1-17 15,0-1 32,35-34-15</inkml:trace>
  <inkml:trace contextRef="#ctx0" brushRef="#br0" timeOffset="23440.38">22931 317 0,'0'53'62,"0"18"-46,0-36-1,0 1-15,0 34 32,17-123 61,54-35-77,-54 53 0,19 17-16,17-17 15</inkml:trace>
  <inkml:trace contextRef="#ctx0" brushRef="#br0" timeOffset="24886.42">23248 459 0,'18'17'31,"17"-17"16,-17 0-31,-1 0-1,54 0 1,-54-17-16,1-1 16,0-17-1,-18-1 1,0 1-16,0 17 15,0 1 17,-36 17-1,1 0-15,0 35-16,0 0 0,-1 1 15,-17 70 1,53-54-1,-17-16-15,-1-19 0,18 19 16,0-1-16,0-17 16,0-1-1,35 36 1,-17-18-16,0-17 16,-1 0-16,1-18 15,0 17-15,-1-17 16,54 18 15,-36-36-31,18 1 0,0-1 16,53-53-1,-36 1 1,-34 35-16,-1 17 16,0-35-1,-17 35-15,-1 1 16,1-1-16,-18 1 15,18-1 1,17-53 0,-35 54-16,0-1 15,0 0 1,0 1-16,0-1 31,0 0-15,0 1-1,-18 17 1,1 0 15,-1 0 32,18 70-32,18-17-15,-1-35-1,1 0-15,0-1 16,-1 1 0,19 17-1,-1-17 1,-35-1 15,17-17-31,1 18 16,-18 0 77,-53-1-77,-53-17 31,89 0-47</inkml:trace>
  <inkml:trace contextRef="#ctx0" brushRef="#br0" timeOffset="28950.68">20285 3016 0,'0'36'78,"0"-19"-62,-18 142 15,36-71-15,17 0 15,-17-70 16,17-36-32,-35-17 1,35 17 0,18-17-1,-35 17 17,-1 18-17,19 0 16,17 18 1,-36-18-1,18-18-15,1-87 15,-36 34-16,-18-70 17,0 88-17,-52-88 17,52 123-17,1 1 16</inkml:trace>
  <inkml:trace contextRef="#ctx0" brushRef="#br0" timeOffset="29399.95">20849 3104 0,'18'53'16,"-36"-106"-16,53 159 15,-35-53 1,18 35-1,-18-17 1,0-53 0,0 17-1</inkml:trace>
  <inkml:trace contextRef="#ctx0" brushRef="#br0" timeOffset="30421.17">22137 2893 0,'0'17'46,"0"36"-30,0-35 0,0 35-1,17-35-15,-17-1 16,18-17 0,0 18 46,-1-36-46,1 1-16,0 17 15,-1 0 17,1 0-17,0 17 1,-1 1-1,-17-1-15,53 19 16,0-36 31,-35-18-31,-1 0-1,1-17 1,-18 0-16,0-18 15,0-18 17,0 54-32,0-1 15,-18 0 32</inkml:trace>
  <inkml:trace contextRef="#ctx0" brushRef="#br0" timeOffset="31197.97">22595 3016 0,'18'18'47,"-18"0"-32,18-1 1,-18 1-1,0-1 1,0 19 0,0-19-1,0 1 1,0 0 15,0-1 16,0 1 0,0 0 0,0-1-32,17-17 1,1 0 0,0 0 15,17 0-15,-17 0-1</inkml:trace>
  <inkml:trace contextRef="#ctx0" brushRef="#br0" timeOffset="32216.36">23248 2840 0,'18'0'16,"-36"0"-16,53 35 15,1 0 1,-19 18 0,1-53-1,17 18 63,-17-18-62,-1 0 0,1-18-1,17 18 1,-17 0-1,17 18 1,-35 0 0,18-18-16,0 17 15,-1-17-15,-17 18 16,18-18 0,-1 0-16,89-71 46,-70 18-30,-36 36-16,0-1 16,0 0-16,0-52 31,0 52-15,-18-17-1,-17-36 1,35 54-16</inkml:trace>
  <inkml:trace contextRef="#ctx0" brushRef="#br0" timeOffset="33052.24">23936 2928 0,'0'0'0,"35"18"15,-17-18-15,0 0 16,17 17 15,-18-17-31,-17 18 94,0 0-79,0-1 1,-35 1 31,18-18-47,17 18 16,0-1-1,0 1 1,0-1-1,17 19 1,36-1 15,-35-17-31,-18-1 16,17-17 31,-17 18-47,0 0 31,-17-18-15,-19 17-16,1 1 15,-35-1 17,52-17-17,0 0 1</inkml:trace>
  <inkml:trace contextRef="#ctx0" brushRef="#br0" timeOffset="34095.4">25506 2663 0,'0'53'63,"35"53"-48,-35-88 1,18-1-16,-1-17 63,1 0-48,0-17 16,-1 17 1,1 0-17,0 0 17,-1 0-17,1 0 48,17-18-48,-35 1-15,18-1 16,-18 0-16,17-17 16,-17-18 15,0 0-16,0 0 17</inkml:trace>
  <inkml:trace contextRef="#ctx0" brushRef="#br0" timeOffset="35204.58">26000 2734 0,'17'0'47,"-34"53"0,17-18-32,0-17 1,-18 17-1,0 0 48,18-17-16,18-18-16,0 0-15,-1 0-1,19-35 17,-19 17-32,1 0 31,-18 1-16,18 17 64,-18 17-64,17 19 16,-17 34 1,0-52-32,18 0 78</inkml:trace>
  <inkml:trace contextRef="#ctx0" brushRef="#br0" timeOffset="37154.19">25876 3140 0,'0'17'47,"0"1"-31,0 0-16,0-1 15,0 1-15,0 0 16,0-1-16,0 18 16,0-17-16,0 0 0,0 17 15,-17-17 1,-1-1-16,18 1 16,-18-18-16,1 18 15,-124 34 16,88-52-15,0 18-16,17-18 16,-16 0-16,-72 18 15,71-18 1,-141 0 0,71 0-1,70 0 1,-88 0-1,70 0-15,1 0 16,17 0-16,0 17 16,0 1-16,0 0 15,-18-1-15,-158 19 32,176-19-32,-70 19 46,52 16-14,71-34-17,0 0-15,-18-1 0,18 36 32,0 53-17,0-88 1,0-1-16,0 19 15,0-1-15,0-17 0,0 17 47,-35-35 0,0 0-31,17 0-1,-35 0-15,-88-106 32,88 35-17,0 1 1,36 52 0,17 1-1,-36 17 63,19 0-62,-18 0 0,-36 0-1,-53 0 16,19 0-15,-19 17 0,71-17-16,-53 18 15,54-18 1,-1 0-16,-230 53 31,178-36-15,-37 1-1,-34 17 17,88-17-17,-212 17 17,194-17-1,-17-18-16,87 18 1,19-18-16,-19 0 16,-34 0-1,52 0 1,1 0 0,-36-18-1,0 0 1,35-17 15,1 35-15,-1-18-16,0-17 31,18 17-31,-17-34 31,17 34-15,0-17 15</inkml:trace>
  <inkml:trace contextRef="#ctx0" brushRef="#br0" timeOffset="38428.57">23089 4586 0,'0'53'62,"0"0"-46,0-18 0,0-17-16,36 17 15,-19 0 1,1-35 0,-1 36-1,1-36 1,17 0 15,1-53 0,-36 35-31,17-35 32,1 53-1,17 35-16,-17-17 1,0-18-16,-18 18 0,17-18 16,1 17-1,-1-17 1,1 0 0,0 0 15,-1 0-31,-17-17 15,36-19-15,-36 1 16,17-18-16,1 0 16,-18 36-1,0-19-15,0 19 16,0-18 0,-35-18-1,17 35-15,18 0 0</inkml:trace>
  <inkml:trace contextRef="#ctx0" brushRef="#br0" timeOffset="39170.26">23742 4727 0,'35'0'31,"53"-88"63,-88 70-78,-53-52 31,36 70-32,-18 0 1,17 17-1,18 19 1,-18-1-16,18-17 0,0 17 16,0 0-1,0 0-15,0-17 16,0 0-16,36 17 16,-19 0-16,-17-17 15,18 0-15,17-18 16,-35 17-16,18-17 15,-1 18 1,19-36 15,-19 18-31,19-17 16,-19-1 15</inkml:trace>
  <inkml:trace contextRef="#ctx0" brushRef="#br0" timeOffset="39442.58">24024 4762 0,'0'18'0,"0"-36"0,35 107 16,-35-54-16,0-17 16,0-1-16,18 19 15,0-19 1</inkml:trace>
  <inkml:trace contextRef="#ctx0" brushRef="#br0" timeOffset="39658.82">23989 4586 0,'0'-18'47</inkml:trace>
  <inkml:trace contextRef="#ctx0" brushRef="#br0" timeOffset="40811.43">24500 4639 0,'0'0'16,"-53"-35"15,36 35 1,-18 0 14,35 35-14,0-17-17,0 17 17,17-17-1,1-18-16,17 0 17,0 0-17,18-89 17,-35 89-1,53 53 16,-1 71-32,-35 123 32,-35-230-31,-53 1 15,18 0-15,18-18-1,-19 0-15,1 0 16,0-18-16,-1-17 16,19 17-16,-1-17 15,18 0 1,-18 17-16,18-17 0</inkml:trace>
  <inkml:trace contextRef="#ctx0" brushRef="#br0" timeOffset="41774.39">24871 4357 0,'17'0'31,"1"35"0,17 53-15,-17 18-1,-18-71-15,0 89 32,18-107-32,-18 1 31,0 0 0,0-1-15,0 1-1,35-71 95,-17-35-95,-18 70 17,17 18-1,1 0-16,-1 0 1,19 36 0,-19-1-1,-17-18-15,18 19 32,-18-19-17,0 1 1,18 17 62,-1-17-62</inkml:trace>
  <inkml:trace contextRef="#ctx0" brushRef="#br0" timeOffset="42223.35">25241 4322 0,'36'52'47,"-36"-16"-32,17 17-15,36 52 16,-35-16 15,-1-54-31,-17 0 16,0-17 0,0-1 15</inkml:trace>
  <inkml:trace contextRef="#ctx0" brushRef="#br0" timeOffset="42553.69">25206 4498 0,'0'-35'62,"53"-18"-46,53-35 15,-71 52-31,88-17 32,-70 36-17</inkml:trace>
  <inkml:trace contextRef="#ctx0" brushRef="#br0" timeOffset="43373.91">25647 4427 0,'0'-17'31,"-35"17"-16,17 0 17,0 0 15,-17 0-32,35 17 1,0 1-1,0 17 17,35-17-1,-35 0-15,18-18-16,0 0 31,-1 52 0,-17-16 0,0-19 1,-17-17 14,-1 0-30,0 0-16,-17 0 31</inkml:trace>
  <inkml:trace contextRef="#ctx0" brushRef="#br0" timeOffset="54886.52">26705 2346 0</inkml:trace>
  <inkml:trace contextRef="#ctx0" brushRef="#br0" timeOffset="58116.81">27534 1799 0,'18'0'31,"0"0"-15,-1 0-16,18 0 15,1 35 1,17-17-1,35 35 1,-35-35 0,53 17 15,-36-17-15,89-1 15,-124-17-31,71 18 15,-88-18 1,-1 0-16,1 17 16,-18 1 109,-124 70-94,72-52-31,-90 52 16,54 0-1,0-35 16,53-18-31,-71 71 16,88-88 0,1 17-1,-1-17-15,0-1 16,1 1-16,17-1 16,0 1-1,-18 0 1,18-1 15</inkml:trace>
  <inkml:trace contextRef="#ctx0" brushRef="#br0" timeOffset="58686.24">28945 1623 0,'18'0'31,"0"17"-15,-1 36-1,1 0-15,17 88 31,1-70-31,-19 52 16,18-70 0,-35-35-1,0 17 1,0 0 15,0-17-15</inkml:trace>
  <inkml:trace contextRef="#ctx0" brushRef="#br0" timeOffset="59098.45">28751 1958 0,'0'-18'15,"0"1"-15,53-1 16,124-53 15,-107 54-31,71-18 16,-88 17-16,0 0 16,-18 1-1,54-36 16,-19 17-15,-35 1 0,1 0-16</inkml:trace>
  <inkml:trace contextRef="#ctx0" brushRef="#br0" timeOffset="59920.11">29316 1482 0,'-18'17'47,"18"36"-32,0-18-15,18 107 32,-1-72-32,36 124 31,-35-123-16,-18-54 79,53-105-63,-35 71-31,-1-1 16,18 0-16,-17 18 16,0 0-16,17 0 62,53 106-31,-88-71-31,0-17 16,18 0 0</inkml:trace>
  <inkml:trace contextRef="#ctx0" brushRef="#br0" timeOffset="60289.61">29774 1976 0,'18'52'0,"17"54"31,-88-264-31,124 352 16,-36-177 62,1-87-62,-1 34-16,53-122 31,-53 105-15</inkml:trace>
  <inkml:trace contextRef="#ctx0" brushRef="#br0" timeOffset="61295.51">30198 1976 0,'35'0'16,"-17"0"0,-1-18 15,1 0-31,0 1 0,-1-1 16,-17-70 15,0 35 0,-17 53 0,-54 18-15,36 87 0,17 1-1,18-53 1,0 18-1,0-54 1,0 1 15,35-18-15,-17 0 0,194-71-1,-177 36 1,18 17-16,-18-17 15,0 18-15,1-1 16,52-17 15,-53-1-15,-35 1 15,0 0-15,0 52 93,18 54-78,-1-53-31,-17 17 16,18-17 15,-18-1-15,0 1 0,0 17-1,0-17 1,0-1-1,0 1-15,-18-18 16,1 18-16,-1-36 78</inkml:trace>
  <inkml:trace contextRef="#ctx0" brushRef="#br0" timeOffset="61923.95">30886 1640 0,'17'-17'31,"1"52"-15,0 18-16,-1 0 0,1 70 31,-18-87-16,18-1-15,-18-17 16,0 17-16,17-18 0,-17 54 31,18-71 47,-1 0-62,1-35-16,0 17 16,17-17-16,18-18 15,176-18 17,-176 71-32,-18 0 0,1 0 15,-1 0 1,0 53-1,-17-35 1</inkml:trace>
  <inkml:trace contextRef="#ctx0" brushRef="#br0" timeOffset="63958.24">31750 1446 0,'18'0'31,"-1"36"1,-17 34-17,0-17-15,0-18 16,18 54 0,-18-36-1,0-18 345,18-18-345,-18 1-15,17 0 16,1-1-1,-1 1 1,1-18 15,0 0-31,35 0 16,17-35 15,-52-1-15,-1 19-1,19-89 1,-36 35 15,-18-17-15,0 53-16,-52 0 16,17-1-1,0 1 16,18 17-31,17 18 16,18 18 93,18 17-93,-1-17-16</inkml:trace>
  <inkml:trace contextRef="#ctx0" brushRef="#br0" timeOffset="64417.08">32138 1217 0,'18'18'32,"17"88"-17,0-1 1,-17-16-1,-18-72 1,18 36 0,-18-35-1,17 17-15,1 36 32,-1-54-17</inkml:trace>
  <inkml:trace contextRef="#ctx0" brushRef="#br0" timeOffset="65416.42">32791 1129 0,'-18'0'31,"0"35"-15,18 0-16,0 36 15,0-36 1,0 71-16,0 53 31,0-71-15,0-35 0,0-18 15,-17-17-16,-1 0 17,-17-18-1,17 0-15,1 0-16,-19-18 15,19 0 1,-19-17-16,19 17 15,-1-52 1,0 70 0,18-18 15,18 18 0,17 0-15,-17 0-1,35 0 17,0 35-17,0-17 1,-36 0 0,19-1-1,-19-17 16</inkml:trace>
  <inkml:trace contextRef="#ctx0" brushRef="#br0" timeOffset="66130.75">29527 2663 0,'71'0'31,"211"-70"-15,371-18 15,-353 35-31,0-18 16,564-123 15,-723 159-16</inkml:trace>
  <inkml:trace contextRef="#ctx0" brushRef="#br0" timeOffset="66725.57">30251 2646 0,'0'17'16,"17"-17"-1,-34-17 1,87 52-1,-17-35-15,318-88 47,-230 53-47,458-89 32,-281 54-17,-195 52 1,71 0-1,-176 18 17</inkml:trace>
  <inkml:trace contextRef="#ctx0" brushRef="#br0" timeOffset="67391.06">31133 2275 0,'0'18'15,"0"0"1,0 17-1,0 0 1,53 177 0,-1-89-1,-34-70 1,35 53 0,-18-18-1,-35-52-15,36 34 31,-19-35-15</inkml:trace>
  <inkml:trace contextRef="#ctx0" brushRef="#br0" timeOffset="68092.36">31362 2328 0,'0'-17'31,"0"52"0,70 177-15,-17-89-1,-35-70-15,17 88 32,-17-106-32,17 107 31,-35-107-15,18 53 15,-18-70 0</inkml:trace>
  <inkml:trace contextRef="#ctx0" brushRef="#br0" timeOffset="68749.06">31044 3052 0,'71'35'16,"-18"0"-1,0 18-15,0-35 0,35 52 31,-53-35-31,124 71 32,-124-70-32,71 34 31,-71-52-31,1-1 16,-19-17-1,71 18 1,-70-18-16,35-18 31,-53-17-15,71-106 15,-54 88-31,1-88 16,-1 70-1,-17-105 16,0 158-31,-52-70 32,34 71-17</inkml:trace>
  <inkml:trace contextRef="#ctx0" brushRef="#br0" timeOffset="72188.56">30639 4251 0,'-18'0'62,"0"0"-46,1 0 0,-18 0 15,-1 0-16,1 0 17,0 0-17,17 71 1,18-54 0,0 36-1,0-35-15,0-1 31,35 19-15,1-36 47,-1 0-48,-17 0-15,-1 0 16,-17-18-1,53 0 1,-35 1 0,35 34 312,17 89-313,-17 35 1,-35-70-16,35 52 16,-36-17-1,1-71 1,-18-17 0</inkml:trace>
  <inkml:trace contextRef="#ctx0" brushRef="#br0" timeOffset="72861.64">30656 4216 0,'18'0'16,"-36"0"-16,89 0 16,-36 0-16,18 0 31,-35 0-31,52 0 15,-34 0 17,-19 0-32,19 0 15,-1 0-15,-18 0 16,19 17-16,-1 19 16,-17-1-16,-1 0 15,1-17-15,-18 17 16,35 36-1,-35-54-15,0 1 16,53 70 15,-35-53-31,-18 1 16,17-19-16,-17 1 16,18 35-1,-18-36-15,0 1 31,0 0 16</inkml:trace>
  <inkml:trace contextRef="#ctx0" brushRef="#br0" timeOffset="73229.97">30815 4533 0,'71'-35'63,"52"-36"-32,-70 54-31,-35-1 16,-1 18-1</inkml:trace>
  <inkml:trace contextRef="#ctx0" brushRef="#br0" timeOffset="73919.03">31380 4463 0,'35'35'15,"0"18"1,36 88 0,-212-370-16,335 581 31,-177-334-15,-70-71 77,-70-123-77,105 123 0,-35-35-1,53 35-15,-17-35 16,17 52-1,0-17 1,17 18 0,1 35-1,17 0 17,-17 0-32,17 0 15,53 71 16,-70-54-31,-18 54 47,0-54-31,-18 19 0</inkml:trace>
  <inkml:trace contextRef="#ctx0" brushRef="#br0" timeOffset="74690.28">31697 4498 0,'18'88'16,"35"36"15,-124-336-31,159 476 16,-70-246-1,-18-53 63,0-18-62,-35 0-16,-36-106 16,53 106-1,-34-88 1,52 53 15,0 70-15,0 1-1,0-1 1,17 18 0,1 0-16,17 0 31,-17 0-15,17 124 15,0-71-16,-35-1 1,0-34 31,0 0 0</inkml:trace>
  <inkml:trace contextRef="#ctx0" brushRef="#br0" timeOffset="75309.46">31909 4498 0,'17'18'32,"-34"-36"-32,52 88 15,18 54 1,-53-106 0,18-18 15,-18-18-16,0-35-15,17 0 16,1-88 0,-1 35 15</inkml:trace>
  <inkml:trace contextRef="#ctx0" brushRef="#br0" timeOffset="75897.03">32297 4392 0,'0'35'63,"-18"54"-48,18-54 1,0-18-16,0 1 16,0 0-1,0-1 1,0 1 0,0 17-1,18-35-15,-1 36 31,1-36-31,35-36 32,-53 1-32,0-71 31,0 89-31,-18-125 31,18 125-15,0-1 15,-35 18 0,17 0-15</inkml:trace>
  <inkml:trace contextRef="#ctx0" brushRef="#br0" timeOffset="76349.05">32385 4304 0,'18'0'31,"-1"18"-15,1-1 0,0 18-16,-1-17 0,1 0 15,-1 17 1,1-35-16,-18 18 47,35-36-32,-17 0-15,0-35 16,-1 18-16,1 0 16,0 17-16,-18 1 15,0-1 1,17 0-16,-17 1 15</inkml:trace>
  <inkml:trace contextRef="#ctx0" brushRef="#br0" timeOffset="76910.28">32738 4198 0,'17'0'16,"19"-18"0,-36 1-1,17-1 16,-17 0-15,0 1 0,-17-1 15,-1 18-31,0-17 31,-35-1 0,36 53 1,-1 89-1,18-107-31,0 1 16,35 17 15,-17-35-16,0 0-15,17 0 16,-17 0 0,-1 0-16,1 0 31,0-17-15</inkml:trace>
  <inkml:trace contextRef="#ctx0" brushRef="#br0" timeOffset="86457.07">12471 9966 0,'70'0'47,"71"53"-16,-105-53-31,-1 0 16,106 0 0,-88-18-16,17-17 15,-34 17 1,17 18-16,-36-17 15,1-1 1</inkml:trace>
  <inkml:trace contextRef="#ctx0" brushRef="#br0" timeOffset="87202.37">12312 8114 0,'0'-18'31,"35"18"-15,0 0-16,36 0 16,-18 0-1,247-17 17,-230-1-32,71 0 15,-88 18-15,53-17 31,-70 17-31,-19 0 16</inkml:trace>
  <inkml:trace contextRef="#ctx0" brushRef="#br0" timeOffset="98326.7">19544 10901 0,'35'-18'156,"0"18"-140,1 0-1,-19 0 1,36-17-1,-17 17-15,34 0 32,-17 0-1,-124 17 78,1 18-93,17-17-16,-18 17 16,36-35-1,-35 53 1,52-53-1,18 18 17,0 17-1,0-17-31,35-1 31,-17-17-31,0 0 16,-1 18-16,71 17 31,-52-35-31,-19 0 31,-34 71 47,-1-53-62,-17 17-16,-106 71 31,70-71-15,0 36 0,36-54-16,0 36 31,35 0 0,0-35-31,53 17 31,35 0 1,0-35-17,-17 0-15,158-17 31,-141-1 1,-52 18-32,-1 0 15,-18 0-15,1 0 32,0 0 14</inkml:trace>
  <inkml:trace contextRef="#ctx0" brushRef="#br0" timeOffset="99499.74">20461 11042 0,'-18'0'47,"18"18"-47,0-1 16,-17 142 15,17-106-31,0 106 31,0-142-31,0 19 16,0-19 31,17-17-47,19 0 16,-1 0 15,36-17 0,17-36 0,-35 53 1,-36 0-32,54-53 31,-1-18 16,-52 54-47,17-107 31,-17 71-31,-18-35 16,0 35-1,-35-18 1,17 54-16,0-1 15,18 1 32</inkml:trace>
  <inkml:trace contextRef="#ctx0" brushRef="#br0" timeOffset="100005.78">21184 11307 0,'0'88'15,"0"-176"1,0 211-16,0-70 15,0 141 1,0-141-16,0-18 31</inkml:trace>
  <inkml:trace contextRef="#ctx0" brushRef="#br0" timeOffset="100656.09">21537 10989 0,'0'-18'16,"53"36"15,88 176 0,-123-176-31,35 35 16,-36-36-1,71 89 1,-17 0 0,-53-71-16,-1 0 15,1 1 1,0-19-16,-1 1 16</inkml:trace>
  <inkml:trace contextRef="#ctx0" brushRef="#br0" timeOffset="101136.79">21819 11024 0,'0'-17'47,"-17"34"-31,-1 19 0,0 16-16,1 1 15,-19 18 1,19-53-16,-89 140 31,35-87 0,54-36-15,-1-35 0</inkml:trace>
  <inkml:trace contextRef="#ctx0" brushRef="#br0" timeOffset="101563.21">21131 11183 0,'0'-18'78,"18"18"-63</inkml:trace>
  <inkml:trace contextRef="#ctx0" brushRef="#br0" timeOffset="101997.83">22278 11377 0</inkml:trace>
  <inkml:trace contextRef="#ctx0" brushRef="#br0" timeOffset="102448.37">22789 11359 0,'0'-17'62,"18"17"-46,53 0 0,-18-18-1,-18-17 1,-18 35-1</inkml:trace>
  <inkml:trace contextRef="#ctx0" brushRef="#br0" timeOffset="102938.69">23583 10707 0,'0'35'47,"18"300"-16,-18-229-31,0 70 16,0-140-1,0-1-15</inkml:trace>
  <inkml:trace contextRef="#ctx0" brushRef="#br0" timeOffset="104046.9">23424 11201 0,'18'0'0,"0"0"16,-1 0 0,54-36-1,-53 19 1,17-1-16,0 0 15,18 1-15,18-1 16,-36-17-16,35 17 16,1-17-1,-18 0-15,-18-1 16,0 1-16,18-18 16,-17 18-16,-19 17 15,19-70 1,-36 71-1,0-54 1,-18 36 0,-17 17-16,-1-35 15,19 35 1,-19 1 0,19 17 15,-18 0 0,17 0-15,18 70-1,0 72 1,18-72-16,-18 54 31,35 52 0,-18-53-15,-17 36 15,0-71-15,0-70 0,18-18 109,0-35-110,-1 17-15,-17 0 16,0 1-16,18 17 15,0-18 17,-1 18 15,1 0-47,0 0 15,17 18 1,-18-1-16,-17 19 15,36-1-15,-36-17 16,17-1-16,1 1 31,0-18 16</inkml:trace>
  <inkml:trace contextRef="#ctx0" brushRef="#br0" timeOffset="106416.62">25277 10724 0,'70'18'31,"36"35"-15,-71-35-1,36-1 1,-54 1-16,36 0 16,18-18 15,-54 0-15,1 0-1,0 17 48,-18 18-48,-18 18-15,-70 71 16,17-36 0,-34-17-16,-1-1 15,18 1-15,-71-1 16,141-70-1,0 18-15,1-18 79</inkml:trace>
  <inkml:trace contextRef="#ctx0" brushRef="#br0" timeOffset="106946.6">26158 11342 0,'-17'0'47,"-1"0"-47,-141 70 16,89-34 15,52-36-31,1 17 16,-19 36-1,1-18 1,35-17-16,-35 35 31,35-35-15,-18-1-1</inkml:trace>
  <inkml:trace contextRef="#ctx0" brushRef="#br0" timeOffset="107822">26582 10866 0,'-18'0'63,"-35"35"-48,36-35-15,-1 17 16,-17 19 0,35-19-1,0 1-15,0 17 16,0 18 15,0-35-31,0 17 16,0-17-16,35 35 15,-17-18 1,35-35 0,-36 0-1,36 0-15,35-53 16,0-35 15,-52 53-31,17-36 16,-36 36-1,1-1-15,0 1 16,-18 18-16,17-1 16,-34-70-1,-1 70 1,-17 0-16,-1 1 15,-105-54 17,71 71-1,52 0-31,0 0 16</inkml:trace>
  <inkml:trace contextRef="#ctx0" brushRef="#br0" timeOffset="108496.35">26670 10672 0,'0'0'16,"-35"0"-1,-1 0 17,19 0-17,-18 52 1,-1-34 0,19 0-16,-19-1 31,19 1 0,17 0-15,0-1-1,0 19 1,0-19 0,0 36-1,0-35 1</inkml:trace>
  <inkml:trace contextRef="#ctx0" brushRef="#br0" timeOffset="109685.98">27587 10901 0,'35'0'63,"89"17"-48,-53-17-15,70 0 16,-88 0-1,17 0-15,-35 0 16,54 0-16,16-17 31,-87-1-15,0 18-16,17-17 31,-35-1-15,0 0-1,0 1-15,0-19 32,-18 19-17,-17-19 1,35 19-16,-35-1 31,52 18 47,1 0-62,53 35 0,-36-17-1,18 17 1,-36 1 15,-17-1-15,0 71 15,-52-18-15,52-70-1</inkml:trace>
  <inkml:trace contextRef="#ctx0" brushRef="#br0" timeOffset="110448.33">28628 10777 0,'18'-17'0,"-1"17"16,1 53 15,-1-18-31,19 71 16,-19-53-16,19 17 16,-19-35-1,-17-87 79,0-72-78,0 54-16,-17-177 31,17 176-16,0 36 1,0-1 0,17 36-1,-17-17-15,53 17 16,0 53 0,-18 0-1,18 53 1,-35-71-16,0 18 15,17-18-15,-17 0 0,-18-17 16,17 17 0,1 0-16,-18-17 15,35 35 17,-35-35-1</inkml:trace>
  <inkml:trace contextRef="#ctx0" brushRef="#br0" timeOffset="110737.65">28910 10954 0,'35'0'78,"-17"0"-62,17 0-16,1-36 31</inkml:trace>
  <inkml:trace contextRef="#ctx0" brushRef="#br0" timeOffset="111484.13">29351 10795 0,'18'0'0,"-1"0"31,1 53 1,-18-35-32,35 87 15,-17-69 1,0 69-16,-18-87 15,0 0 32,-53-71-15,0-53-17,35 18-15,0 17 16,-17 1-1,18 17-15,-1-18 0,0 18 16,18-17 0,0 52 15,18 18-31,17 0 47,0 0-32,-17 0-15,0 0 16,-1 0-16,1 35 31,-18 1-15,0-1 0,0-17-1,0-1-15,-18-17 16,-35 36 15</inkml:trace>
  <inkml:trace contextRef="#ctx0" brushRef="#br0" timeOffset="112470.67">29916 10636 0,'0'36'0,"0"122"31,0-352-31,0 494 16,0-282 0,-36-18 77,1-36-77,-18-16-16,18-1 16,-18-53-1,35 71 1,18 17-1,0 0 17,18 1-17,17-1 1,18-17 0,-35 35-1,35-18-15,-36 18 16,1 0-16,123 35 31,-35 36 16,-89-36 0,-17-17-32,0-1-15,-52 36 32,-1-17-1,35-36-31,0 0 16,-17 0-1,17 0 1,1 0 15</inkml:trace>
  <inkml:trace contextRef="#ctx0" brushRef="#br0" timeOffset="113852.35">26194 12488 0,'-53'18'63,"-35"35"-47,-18 35-1,53-70 1,-18 35-1,18-18-15,-17 18 32,52-36-17,18 1 17,18 17-17,52 18 1,89 35 15,-106-70-15,-35-18-16,17 0 15,-17 0-15,-1 0 16,1 0-16,0 0 16,-1 0-16,1 0 15,-1 0 1,1 0 15</inkml:trace>
  <inkml:trace contextRef="#ctx0" brushRef="#br0" timeOffset="114544.92">26846 12541 0,'-35'0'15,"-71"-17"32,247 34-47,-299-34 0,140 17 16,-35 0 0,35 70-1,18-52 1,0 35-1,0-36 1,53 72 0,-35-72-1,35 18 1,-18-35 0,0 0-16,71-52 31,-70 16-31,-19 19 0,1-19 15,-18 1-15,0-88 47,0 105-15,-18 0-32,1 18 15</inkml:trace>
  <inkml:trace contextRef="#ctx0" brushRef="#br0" timeOffset="115588.62">27234 12700 0,'0'0'16,"18"0"-1,0 0-15,-1 0 16,54 0 0,-36 0-1,247-53 17,-211 53-32,-36-18 0,1 18 15,-1-17 16,-18 17-31,1 0 32,-18-18 15,0-17-32,0 17 1,0-17-1,-18 17-15,18 1 16,-17-1-16,-1 18 63,71 18 62,-18 17-110,18-17 1,-17-1 15,-19 1-31,1 0 16,-1-18-1,-17 17-15,18 1 32,-18-1-17,-18 1 1,-34 17 15,34-17-31,-53 35 16,54-53-1,-1 18 1,0-18 46</inkml:trace>
  <inkml:trace contextRef="#ctx0" brushRef="#br0" timeOffset="116544.71">28628 12435 0,'18'89'31,"-1"-36"-15,-17-1-16,35 37 15,-35-72 1,0 1 0,-52-89 62,16 1-63,-17-1 1,18-52 0,35 105-1,0-17 1,0 17 0,0 1-1,53-1 1,-35 0-16,17 1 15,71-1 1,-71 18 0,18 0-1,17 35 17,-34 36-17,-19 141 16,-17-177-15,-35 35 0,17-52-16,18 0 15,-17-1 17,-1-17-17</inkml:trace>
  <inkml:trace contextRef="#ctx0" brushRef="#br0" timeOffset="117710.41">29069 12647 0,'53'-35'16,"-106"70"-16,123-105 62,-52 52-46,-18 0 0,-18-70 15,-34 70-31,34 1 31,0 17-15,1 70 15,17-17-31,-18 88 31,18-52 0,18-72-31,-1 1 16,1-18-16,88-18 47,-36-17-31,-34 0-16,-1 35 0,-18-18 31,19-17 0,-19 17-31,-17 0 0,0 1 31,18 17 47,17 35-62,-17-17-16,0-18 63,-1-18-48,1-35 1,-1 36-1,-17-19 1,71-17 0,-53 53-1,-1 0 1,1 0 0,35 106-1,-35-53 1,-1-18-1,1 1 32,-18-19-31,17 1 0</inkml:trace>
  <inkml:trace contextRef="#ctx0" brushRef="#br0" timeOffset="118376.91">29810 12524 0,'17'0'47,"1"0"-32,-18 17 1,18 1-16,-1 0 15,1-1 17,17-17-17,-17 0-15,-1-35 16,-17 0 0,18 17-16,0-35 15,-1-123 1,1 140-16,-18 1 15,0 17 1,18 18 62,35 124-62,-1-1-1,-34-70 1,0 0-16,17 53 31,-35-35-15,0-54 0,-18 1-16,1 0 15,-36 17 16,35-35-31,1 0 16,-19-35 0,1-1-16,0-17 15,35 36-15</inkml:trace>
  <inkml:trace contextRef="#ctx0" brushRef="#br0" timeOffset="119454.11">26247 13529 0,'70'0'47,"1112"-159"-16,-812 89-15,689-177 0,-530 123-1,-212 71 1,-193 53 0,-89-17 46</inkml:trace>
  <inkml:trace contextRef="#ctx0" brushRef="#br0" timeOffset="121029.42">27852 13776 0,'-18'-18'78,"1"18"-31,-1 0-47,0 0 15,-35 0 1,36 0-16,-19 0 16,1 0-16,-18 18 15,18 0-15,0-1 16,35 19 0,0-19-16,35 36 31,-17-35-16,-1-18-15,1 17 0,52 19 32,-17-1-17,-35-35-15,0 18 32,-18-1 14,-18 18-30,-53 18 15,54-53-15,-19 18 0,19-18 15</inkml:trace>
  <inkml:trace contextRef="#ctx0" brushRef="#br0" timeOffset="121293.69">28099 13882 0,'0'0'0,"35"17"16,-17 36 15,-18-35-31,17 70 16,-17-53 0</inkml:trace>
  <inkml:trace contextRef="#ctx0" brushRef="#br0" timeOffset="121535.07">28169 13582 0</inkml:trace>
  <inkml:trace contextRef="#ctx0" brushRef="#br0" timeOffset="122354.12">28593 13794 0,'0'0'0,"-36"-53"47,1 17-31,17 36-1,1 0 1,-18 0 0,17 0-1,-17 18 1,-1 17 0,36 1-16,0-19 15,0 1 16,18 0-15,0-18 0,17 0-1,0 0-15,0-18 16,-17 0 0,0 1-16,-1-19 15,19 1 1,-19 35 15,36 0 0,0 106-15,-18 35 0,-17 35 15,-36-123-16,-17-35-15,-53 17 32,70-17-17,-17-18 1,17 0 31,18-18-32,0-35 1,53-35 0</inkml:trace>
  <inkml:trace contextRef="#ctx0" brushRef="#br0" timeOffset="122999.07">28892 13864 0,'0'0'16,"0"18"15,18 17-15,0-105 93,-1 52-93,1 0-1,0 1 1,-1-1-16,1 18 16,0-18-1,-1 18 1,54 18 15,-18 53 0,-18-36-15,-17 0 15</inkml:trace>
  <inkml:trace contextRef="#ctx0" brushRef="#br0" timeOffset="128037.5">8890 13899 0,'18'0'109,"35"0"-78,-18 0-31,18 0 16,-18 0 0,53 0-1,-53 0 1,89 0 15,-89 0-15,36 0-1,-54 0 1,54 0 15,-18 0-15,35 0 0,-53 0-1,1 0 1,-1 0-1,-17 0-15,17 0 32,35 0-1,-34 0-31,246-35 31,0 35-15,-194 0-1,-35 0-15,18-17 16,-54 17 0,19 0-16,34-18 31,18 0-15,-35 18-1,36-17 1,-72 17-16,36-18 31,-18 18-15,-17 0-16,0 0 15,17 0 17,0 0-1</inkml:trace>
  <inkml:trace contextRef="#ctx0" brushRef="#br0" timeOffset="130012.96">10566 13882 0,'35'70'78,"-35"-52"-63,18 0-15,-1 35 16,-17-36 0,0 36-1,0 53 32,-53-53-16,36-36-31,-54 54 32,18-53-17,36-1-15,-1-17 16,0 18-16,-17-18 16,0 0-1,17 0-15,-17 0 16,17 18-16,1-18 31,-1 0 0,-17 0 1,17 0-17,0 0-15,1 0 47,-1 17-31,0-17-1,18-17 95,18-54-95,35 36 1,-18-1 0,-17 1-1,17 0 1,-52 53 109,-19 17-110,1-18-15,17 1 16,-35 17 0,1 18 15,34-35-15,0 0 15,18 17-16,-17-35 1,17 18 0,0-1-16,0 18 47,0-17-32,0 0 32,17-1-31,1-17-1,0 0-15,17 18 32,-18-18-32,36 0 15,-17 0-15,17 0 16,-18 0-16,71 0 31,88 0 0,-177 0-31</inkml:trace>
  <inkml:trace contextRef="#ctx0" brushRef="#br0" timeOffset="151362.22">7056 16281 0,'0'17'62,"0"1"-46,0 0-16,0 17 31,0-17-31,0 123 47,0-124-16,0 1 16,17-18-31,36 0-1,-18-18 1,-17 1 0,35-19-1,-35 36 1,17 0 46,0 0-46,-35 18-16,18 0 16,-1-18 15,1 0-15,0 0-16,-1 0 31,1 0-16,0-18-15,-1-17 0,36-71 32,-53 88-17,0-17-15,18 0 32,-18 17-1,0 0 0,-35 18-15</inkml:trace>
  <inkml:trace contextRef="#ctx0" brushRef="#br0" timeOffset="152504.66">7708 16581 0,'-35'0'32,"17"-18"-32,1 18 93,17 18-46,0 34-15,0-16-1,0-19-16,17 19 17,1-36-17,0 0 17,-1 0-17,1 0 1,-1 0 15,1 0 0,-18-53 16,0 17-31,-18 1-1,1 35 1,-1-17 31,1 17-16,-1-18-31,0 18 16</inkml:trace>
  <inkml:trace contextRef="#ctx0" brushRef="#br0" timeOffset="153110.37">7937 16281 0,'53'35'47,"-53"0"-32,36 1-15,-1-1 16,71 88 15,-36-17 1,-17-53-1,0 0 0</inkml:trace>
  <inkml:trace contextRef="#ctx0" brushRef="#br0" timeOffset="153625.07">8220 16351 0,'-18'0'31,"0"18"0,1 17-15,-36 71-1,35-88 1,1 52 0,17-35-1,0-17-15,0 17 16,0-17 46</inkml:trace>
  <inkml:trace contextRef="#ctx0" brushRef="#br0" timeOffset="154528.97">8449 16722 0,'0'-18'31,"0"0"16,-18 18 0,1 0-16,17 18-15,0 0-16,0 17 15,0 0 17,0-17-32,35-1 31,0-17 0,-17 0-15,0 0-1,-1-17 17,-17-1-32,18 18 15,-18-17 1,0-1-1,17 0 1,-17 1 0,-17-19 15,-1 36-31,-35-35 31,18 17-15,17 18 62</inkml:trace>
  <inkml:trace contextRef="#ctx0" brushRef="#br0" timeOffset="155203.75">9137 16581 0,'18'0'31,"-1"0"0,1 0-31,17 0 32,-17 0-32,-1 0 15,36 0 1,-17 0 0,-1 0-1</inkml:trace>
  <inkml:trace contextRef="#ctx0" brushRef="#br0" timeOffset="157989.74">9102 15928 0,'-18'0'15,"0"0"1,1 0 0,-1 0-16,-17 18 31,0-1-31,17 1 15,-17-1 17,17 1-17,-17 17 1,35 1 0,-36-19-1,36 1-15,-35 17 16,18-17-1,-1 17 1,0-17 0,1-1-1,-1-17 48,18 18-48,-18-36 17,1 18-17,17-35 1,0 17-16,0 1 31,0-1-15,-18 36 124,18-1-124,-18 1 0,1 0 15,17-1-15,0 1-1,0 0 16,0-1-31,0 1 32,0 0-1,17-18 0,1 0-15,0 0-16,-1 0 15,19 0 1,-19 0-16,19-18 31,-19-17-15,1 35 0</inkml:trace>
  <inkml:trace contextRef="#ctx0" brushRef="#br0" timeOffset="158751.45">9190 16775 0,'0'-18'31,"70"18"16,-34 0-31,-19 0-16,19 0 15,-1 0-15,18 0 16,-36 0-1,1 0 1</inkml:trace>
  <inkml:trace contextRef="#ctx0" brushRef="#br0" timeOffset="160013.56">10019 16422 0,'-18'53'63,"18"17"-48,0-52 1,0 0 0,0 17-1,0-18 32,18-17 0,17 0-31,-17 0-1,-1 0 1,1 0 0,17 0 15,-17 0-16,0 18 1,-1 0-16,1-18 16,17 0 15,-17 0 0,-1 0-31,-17-18 16,0 0-16,18 1 31,-18-71 0,-18-1 1,18 72 46</inkml:trace>
  <inkml:trace contextRef="#ctx0" brushRef="#br0" timeOffset="160839.19">10495 16581 0,'-35'0'31,"17"0"-15,1 0 15,-1 0 0,0 35-15,18-18-16,-17 19 31,17-19-31,0 1 16,0 17 31,0 1-32,17-36-15,1 17 16,17 1 15,-17-18-31,35 17 32,-36-17-17,1-17-15,0-18 16,-18 17-1,0 0-15,0 1 16,0-1-16,0 0 16,0 1-1,-18-1 17,0 18-17,1 0-15,-1 0 16,0 0 15</inkml:trace>
  <inkml:trace contextRef="#ctx0" brushRef="#br0" timeOffset="165453.23">1940 13458 0,'0'18'16,"0"0"-16,0 17 16,0 0-16,0 1 15,0-19-15,0 1 16,0-1 0,0 1 30,71-71-14,-1-17-17,-52 34 1,53-69 0,-36 69-1,0 1 1,-35 17-1,18 18-15</inkml:trace>
  <inkml:trace contextRef="#ctx0" brushRef="#br0" timeOffset="166103.29">1870 14146 0,'-18'18'47,"18"0"-31,0-1-1,18-17 48,35-17-48,0-19-15,193-158 32,-193 159-17,89-53 1,-90 53 15</inkml:trace>
  <inkml:trace contextRef="#ctx0" brushRef="#br0" timeOffset="167687.91">1852 14005 0,'0'18'31,"0"17"-16,0-17 1,0-1 0,0 1-1,0 0 1,0-1 15,-18 1-31,18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42:33.17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6967 5821 0,'159'35'47,"529"71"-16,-318-71-15,18-17-16,36-1 15,334-17 1,-370 0 0,-17 0-16,-18-17 0,-89 17 15,-52 0-15,-106 0 16</inkml:trace>
  <inkml:trace contextRef="#ctx0" brushRef="#br0" timeOffset="46080.3">10142 8643 0,'0'-18'78,"71"-52"-62,-18-1-16,70-70 15,-52 88 1,-1-17-16,177-107 47,-141 142-16,-71 17-31,1 1 16,-1 17-1,-17-18 1,-1 0-16,1 1 15,0-1-15,-1-17 47,1 17-15,-18 1-32,-18 17 15,1-18 1,-1 18-1,-17 0 32,35-18 31,176-17-46,-141 35-32,1 0 15,-1 0 48,-17 53-32,-36-18-31,0-17 16,1 35-16,-54 35 31,53-53 0,1-17-31</inkml:trace>
  <inkml:trace contextRef="#ctx0" brushRef="#br0" timeOffset="52379.56">11130 9137 0,'53'35'94,"35"71"-63,-70-88-31,17-1 15,0 19-15,54 52 16,-54-71 0,-17 19-16,-1-19 15,1-17 95,-18-35-79,0-18-31,0 36 16,0-1-1,0-17 16,35 35 48,53 35-48,-70-17-31,-18-1 62</inkml:trace>
  <inkml:trace contextRef="#ctx0" brushRef="#br0" timeOffset="58413.84">20832 7056 0,'0'-18'47,"0"0"-31,-53-35-16,17 0 15,-34-17 1,35 17-1,-1 0-15,1 18 0,17 17 16,-17-17-16,35 17 16,-35 18-1,-71-70 17,88 52-17,-17 18-15,0-18 16,-71 18-1,35 0-15,1 0 16,-18 0-16,17 0 16,-70 0-1,106 0 1,17 0-16,0 0 16,1 0-1,-36 0 1,35 0-16,1 18 15,-19 0-15,1-1 16,-106 54 0,-18-1-1,18 1 1,106-53-16,-1-1 16,-16 1-1,34-18 16,18-35 141,0 17-156,18 0 0,-18 1 77,-18 17-15,0 0-62,1 35 0,-19-17-16,1 17 15,17-17-15,1-1 0,-36 18 32,0 1-17,18-1 1,17-17 15,0-1 16,18 1-31,0 0-1,18-18-15,0 0 16,-1 0-16,-17 17 15,18-17-15,35 0 32,-18 0-1,-17-17 31</inkml:trace>
  <inkml:trace contextRef="#ctx0" brushRef="#br0" timeOffset="65774.33">30886 10636 0,'17'0'47,"36"88"0,-53-52-47,18-19 0,-18 1 15,18-18 48,-1 0-63,1-18 16,123-193-1,-53 122-15,36 1 16,34 0-16,-34 35 15,35-17 1,-107 52 0</inkml:trace>
  <inkml:trace contextRef="#ctx0" brushRef="#br0" timeOffset="67878.75">30709 12647 0,'36'0'47,"-1"18"-31,-35 17-1,18-35-15,-1 18 63,1-18-48,17-18-15,18-17 16,18-18-16,17-18 16,282-176 15,-123 159 0,-229 88-31</inkml:trace>
  <inkml:trace contextRef="#ctx0" brushRef="#br0" timeOffset="74789.47">21484 12277 0,'18'0'47,"105"0"-31,-35 0-16,36 0 15,-1-18-15,36 0 16,0-17-16,17 35 16,36-18-16,0-17 15,-18-18 1,-18 18-16,-52 17 0,-19 1 16,-34-1-16,-18 18 15,0 0 1,-53-18-16,17 18 15,19-17-15,52-18 32,-71 17-17,36-17 1,-35-1-16,0 19 16,-1-19-16,36 1 0,0-18 31,-35 36-31,-1 17 15,1-18-15,17 0 16,1-35 0,-19 18-16,19 0 15,-1-36-15,0 18 16,0 0-16,1 1 16,34-90 15,-52 107-31,-18 17 15,35-87 17,-35-1-1,0 71-31,0-1 16,-53-52-1,36 35-15,-1 18 16,0 17-16,-88-17 47,-52-18-16,105 35-31,0 1 16,-176-19-1,140 36 1,-122-35-1,105 35-15,0-17 16,18 17-16,0 0 16,-71 0-1,88 0-15,1 0 16,-1 0-16,-70 0 16,71 0-1,-36 0 1,18 0-16,-18 0 0,-335 17 47,53 36-32,282-35 1,-18-1-16,19 1 0,16 0 16,1-1-16,-106 1 31,18 17-16,88-17-15,17 0 16,0-18-16,1 0 16,-1 17-16,1 18 15,17-35-15,-176 53 32,-54 18-1,230-53-31,18-18 15,0 0-15,17 0 16,1 17-16,-1-17 16,0 18-1,18-1-15,-17 19 16,-19-1-16,19 18 16,-1 0-16,0 0 15,18-18-15,0 18 16,0 0-16,0-18 15,0 18 1,0 0-16,36 0 16,87 70-1,-35-52 1,1-1-16,-1 19 16,212 122-1,-212-140 1,-18-18-16,89 35 15,-88-53 1,-1-17-16,1 0 16,-1-18-16,1 17 15,-18-17-15,0 0 16,106 18 0,-89-1-16,1 1 15,211 17 16,-212-17-15,-52-18-16,0 0 16,-1 0-16,1 18 31</inkml:trace>
  <inkml:trace contextRef="#ctx0" brushRef="#br0" timeOffset="83438.84">12365 12753 0,'17'0'47,"-52"53"-16,18-36 1,-1 19-32,-17 17 15,-1-18 1,19 0-16,-1-17 31,18-1 0,0 1-15,-35 0 0,35-1-16,-18 1 15,18 0-15,-17-1 16,-1 19-16,-17 17 15,17-18-15,-35 18 16,35-36 0,1 1-1,-1-18 1,1 0 46,-1 0-62,18-35 32,0 17-17,0 0 1,0 1-16,0-1 16,0 1-16,18-1 15,-1 18-15,-17-18 16,18 1-1,-1 17-15,-34 0 94,-1 0-78,1 17-16,-1 1 15,0 0-15,1-18 16,-19 17-16,36 1 16,-35-1-1,35 1 17,-18 0-17,1-1 1,17 1-1,-18 0-15,18-1 16,-17 1-16,17 0 16,0-1 62,52-17-47,-16 0-15,17 0-16,0-17 15,-18 17-15,0 0 16,36-18 0,-54 18-16,1 0 15</inkml:trace>
  <inkml:trace contextRef="#ctx0" brushRef="#br0" timeOffset="98165.9">18627 14676 0,'0'-18'0,"0"36"0,-18-54 16,0 19-16,1-1 15,-1 0 1,0 18-16,-34-53 16,-37 1-1,36 16-15,1 19 16,-19-19-16,0 1 16,-105 0 15,141 35-16,-1 0-15,-34 0 16,17 0-16,-247 88 31,230-70-15,-36 52 0,53-35-16,-35 54 31,70-36-16,0 35 1,18-18-16,0 1 16,0 52-1,36-70-15,17 53 16,70 53 15,-35-106-15,36 53 15,-89-89-31,106 71 31,-88-70-15,-35 0 0,35-1-16,-36-17 15,18 0-15,18 0 16,-17 0-16,-1 0 15,53 0 1,-53 0-16,18 0 16,0 0-16,-17-17 15,34-19 1,18-34 0,-52 17-16,34-88 15,-52 88 1,-1 0-16,1 18 15,-18-18 1,35-141 15,-35 141-31,0 35 16,0 1-16,0-19 16,0 19-1,0-19-15,0 19 16,0-1-16,-17-70 31</inkml:trace>
  <inkml:trace contextRef="#ctx0" brushRef="#br0" timeOffset="99612.72">18186 15875 0,'0'18'78,"0"52"-62,0 36 0,0-53-16,17-18 15,-17 18-15,0 53 31,18-88-15,-18 35-16,0-18 0,0-18 16,0 19-1,0 34 1,0 18 15,0-140 63,-18-37-78,18 36-16,0 1 15,0-1-15,0 0 16,-17-71-1,17 54-15,0-1 16,-18 1 0,18-19-1,-18 54-15,18 17 0,0 1 16,0 34 156,0 1-157,0 0-15,0-1 16</inkml:trace>
  <inkml:trace contextRef="#ctx0" brushRef="#br0" timeOffset="101005.83">18150 16827 0,'0'36'78,"18"105"-62,-18-88-1,18-18-15,-18 0 32,0 18-17,17-17 32,1 16-16,0-52-31,-18 18 32,17-18-1,19 0 0,-1 0 0,0-18 1,-17 1-32,-18-1 15,17-35 16,-17 36-15,0-1-16,0 0 47,0 1-16,-17 17-31,-1 0 63,0 0-32,1 0 63,-1 0-63,1 0 0,-1 0 0,18 17 1,-18-17-1,18 18 16</inkml:trace>
  <inkml:trace contextRef="#ctx0" brushRef="#br0" timeOffset="106486.43">18433 17110 0,'0'17'62,"0"19"-30,0-19-17,0 19 1,0-19-1,0 1-15,17-1 16,1 1-16,17 0 78,-35-36-62,18 0-1,-1-17-15,1 18 0,-18-1 16,18 0 0,-1 1-16,1-19 15,0 19-15,-18-19 16,35 19 31,-17 34-32,-1 19 1,1-1-16,-1-35 47,-17-71-16,0 36-15,0-18-16,0 0 15,18-35 1,-18 18 0,0 34-16,0 1 0,-18 0 15,1-18 1,-1 35 0,18 1-16,-17 17 0,-1-18 15</inkml:trace>
  <inkml:trace contextRef="#ctx0" brushRef="#br0" timeOffset="107503.76">18997 17251 0,'0'53'125,"-18"0"-110,18 0 1,0-36 0,0 71 15,18-70 31,0-18-46,-1 0-16,-17-18 16,18-35-1,0 18 1,-18 18 0,0-1-16,0-17 0,0 17 15,0 0 16</inkml:trace>
  <inkml:trace contextRef="#ctx0" brushRef="#br0" timeOffset="129066.68">7567 15028 0,'71'0'63,"87"0"-32,-122 0-31,-1 0 16,0 0-16,1 0 15,16 0 1,90 0 0,-107 0-16,-18 0 15,1 0 32,0 0-16,-36 0 63,-176 0-63,124 0-31,17 0 0,0 0 16,17 0-16,-52 0 47,53 0-31,53 0 77,176 0-61,-124 0-32,1 0 15,-1 0-15,1 0 16,70 0-1,-106 0 1,-17 0-16,17 0 31,-53 0 110,-140 0-110,105 0-31,-18 0 0,1 0 16,17 0-16,-18 0 15,36 0-15,0 18 16,17-18 0,159 18 124,-35-18-108,-88 0-32</inkml:trace>
  <inkml:trace contextRef="#ctx0" brushRef="#br0" timeOffset="133962.45">9807 15963 0,'0'18'78,"71"-18"-47,-36 17-31,18-17 0,-18 18 16,36-18-16,17 0 31,18 0-15,-71 0-16,0 0 15,18 0-15,-17 0 16,158 0 15,-141 0-31,-1 0 16,-16 0-16,17-18 15,-18 18-15,-17 0 16,17 0-16,-18 0 16,89-35 15,-70 35-31,-19-17 15,1 17-15,-1-18 16,19 0 0,-1-17 15,-17 17-31,-1 18 16,-17-17-16,18-1 0,0 0 15,-1 1 1,-17-1-16,0 1 15,0-19 1,0 19 0,0-19-16,-35-34 15,17 52 1,-17 0 0,-18-17-16,18 18 15,-194-125 16,158 125-31,18-18 16,-35-18-16,35 35 16,-106-53-1,89 54 1,17 17-16,0-18 16,18 18-16,-18 0 15,0 0 1,-88 18 15,70-1-31,18 19 16,18-1-1,17-17 1,1-18 0,17 17-16,-18 1 15,-17 88 1,35-89-1,0 1 1,0 0-16,0-1 47,0 1-31,0 0-1,17-1-15</inkml:trace>
  <inkml:trace contextRef="#ctx0" brushRef="#br0" timeOffset="135458.71">12965 14464 0,'0'123'31,"17"-87"-15,-17 17-16,0-36 15,0 1-15,0 17 16,0-17 0,18-18 15,0 0-15,17 0 30,-18 0-30,1 0 0,17 0 15,-17 0-15,0 0-16,-1 0 31,1 0-16,35-18 17,-36 0-32,19-17 15,-1 18-15,18-54 16,-35 36 0,-1-71 15,-17 88-31,0-17 15,0 17 1,0 1 0</inkml:trace>
  <inkml:trace contextRef="#ctx0" brushRef="#br0" timeOffset="135955.54">13547 14605 0,'17'0'31,"-17"18"-31,0-1 16,0 1-16,0 0 0,18-1 16,0 71-1,-18-70 1,0 0-1,0-1 1</inkml:trace>
  <inkml:trace contextRef="#ctx0" brushRef="#br0" timeOffset="136142.82">13600 14482 0,'-18'0'63</inkml:trace>
  <inkml:trace contextRef="#ctx0" brushRef="#br0" timeOffset="136738.57">13847 14358 0,'35'53'32,"-18"-35"-32,1-1 15,17 19-15,1 16 16,-19-16-1,19-19-15,-19 1 16,1 17-16,35 36 16,-18-54-1,0 36-15,-17-35 16,0 0-16</inkml:trace>
  <inkml:trace contextRef="#ctx0" brushRef="#br0" timeOffset="137246.59">14182 14499 0,'-36'0'47,"1"53"-31,35-35-16,-18-1 15,18 36 1,0-35-16,-17 52 47,17-52-16,-35 35 16,35-35-31,0 17-16,0-17 15,0 17 17,0-18-32,0 1 15,0 17-15,-18-17 16</inkml:trace>
  <inkml:trace contextRef="#ctx0" brushRef="#br0" timeOffset="138034.32">14517 14746 0,'0'35'16,"0"-70"-16,0 176 31,0-123-31,0-1 0,0 1 16,0 0-1,0-1-15,0-34 78,0-19-78</inkml:trace>
  <inkml:trace contextRef="#ctx0" brushRef="#br0" timeOffset="138214.63">14517 14376 0,'0'35'78,"0"-17"-78</inkml:trace>
  <inkml:trace contextRef="#ctx0" brushRef="#br0" timeOffset="139876.39">15046 14799 0,'0'-18'0,"-18"36"62,18 0-46,0-1 0,0 1-1,0 0 1,18-18 15,0 0 0,-1 0-31,1 0 0,0-18 16,17 0 0,-35 1-16,17-1 0,1 0 15,-18 1 95,-18-19-95,1 19 1,17-1-16,-35-17 15,17 17 1,-17 18 15,17 18-15,-17 0 0,-1 52-1,1-35 1,35-17-16,0 0 15,-18-1 1,18 1-16,0 0 16,0-1-16,0 1 15,18-18-15,-18 17 16,35 1 0,-17-18-16,17 0 15,18 0-15,53 18 16,-88-18-1,17 0-15,-17 0 0,17-18 16</inkml:trace>
  <inkml:trace contextRef="#ctx0" brushRef="#br0" timeOffset="140232.04">15399 14728 0,'0'36'16,"0"70"15,0-71-15,0 18-1,0-36-15,0 19 16,0-142 46</inkml:trace>
  <inkml:trace contextRef="#ctx0" brushRef="#br0" timeOffset="140413.67">15416 14517 0,'0'-18'47,"18"18"-31,0 0-1,-1 18 1</inkml:trace>
  <inkml:trace contextRef="#ctx0" brushRef="#br0" timeOffset="140762.98">15699 14693 0,'17'0'16,"1"0"0,0 0-1,-1 0 1,1-17 0,-1 17-1,1-18-15</inkml:trace>
  <inkml:trace contextRef="#ctx0" brushRef="#br0" timeOffset="141135">15681 14852 0,'0'18'47,"18"-18"-32,17 0 1,18-36-16,0 19 16,-18 17-16,-17-18 15,-1 0 1,1 18-16</inkml:trace>
  <inkml:trace contextRef="#ctx0" brushRef="#br0" timeOffset="141599.12">16104 14623 0,'0'0'16,"0"-18"15,-35 18 0,0 35 1,17 1-32,0 16 15,18-16 1,0-19 0,0 1-16,0 0 0,18-18 15,0 0-15,-1 0 16,1 0-16,17-18 15,1 0 1,-1-17-16,18-35 16,-36 52-1,-17-17-15,0 17 16,-105 0 15,52 18-15,0 0-16</inkml:trace>
  <inkml:trace contextRef="#ctx0" brushRef="#br0" timeOffset="142515.72">13547 15893 0,'-18'0'16,"18"17"0,0 19-1,0 16-15,0-16 0,35 70 32,-17-89-17,17-17 16,0-53-15,1 0 0,-19 36-16,1-19 15,0 36 17,17 0-17,0 18-15,-17-18 16,-18 18-16,18-1 15,17-17 17,-18-35-17,-17-18-15,18 0 16,-18 0-16,0 0 16,0 1-1,0 34-15,0 0 16,-18 1 15,1 17-15</inkml:trace>
  <inkml:trace contextRef="#ctx0" brushRef="#br0" timeOffset="143293.7">14199 16087 0,'-17'-18'32,"-1"18"-32,-17 0 93,17 123-61,18-87-32,0-19 15,0 1-15,0 0 16,0-1 15,18-17 0,88-35 1,-53 17-32,-18-17 15,-18 17-15,1 1 0,-18-1 16,0 1 0,0-1-16,0 0 15,0-17 16,-35 35 1</inkml:trace>
  <inkml:trace contextRef="#ctx0" brushRef="#br0" timeOffset="143751.6">14552 15840 0,'18'0'31,"-1"0"-15,19 0-16,-36 53 16,70 52-1,-35-69-15,1 17 16,-19-18-16,19 35 31</inkml:trace>
  <inkml:trace contextRef="#ctx0" brushRef="#br0" timeOffset="144069.6">14693 15840 0,'-17'0'0,"-19"35"15,19 18 1,-19 88-1,19-106 1,17-17-16,0 17 16,0-17-16,0-1 15,0 19-15</inkml:trace>
  <inkml:trace contextRef="#ctx0" brushRef="#br0" timeOffset="144692.84">14958 16051 0,'0'-17'31,"-18"17"-15,0 17-1,18 19-15,0-19 16,0 1 0,0 0-16,0-1 0,0 1 15,0 17-15,0 0 16,18-17-1,-18 17 1,35-35-16,-35 18 0,18-18 16,0 0-16,17-18 15,-17 1 1,-1-36-16,-17 0 16,18 0-16,-18 0 15,0 18-15,0-1 16,-18 1-16,1 18 15,17-1 1,-53 18 15,17 18-31,19-1 16,-19 1-16,1-1 16</inkml:trace>
  <inkml:trace contextRef="#ctx0" brushRef="#br0" timeOffset="145832.16">14429 15681 0,'88'35'46,"123"124"-14,-158-124-32,-17 36 15,-1-36-15,0 0 16,53 71 15,-70-71-31,0 1 0,-1-36 47,-17 17 16,71 72-48</inkml:trace>
  <inkml:trace contextRef="#ctx0" brushRef="#br0" timeOffset="146503.79">15540 16457 0,'35'124'47,"-17"-72"-31,-18-16-1,0-19 1</inkml:trace>
  <inkml:trace contextRef="#ctx0" brushRef="#br0" timeOffset="156773.01">4674 16034 0,'53'17'31,"-18"-17"-15,1 18-16,17 0 15,0-18-15,35 17 16,-53-17 0,0 0-16,18 0 15,53 0 1,-71 0-16,-17 0 16,-71 0 77,-53-35-61,53 35-32,-35 0 15,53 0 1,-18-18-16,35 18 0,-17 0 15,17 0 1,1 0-16,-1 0 16,36 0 77,-1 18-77,1-18-16,17 18 16,1-1-16,-19 1 15,107-18 17,-89 18-32,18-18 0,-35 0 15,-71 0 63,17 0-62,-52 0 0,35 0-16,0 0 15,-35 0 1,70 0-16,1 17 0,34 1 94,19-1-79,-1-17-15,18 18 16,88-18-1,-123 0 1,-36-18 62,-17 18-62,0 0-16,17 0 15,-17 0 1,-1 0 0,19 0-16,-1 0 15,0 0-15,1 0 16,34 0 78,54 0-79,-18 0 1,-18 0 0,0 0-16,1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55:08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7497 4586 0,'17'0'15,"54"0"1,-36 0 0,124 18-1,-106-18 1,123 0-1,89 0 17,-54-18-17,-105 18-15,0-18 0,-18 18 16,18-17-16,-18 17 16,106-35-1,18 17 1,-124 0-1,53 1 1,-88-1-16,53 0 16,-88 18-1,17 0 1,-18 0 15,1-17-31</inkml:trace>
  <inkml:trace contextRef="#ctx0" brushRef="#br0" timeOffset="811.2">11148 4516 0,'53'0'78,"123"17"-62,-17-17 0,35 0-1,-53 0 1,-35 0-16,17 18 15,1-18-15,123 0 32,-124 0-17,-88 0 1,18 0 0,-17 0-1,17 0 1,17 0-1,-52 0 1,35 0 15</inkml:trace>
  <inkml:trace contextRef="#ctx0" brushRef="#br0" timeOffset="5263.27">8855 6103 0,'88'0'156,"106"0"-140,-124 0-1,72 0-15,-89 0 16,-1-18-16,19 18 16,0 0-16,-19 0 15,37 0 1,69-17 15,-105 17-15,18-18-1,-36 18 1,-17 0-16,-1 0 31,1 0-31,0 0 32,-18-18 77,-18 18-78,-17 0-31,-18 0 16,18 0-1,-89 0 1,36 0 0,-88 0 15,123 0-31,-124 0 31,124 0-15,0 0-16,18 0 0,-53 0 31,17 0-15,54 0-1,-19 0-15,19 0 16,-18 0-16,52 0 203,89 0-187,-53 18-1,-18 0 1,18-18 0,-18 0-16,18 0 31,-17 0-16,-19 0-15,19 0 32,-19 0-32,1 0 15</inkml:trace>
  <inkml:trace contextRef="#ctx0" brushRef="#br0" timeOffset="13742.92">7214 9578 0,'36'0'78,"16"0"-62,-34 0 0,17 0-16,18-18 31,-35 1-15,0 17-16,35-18 15,-1-17 16,-34 17-15,17 0 0,-35 1-1,36-18 1,-19 17 15,-17 0-31,18-17 31,-18 17-31,18-35 32,-18 18-17,0 0 17,0 0-17,0 17 1,0 0-16,-36 1 15,19-1 1,-36-17 0,35 17-1,0 0-15,-17 1 16,18 17 0,-19-35-1,19 17 1,-19 18 15,1-18 0,17 18-15,1 0 0,-19-17-1,19 17 1,-1 0-1,-17 0 1,17 0-16,-17 0 16,17 0 15,-17 0-15,17 0-1,1 17 16,-1 1-15,18 0-16,-35-1 16,17 1-1,18-1 1,0 19-16,0-19 0,0 1 16,-17-18-1,17 35-15,0-17 16,0 35 15,0-36-15,0 1-16,0 0 0,35 35 31,-17-36-15,-1 1-1,1-18 1,-1 18-1,1-18-15,0 17 16,-1-17 0,1 0-1,-18 18 1,18-18-16,-1 18 16,1-1-1</inkml:trace>
  <inkml:trace contextRef="#ctx0" brushRef="#br0" timeOffset="15341.07">11695 7214 0</inkml:trace>
  <inkml:trace contextRef="#ctx0" brushRef="#br0" timeOffset="15622.73">12188 7232 0,'0'35'109</inkml:trace>
  <inkml:trace contextRef="#ctx0" brushRef="#br0" timeOffset="15970.43">11959 7497 0</inkml:trace>
  <inkml:trace contextRef="#ctx0" brushRef="#br0" timeOffset="17474.62">12665 6844 0,'-18'18'31,"18"-1"-15,0 36 15,-18-18-15,18-17 15,0 17-15,0-17-16,0 0 15,18-1 1,0-17 47,17-17-48,-17 17 1,-18-18-1,17 18 1,1 0 0,0 0 15,17 35 0,-18-17-15,19-1 31,-19-17-32,1-17-15,-18-1 16,53-70 15,-53 35-15,18 0-1</inkml:trace>
  <inkml:trace contextRef="#ctx0" brushRef="#br0" timeOffset="19411.21">13529 6279 0,'0'-17'16,"-53"17"-1,-70 35 17,52-17-17,53-1-15,1 1 16,-1 35 15,18-18-15,0-17-16,0 52 31,0 19 0,0-72-15,0 142 15,0-18-15,0-106-16,0 18 15,0-17-15,0-19 16,0 18 0,0 71-1,0-53-15,0-18 16,0 1 0,0 70-1,0-89-15,0 19 16,0-1-16,0 53 31,0-17-15,0-54-16,0 18 15,0 18 17,0-35-32,0 17 0,0-17 15,0 17-15,0-17 16,0 70 15,0-53-15,0 1-16,0-1 0,0 0 15,0-17-15,0 17 16,-17 0-16,17 1 16,0-19-16,0 19 15,0 16 1,-18 1-1,18-35-15,0 35 32,0 35-1,0-70-15,0 35-1,0-18 1,0 0-1,0-17-15,0 0 16,0 17-16,0-18 16,0 89-1,0-88 1,0 17 0,0-17-1,0 17 1,0-17-1,18 17 32,-1 0-31,-17 1 0,18-19-1,-18 1 1,17 17 46,-17-17 1,18 17-48,0-35 1,-1 0-16,-17 18 16,53-18 15,18 0 0,-54 0-15,1 0-16,17-18 15</inkml:trace>
  <inkml:trace contextRef="#ctx0" brushRef="#br0" timeOffset="20516.79">13899 6438 0,'-70'247'125,"70"-229"-110,18-1 16,34-299-31,-69 582 16,34-300 0,1 0-1,0 0 1,17 0 15,-17 0 0,-1 0 1,1 0-17,0-18 1,17 1 0,0-71 15,-35 70-31,0-70 31,0 52-15,0 1 15,0 18 0</inkml:trace>
  <inkml:trace contextRef="#ctx0" brushRef="#br0" timeOffset="21045.88">14270 6685 0,'17'35'32,"-17"-17"-17,0 17 1,0-17-16,18 53 16,-18-36-1,18-18-15</inkml:trace>
  <inkml:trace contextRef="#ctx0" brushRef="#br0" timeOffset="22050.33">13829 7250 0,'0'35'46,"0"-18"-30,0 19-16,0-1 16,0 18-1,0-35 1,0-1 46,18-17-46,17 0 15,-18 0-31,1 0 16,0 0 0,17 0 15,-17 18 0,17-18 0,0 0 1,-17-18-32,17-35 31,0-35 0,-35 53-31,0 17 0,0 1 16,0-19 31</inkml:trace>
  <inkml:trace contextRef="#ctx0" brushRef="#br0" timeOffset="22781.46">14252 7355 0,'18'18'32,"-1"-18"-17,1 0 16,0 0-15,17 18-16,0-1 31,-17 36 32,-18-35-48,0 17 17,-18-17-32,1-1 15,-1 1 63,18 0-62,18-18 0,-1 0-1,19 0-15,34 0 32,-17 0-17,-35 0 1</inkml:trace>
  <inkml:trace contextRef="#ctx0" brushRef="#br0" timeOffset="23673.37">13652 8043 0,'0'18'63,"36"53"-48,-19-19 17,1-16-17,-18-19-15,35-17 47,1-17-31,-19-19-16,36 1 15,35 35 32,-70 0-31,0 35 0,-1-17-1,1 17-15,17-35 31,-17-17 1,-1-19-32,54-122 47,-71 122-47,18-17 15,-18 36 1,0-1 15</inkml:trace>
  <inkml:trace contextRef="#ctx0" brushRef="#br0" timeOffset="24333.04">14340 8114 0,'18'0'47,"0"0"-32,17 0-15,0 0 16,53 0 0,-70 18 31,-18-1-32,-18 1-15,18-1 16,-35 72 15,35-72-31,0 1 16,35 17 15,336 36-15,-159-18-1,-54-18-15,-52-17 16,-35 17-1,-54-35-15,-17 17 16,-123 36 0,70-17-1,0-19-15,0 1 0</inkml:trace>
  <inkml:trace contextRef="#ctx0" brushRef="#br0" timeOffset="25475.83">13741 8784 0,'0'35'62,"0"1"-46,0-1-16,0 18 31,0-18-31,0-17 16,35-1 30,36-52-14,-36 35-17,-18 0-15,1 0 47,0 0-31,-1 0-1,1 0 1,17 0 31,1-35-31,-19 17-16,1-52 15,-18 34 1,0-16-16,0-1 31,0 17-31,35 1 16</inkml:trace>
  <inkml:trace contextRef="#ctx0" brushRef="#br0" timeOffset="26271.05">14358 8714 0,'-35'53'109,"17"17"-93,0-35-16,1-17 15,-1 35 1,18-35 0,0-1 15,0 1-16,18-18 1,-1 0-16,19 17 31,-19-17-31,19 0 32,-19-17-17,1-36 1,0 53-1,-18-18 1,0 54 93,0 34-93,0-35-16,0 18 16,0-35-1,0 17 17</inkml:trace>
  <inkml:trace contextRef="#ctx0" brushRef="#br0" timeOffset="28158.25">14676 6156 0,'70'0'62,"159"106"-31,-176-89 1,-35 19 77,-18-1-93,0 53-1,0-35-15,0 159 31,-18-124-15,18 0-16,-70 265 31,70-265-15,0 230 15,0-265-31,17 35 31,-17-53-31,36 71 16,-19-53 0,1 70-1,0-87 1,-18-1-16,0 0 16,0 0-16,0 18 15,0 0-15,17 0 16,-17 0-16,0 0 15,0-18-15,0 18 16,0-18-16,0 1 16,0-1-1,0 0-15,0 18 0,0-18 16,0 142 15,-17-142-15,17 71 15,0-88-15,0 34 15,-18-34 63,-53 0-63,1-18-15,52 0-1,-70 0 1,53-18-1,17 18 1,18-18 93,-18 18-109</inkml:trace>
  <inkml:trace contextRef="#ctx0" brushRef="#br0" timeOffset="29499.45">16475 6826 0,'0'-17'16,"123"87"15,-70-35-16,0 1-15,123 140 32,-34-35-1,-72-35 0</inkml:trace>
  <inkml:trace contextRef="#ctx0" brushRef="#br0" timeOffset="29917.35">16880 6703 0,'-35'35'16,"17"18"-1,-17 70 1,0-17-16,-71 159 31,71-177-31,17-35 16</inkml:trace>
  <inkml:trace contextRef="#ctx0" brushRef="#br0" timeOffset="31185.15">18009 6156 0,'-53'35'46,"0"1"-30,18-1-16,-35 18 16,52-36-1,-17 36 17,35-35-32,-36 70 15,36 36 16,0-54-15,0 89 0,0-106-16,0 17 15,0 19 1,18-19-16,0 177 31,-18-176-31,17-1 16,1 71-1,-18-35 1,0-35 0,0 123-1,0-124-15,0 1 16,0-18-16,0 17 16,0 1-16,0-1 15,0 1-15,-18-1 16,-17 54-1,17-53-15,1-19 16,17-16-16,-18-1 16,18 0-1,0-17-15,0 0 32,0-1-17,0 1 16,18 17 1,-18-17-32,17-1 0,1-17 47,0 0-32,-18 18-15,17-18 31,1 0 16,0 0-15,-1 0-17,36-18 1,124-70 15,-125 53-31,1 0 0,-35 17 16</inkml:trace>
  <inkml:trace contextRef="#ctx0" brushRef="#br0" timeOffset="33039.68">18362 6438 0,'0'18'31,"53"17"-16,-35 0-15,35 18 16,-18-35 0,-18 0-1,19-1 1,-19 1 15,1-1-15,0-17-1</inkml:trace>
  <inkml:trace contextRef="#ctx0" brushRef="#br0" timeOffset="33563.44">18503 6403 0,'-17'0'31,"-1"159"1,0-106-17,-35 141 1,36-159 0,-1 0-1,18-17 1,-18-1-1</inkml:trace>
  <inkml:trace contextRef="#ctx0" brushRef="#br0" timeOffset="33981.04">18785 6615 0,'36'105'31,"-36"19"0,0-106-31,0-1 16</inkml:trace>
  <inkml:trace contextRef="#ctx0" brushRef="#br0" timeOffset="34518.76">18433 7267 0,'0'0'16,"0"71"-1,0-1 1,53 19 15,-36-54-15,54 35 15,-54-34-15,1-19-1,0-17 1</inkml:trace>
  <inkml:trace contextRef="#ctx0" brushRef="#br0" timeOffset="34962.49">18609 7391 0,'-18'35'32,"36"-70"-32,-71 123 0,-17-18 15,-36 54 32,88-89-31,0-35-1</inkml:trace>
  <inkml:trace contextRef="#ctx0" brushRef="#br0" timeOffset="35756.89">18891 7497 0,'0'-18'63,"18"18"-47,0 0-1,-1 0 1,1 0 15,-1 18 0,-17-1-15,0 18 15,-17-17-31,-1 0 16,-17-1-1,17 1-15,-35 17 16,36-17 47,70-18 15,-18 0-63</inkml:trace>
  <inkml:trace contextRef="#ctx0" brushRef="#br0" timeOffset="36301.96">18538 7955 0,'0'18'16,"0"17"31,36 36-16,-19-54-31,1-17 16,0 18 15,17 0-15,-17-18-16,-1 35 15,1-18-15,-1-17 47</inkml:trace>
  <inkml:trace contextRef="#ctx0" brushRef="#br0" timeOffset="36721.32">18697 8026 0,'0'0'15,"-35"17"17,17 1-32,1 0 0,-1 17 15,0 0 1,-17-17 0,35-1 46</inkml:trace>
  <inkml:trace contextRef="#ctx0" brushRef="#br0" timeOffset="37628.41">18962 8061 0,'17'0'94,"-17"18"16,0 17-95,-17-17-15,-1-1 16,1 1-1,17-1 79,0 1-63,17-18-15,1 18 15,-1-1-15,-17 1 31,-17 17-16,-1-35-31,1 0 16,-1 0-1,0 0 1,1 0 15</inkml:trace>
  <inkml:trace contextRef="#ctx0" brushRef="#br0" timeOffset="38198.92">18591 8467 0,'0'0'0,"0"17"16,0 19 15,36 16 0,-19-34-31,-17 0 16,18-1 0,0 1-16,17 17 31,-35-17-16,17 0-15,1-18 0,-18 17 32,18 1-17</inkml:trace>
  <inkml:trace contextRef="#ctx0" brushRef="#br0" timeOffset="38623.82">18715 8520 0,'0'0'0,"-35"0"16,-1 35 15,19 0 0,-1-17-31,0 17 16</inkml:trace>
  <inkml:trace contextRef="#ctx0" brushRef="#br0" timeOffset="39521.69">19085 8537 0,'-17'0'15,"-1"0"1,0 18 0,18-1-1,-35 36 1,35-35-1,-18 17 1,1-17 0,17 35 15,0-35 16,0-1-32,17-17-15,1 0 32,0 0-17,-1 0 1,19-17 0,-19-1-16,1 0 31,0 18 94,-18 53-94,0 0-15,0-18-16,0 1 15,0-19 1</inkml:trace>
  <inkml:trace contextRef="#ctx0" brushRef="#br0" timeOffset="41043.62">19173 6138 0,'18'-17'31,"158"52"0,-123 0-31,18 1 16,70 16 15,-106-34 1,-17 0-1,-18 35 0,0 17-31,0 89 16,-35 35-1,17-18 1,18-87 0,0 140-1,0-176 1,0 88-1,35 0 17,18 71-17,-35-107 1,0-34 0,17 123-1,0-18 16,-35-123-15,0 0-16,0 35 31,0 107-15,0-54 0,0-88-1,0 17 1,0-52-1,-18-18 32,-17 17-15,18-17-17,-36-17 1,35-1-16,-17 18 31,-1-35 0,19 35-15,-1-18 0,18 1-1,-17-1 1,17 0-1</inkml:trace>
  <inkml:trace contextRef="#ctx0" brushRef="#br0" timeOffset="45518.24">14605 9596 0,'-18'0'32,"-17"17"-1,-18 71-16,53-52-15,-35 34 16,17-52 0,18 17-1,0-17-15,0 35 47,0-18-31,18-17-1,17-18 17,18-18-1,-35 18-31,-1-18 16,54-17 15,-53 17-16,-18 1-15,0-1 16,0-17 15,0 52 47,0 72-62,0 69 31,0-140-31,0 17-1,0-17 1</inkml:trace>
  <inkml:trace contextRef="#ctx0" brushRef="#br0" timeOffset="45887.48">14887 9825 0,'18'0'31,"-1"17"-15,1 1-1,0-18-15,-18 18 0,17-18 16,1 17 0,0-17-1,-1 18 17,1 0-17</inkml:trace>
  <inkml:trace contextRef="#ctx0" brushRef="#br0" timeOffset="46313.59">14993 9772 0,'0'0'16,"0"18"0,0-1-16,-18 18 15,1-17-15,-19 53 32,36-54-32,0 1 15,0 0-15,-17-1 16,17 1-16</inkml:trace>
  <inkml:trace contextRef="#ctx0" brushRef="#br0" timeOffset="46803.78">15205 9631 0,'17'0'31,"-17"17"-15,0 1-1,0 35 1,0-18-16,18 1 16,-18-1-16,0-18 15,0 19-15,0-1 16,0-17-16,0 17 15,0-17 1,0-1 0</inkml:trace>
  <inkml:trace contextRef="#ctx0" brushRef="#br0" timeOffset="48441.48">19315 9384 0,'-18'0'78,"0"35"-63,1-17 1,-1-1-16,0 19 16,1-19-1,-1 19 1,18-19 0,0 1 46,0 0-46,0-1-16,18-17 31,-1 0-15,1 0-16,0 0 15,-1 0 16,1 0 16,0 0-31,-18-17 0,17-1-1,-17 0 16,0 54 94,0-19-109,0 18 0,0 1-16,0-1 31,18 0 31,-1-17-46</inkml:trace>
  <inkml:trace contextRef="#ctx0" brushRef="#br0" timeOffset="48970.34">19473 9578 0,'18'0'16,"17"18"15,1 52-15,-1-35-1,-18 1 1,1-19 31</inkml:trace>
  <inkml:trace contextRef="#ctx0" brushRef="#br0" timeOffset="49395.35">19614 9613 0,'-35'18'47,"18"17"-16,-1-35-31,18 35 16,0-17-1,-18 0 1</inkml:trace>
  <inkml:trace contextRef="#ctx0" brushRef="#br0" timeOffset="49837.75">19756 9525 0,'17'18'47,"-17"-1"-32,0 1-15,0 0 16,0-1-1,0 1-15,0 17 32,0-17-1</inkml:trace>
  <inkml:trace contextRef="#ctx0" brushRef="#br0" timeOffset="51011.19">21043 7779 0,'35'0'46,"36"17"-30,-36 1 0,-17-18-16,52 18 31,-52-18-31,70 0 31,-52 0-31,34 0 31,-52-18 32,-36-53-32,1 54-31,-1-1 16,36 18 78,-1 0-79,1 0-15,35 0 31,-18 35-31,-17-35 16,-18 18-16,17 0 31,-17 17-15,-53 18 15,18-18-15</inkml:trace>
  <inkml:trace contextRef="#ctx0" brushRef="#br0" timeOffset="52165.78">22031 7161 0,'0'36'31,"18"140"0,-18-52-15,17-107-1,19 1 48,-1-18-47,-18 0-1,1 0 1,0 0-1,17 0 1,-17 17 15,-1-17-31,1 0 32,0 0-17,-1-17 1,18-36-1,-35 35-15,18-17 16,-18-53 15,0 0 1,-18 70-32,18 0 15,-17 1 32</inkml:trace>
  <inkml:trace contextRef="#ctx0" brushRef="#br0" timeOffset="52648.06">22578 7232 0,'17'0'16,"1"18"0,17 17-1,1 53 1,-1-53-1,-17-17 1,-18 17-16,17-35 0,1 18 16,-1-18-1,-17 18 1,18-1-16,0-17 0,-18 18 16,17-1-16,1-17 15,0 18 1</inkml:trace>
  <inkml:trace contextRef="#ctx0" brushRef="#br0" timeOffset="53180.47">22842 7285 0,'0'0'0,"-17"0"16,-1 0 0,0 0-1,1 0 1,-89 176 15,71-123-31,-18 53 16,35-88-1,0-1-15,18 1 16,-17-18-16,-1 18 62</inkml:trace>
  <inkml:trace contextRef="#ctx0" brushRef="#br0" timeOffset="57583.68">15187 10231 0,'18'0'47,"70"-18"-16,-53 18-31,53-18 31,-70 1-15</inkml:trace>
  <inkml:trace contextRef="#ctx0" brushRef="#br0" timeOffset="58008.1">15240 10372 0,'35'0'62,"53"0"-46,-52 0 0,-19 0-1,19-18 17,-19 18-32,19-18 31</inkml:trace>
  <inkml:trace contextRef="#ctx0" brushRef="#br0" timeOffset="59134.37">18944 10054 0,'0'0'0,"18"0"16,-1 0-1,1 0 1,0 0 0,17 0-1,-17 0 1,-1 0-16,1 0 31,17-17-31,18 17 31,-35 0-15</inkml:trace>
  <inkml:trace contextRef="#ctx0" brushRef="#br0" timeOffset="59559.98">18997 10195 0,'53'0'47,"0"0"-32,-35 0 1,17-17-16,-18 17 15,1 0 1,0 0 0</inkml:trace>
  <inkml:trace contextRef="#ctx0" brushRef="#br0" timeOffset="62966.24">22507 6562 0,'0'17'0,"0"1"16,0 17 15,0 18-16,0 0-15,0 0 0,0-18 16,0 18 0,0-18-16,0 1 15,0 34 17,0-52-17,0 0 79</inkml:trace>
  <inkml:trace contextRef="#ctx0" brushRef="#br0" timeOffset="63391.24">22331 6544 0,'70'0'47,"-52"0"-32,17 0 1,89 0 15,-36-18 1,-35 18-17,-18 0-15,-17 0 16</inkml:trace>
  <inkml:trace contextRef="#ctx0" brushRef="#br0" timeOffset="64995.18">24183 6791 0,'-35'0'109,"-124"53"-78,124-35-15,-36 17-1,71-18 17,0 1-17,0 17 1,35 54 15,-35-54-31,18 0 16,0 0-16,-1 36 31,1-53-31,-18 34 16,0-34-1,0 0-15,0-1 16,0 1-16,0 0 16,0 17-16,0 0 15,0 36 1,0-18-16,0 0 15,0 88 17,0-53-1,0-53-15,0-17-1,0 17 1,0-17 15,35-1-15,-17-17-1,-1 0 1,1 0-16,17 0 31,-17-17-31</inkml:trace>
  <inkml:trace contextRef="#ctx0" brushRef="#br0" timeOffset="65773.27">24324 7391 0,'0'88'63,"0"-18"-47,0-52 15,18-18-16,-1 0 1,1 18 15,0-18-15,17-36 15,0 36 0,-17 0 32,-1 0-32,1 0-15,0-17-1,-18-1-15,17-17 16,-17 0 0,0-54-1,0 72 1,0-36 0,-17 53 30</inkml:trace>
  <inkml:trace contextRef="#ctx0" brushRef="#br0" timeOffset="66120.8">24642 7514 0,'17'18'0,"1"52"31,-53-158-31,87 282 16,-52-159-1,18-17-15,-18 17 16</inkml:trace>
  <inkml:trace contextRef="#ctx0" brushRef="#br0" timeOffset="67412.35">25188 7144 0,'0'0'16,"0"70"-1,0-17 1,0-18 0,0 1-1,18 17 1,0-53 78,-18 17-79,17-17-15,1 18 16,0 0-1,17-1-15,0 19 32,-17-36-17,17 0 1,0-18 0,1-53 15,-1-87-16,-18 69 1,-17 72 15,0-1-15</inkml:trace>
  <inkml:trace contextRef="#ctx0" brushRef="#br0" timeOffset="67983.92">25665 7355 0,'0'0'0,"52"0"15,37 36 17,-54-36-17,-17 17 48,-18 19-48,-18-19-15,0 19 16,1-1 0,-1-18-16,-17 19 31,35-19-31,0 1 0,0 0 47,17-1 15</inkml:trace>
  <inkml:trace contextRef="#ctx0" brushRef="#br0" timeOffset="68924.8">26053 7267 0,'0'18'63,"0"52"-48,0-17 1,17 0 0,19-35 77,-19-36-61,1 18-17,17 0 17,-17 0-1,-1 0 0,1 0-15,0-35 15,-1-36-15,-17 1 15,0 52-16,0 1-15,0-19 16,-17 19-16</inkml:trace>
  <inkml:trace contextRef="#ctx0" brushRef="#br0" timeOffset="69676.14">26405 7320 0,'18'18'0,"-36"-36"15,71 53-15,18 1 31,-36-36-15,-17 0 0,-18 35 62,-18-17-63,18-1 48,0 19-47,0-1-1,0-18 1,0 19-1,0-19 1,-70 36 15,17-35-15,-124 35 0,177-53 30,18-18-30,17 1-16</inkml:trace>
  <inkml:trace contextRef="#ctx0" brushRef="#br0" timeOffset="70611.22">26935 7038 0,'17'0'31,"-17"35"-31,0 0 15,0 1-15,0-1 16,0 0-16,0 1 16,0-19-1,18 1 48,17-18-32,0 0 0,-35 17-15,53 19 15,-35-36 0,0 0 16,-1-18-31,36-35 15,-18-53 0,-35 71-15,0-18 0,0 18-1</inkml:trace>
  <inkml:trace contextRef="#ctx0" brushRef="#br0" timeOffset="71469.2">27376 7144 0,'0'35'16,"-18"18"15,0-53-31,18 18 16,0-1-16,0 18 31,0-17-15,-17 0-16,17-1 15,0 1 17,0 17-1,17-35 16,1 0-32,0 0 1,17-17 0,-35-1-16,17 0 15,1 18 79,0 89-47,-18-19-16,0-52 47</inkml:trace>
  <inkml:trace contextRef="#ctx0" brushRef="#br0" timeOffset="72360.7">27693 6844 0,'53'0'93,"-18"0"-77,1 0-16,34 18 31,-52-1-15,-1-17-16,-17 18 15,18-18 17,-18 88-17,0-35 1,0 35-16,0 0 31,0-35-15,0 0-1,0 0 1,0-18 0,0 54-1,0-72 1,0 1 15,0-1 32,-88-17-48,35 0 1,35 0 0</inkml:trace>
  <inkml:trace contextRef="#ctx0" brushRef="#br0" timeOffset="74047.19">28540 5556 0,'0'0'0,"-36"0"15,1 0-15,0 0 0,-18 0 16,-18 18 0,54-18-16,-1 18 15,-17 17 16,35-18-31,0 19 16,0 105 15,0-88-31,0 70 16,0-70 0,17 18-16,1 140 31,-18-175-16,0-1-15,18-17 16,17-1-16,0-17 16,-35 18-1,18 17-15,-18 36 16,0-36-16,0 18 0,0 0 16,0 0-16,0-18 15,0 0-15,0 124 47,35 0-31,-35-106-16,0-18 15,0 106 17,18-70-32,-18-18 15,0 123 1,0-123-16,0-18 15,0 36 1,0-18 0,-18-1-16,1 90 31,-19 69 0,36-158-31,-17 18 0,-19-1 16,1 71-1,17-70-15,-17 0 16,0 52 0,17-70-1,1 0-15,-1-18 0,18 0 32,0 1-1,0-1-16,0-17 1,35-1 15,1 1 1,-19-18-1,18 0 0,-17 0-31,-18-18 0,18 1 16</inkml:trace>
  <inkml:trace contextRef="#ctx0" brushRef="#br0" timeOffset="74841.7">28822 5838 0,'35'36'0,"-70"-72"0,105 125 15,-17-19-15,-17-35 16,-1 18-16,-17-35 16,17 0-16,0-1 15,0 19 1,-35-19-16,18-17 15,0 18 17,-1 17-17,1-35 1</inkml:trace>
  <inkml:trace contextRef="#ctx0" brushRef="#br0" timeOffset="75268.32">29175 5856 0,'-18'0'0,"0"0"31,-17 35-15,0 18-16,-18 18 16,35-36-1,-17 18 1,17 0 0,18-35-1,-17-1 16</inkml:trace>
  <inkml:trace contextRef="#ctx0" brushRef="#br0" timeOffset="75815.38">29316 6174 0,'17'0'31,"-17"35"-15,0 35 15,0-52-16,0 0-15,0-1 32</inkml:trace>
  <inkml:trace contextRef="#ctx0" brushRef="#br0" timeOffset="76332.13">28928 6562 0,'0'17'16,"35"36"0,-70-123-16,123 211 15,-53-88 1,18 17 15,-18 1-15,-17-54-16,0 1 15</inkml:trace>
  <inkml:trace contextRef="#ctx0" brushRef="#br0" timeOffset="76724.85">29157 6632 0,'0'0'0,"-53"0"16,53 18 0,-35-1-16,17 19 15,-52 52 1,52-70-1,18-1 48</inkml:trace>
  <inkml:trace contextRef="#ctx0" brushRef="#br0" timeOffset="77512.25">29281 6914 0,'35'0'31,"-18"0"1,1 0-1,0 0 0,-1 18-15,1 0-1,-18-1 1,0 1 0,0 0 15,0-1 109,35-17-61,-17 18-64,0-18 1,-1 0-16</inkml:trace>
  <inkml:trace contextRef="#ctx0" brushRef="#br0" timeOffset="78107.96">28875 7426 0,'17'18'31,"72"70"0,-1-18 1,-70-52-32,-1 0 31,18 17 0</inkml:trace>
  <inkml:trace contextRef="#ctx0" brushRef="#br0" timeOffset="78641.14">29087 7479 0,'-18'0'47,"0"0"-16,1 18 1,-1 17-17,0-18-15,-17 1 16,35 0-1,0-1 1,-18-17 15,18 18 32</inkml:trace>
  <inkml:trace contextRef="#ctx0" brushRef="#br0" timeOffset="79576.87">29298 7585 0,'18'-18'31,"-1"18"0,1 0-15,0 0 46,-18 18-15,0-1 0,-18 1 0,18 0-32,0-1 32,0 19-31,35-1 31,-17-35-47,-18 17 78,0 1-62,-18-18 15,-17 0-16,17 0 48</inkml:trace>
  <inkml:trace contextRef="#ctx0" brushRef="#br0" timeOffset="80050.06">28910 8184 0,'0'71'31,"0"-53"-15,35 70 15,-35-71-31,36 36 16,-19-35 15,1-18-16,-18 18 1</inkml:trace>
  <inkml:trace contextRef="#ctx0" brushRef="#br0" timeOffset="80557.78">29034 8220 0,'0'-18'32,"-18"18"-17,0 18 1,1-1 0,-36 36-1,0-17 1,35-19 15,1 1 0,17-1-15</inkml:trace>
  <inkml:trace contextRef="#ctx0" brushRef="#br0" timeOffset="81458.56">29122 8273 0,'0'17'47,"0"1"-32,0 0-15,0-1 31,0 1-31,0-1 16,0 19 0,0-19-16,0 1 125,17-18-94,1 0-15,0 0-16,-1 0 15,1 0 1,0-18-1,17 1 1,-17-36 15,-1 35-15,-17-17 0,18 70 77,-18 36-77,0-36 0,0 53-16,0-35 15,17 35 1,1-52-16,-18 17 15,0-36 1</inkml:trace>
  <inkml:trace contextRef="#ctx0" brushRef="#br0" timeOffset="82870.53">29951 5503 0,'17'0'62,"1"0"-46,0 18-16,35 17 16,-18 1-1,0 69 1,36 19 0,-36-36-1,-17 0-15,17 265 31,-35-71 1,0-105-17,0-72-15,0 160 32,18-212-32,-1 141 31,-17-159-31,0 18 15,0 0-15,0 0 0,0 18 16,0-1 0,0 1-1,36 105 1,-19-88-16,1 142 31,-18-160-31,0 18 16,0-17-16,0-1 15,17 160 17,-17-195-32,0 0 15,0 18-15,0 53 32,0-71-32,0 18 31,-70 35 0,52-70-31,-17-18 16,0 18-16,-1-18 15,1 0-15,-18 0 16,18 0-16,-18 0 31,35 0-15,1 17 15,-1-17-15,0-35 15,1-53-15,17 17-1,0 18-15</inkml:trace>
  <inkml:trace contextRef="#ctx0" brushRef="#br0" timeOffset="83528.82">30762 7320 0,'18'18'62,"-1"-18"-46,1 17-16,0-17 16,17 18 31,-17-18-47,17 0 31,-35 18-16</inkml:trace>
  <inkml:trace contextRef="#ctx0" brushRef="#br0" timeOffset="83961.77">30692 7708 0,'0'18'79,"17"-18"-64,1 0 16,35 0-15,-18 0 0,-17 0-16,17-35 15</inkml:trace>
  <inkml:trace contextRef="#ctx0" brushRef="#br0" timeOffset="85019.57">31503 7179 0,'18'0'0,"-36"0"16,36-18-1,-18 1 1,-36-1 15,-17 0-15,36 18-1,-71 0 1,70 0 0,-17 0-1,17 0-15,-17 53 32,35-35-17,0 0 1,0 17-16,17 53 31,1-70-31,0 17 16,-1-17-1,1-18-15,0 17 16,176 107 15,-88-54 0,-106-52 1,0 17-1,-18-17-31,0 0 16,1-1-1,-54 1 1,36-18-16,-1 0 15,1 0-15,18 0 16,-1 0-16</inkml:trace>
  <inkml:trace contextRef="#ctx0" brushRef="#br0" timeOffset="86448.53">31891 7461 0,'18'-35'32,"-36"35"-17,0 0 1,-17 0-1,-18 18 32,18 52-15,17-52-32,18 35 31,0-36-31,0 19 15,0-1 1,0-17 15,36-1 1,34 1-1,-35-18-16,18 0 17,-17 0-17,17-35 17,-36-1-17,1 19 1,-18-1-16,0 0 15,0 1 1,0-1 31,-18 18-31,18 18-16,0-1 0,-17 72 31,17-54-16,0-18-15,0 1 16,0 0 0,0-1 31,35-17-16,-35-17-16,17-1 1,19-17 0,-19 35 46,1 17-31,17 19-15,-17-19 15,0-17 16,-18-17-31,17-1-16,36-105 31,-53 87-15,0-17-1,0 18-15,0-35 32,18 52-32,-18 0 31,0 1 0,0-1-15</inkml:trace>
  <inkml:trace contextRef="#ctx0" brushRef="#br0" timeOffset="86915.78">32332 7073 0,'18'88'47,"-18"18"-32,0-35-15,0 70 16,0-71-1,0-52 1,17 88 15,-17-71-31,0-17 16,0 17-16,0-17 16,0-1-1</inkml:trace>
  <inkml:trace contextRef="#ctx0" brushRef="#br0" timeOffset="87917.05">32491 7708 0,'17'0'16,"-34"0"0,70-17-16,-36 17 15,19-36 1,-36 19 0,53-54 15,-36 53-16,-17 1-15,0-36 32,0 35-17,-17-35 1,-1 53 0,-17 18 15,17 35-16,0-35 1,1 87 15,17-69-15,0 52 15,17-71 16,19-17-31,-1-17-1,-35-1 1,18 1 0,17-54-1,-18 53 1,-17 1-1,18 17 32,0 17-31,-18 19 15,17-1-31,-17-17 16,18-18 46,0-18-46,-18-17-16,17-18 16,19 0-1,-36 35 1,0-17-1</inkml:trace>
  <inkml:trace contextRef="#ctx0" brushRef="#br0" timeOffset="88566.74">31697 8079 0,'71'0'47,"70"0"-15,35-18-17,-35-35 32,-141 35-31</inkml:trace>
  <inkml:trace contextRef="#ctx0" brushRef="#br0" timeOffset="89048.8">31838 8184 0,'18'0'62,"52"0"-46,19 0 15,-54 0-31,124-35 32,-71 35-32,-53 0 31,-17 0 0,-1 0-15</inkml:trace>
  <inkml:trace contextRef="#ctx0" brushRef="#br0" timeOffset="92253.83">14605 12418 0,'35'17'47,"124"36"-32,88-35 1,53-18 0,-124 0-16,300-71 31,-87-34-16,-195 52-15,35 0 32,-35 0-1,-176 35-31</inkml:trace>
  <inkml:trace contextRef="#ctx0" brushRef="#br0" timeOffset="95205.21">10336 13635 0,'18'0'47,"53"0"-16,-54 0-31,107 0 31,-89 0-15,-17 0-16,-1 0 0,19 0 31,-19-18 0,-52 1 0,17 17-31,1 0 16,-54-18 0,18 18-1,0 0-15,0 0 16,-53 35 0,-35 0 15,88-17-16,71-18 64,0 0-64,17 0-15,36 0 31,-1 0-15,-52 0 15</inkml:trace>
  <inkml:trace contextRef="#ctx0" brushRef="#br0" timeOffset="96383.17">11289 13635 0,'18'17'46,"-1"1"-30,71-18 15,-70 0-15,0 0-16,-1 0 16,1 0-1,-53 0 48,-36 0-48,1 0 1,-36 0 0,53 0-16,0 0 31,35 0-16,1 0 64,34 35-64,36-17-15,35-18 16,1 18-1,-19-18 17,-52 0-32,17 0 15,-17 0-15,-36-18 78,-53 18-62,36 0-16,-35 0 31,-1 0-15</inkml:trace>
  <inkml:trace contextRef="#ctx0" brushRef="#br0" timeOffset="100881.16">3775 15187 0,'35'0'31,"0"0"-16,36 0 1,-1 0 0,-17 0-1,18 0 1,88 0 0,458-35 15,-17-53-16,-248 17 17,-122 36-32,175-1 47,-334 36-47,176 0 31,-124 0-16,-52 0-15,88 0 32,-71 18-17,159 0-15,-88-18 32,-89 0-32,107 0 31,-142 0-31,0 0 0,18 0 15,18 17-15,17 19 16,0-36 0,159 35-1,212 18 17,-230-53-1,-141 0-16,-70 0 1,17 0 0,-17 0-1,-1 0 1,36 0 15,-18 0-31,36 0 16,-36 0-16,1 0 15,16 0 1,178-35 0,-160 17-16,54 0 15,-54 1-15,19 17 16,-37-18 0,195-105 15,-194 87-31,-17 1 15,34-36 17,-52 36-32,-1 18 15,-17-54 1,0 36-16,0-1 16,0-52-1,-17 35 1,-1 18-16,-35-53 31,-70-18 0,87 88-31,1 1 16,0-19-16,-18 19 16,-53-54 15,71 54-31,0-1 0,-1 0 15,1 18-15,-18 0 32,-35 0-17,70 0-15,-17-17 16,17 17-16,-17 0 16,17 0-16,-17-18 31,-18 18-16,18 0-15,0-18 16,-89 18 15,-17 0-15,88 0 0,0 0-16,0 0 15,0 0-15,-211 0 31,193 0-15,-140 0 0,140 0-1,-211 0 17,141-17-17,17-1 1,71 18-16,-52-17 31,-1-1-15,53 18-16,-53-18 15,0 18 1,-35-17 15,70 17-31,19-18 16,-90 18 15,72 0-31,-159 0 31,176 0-31,-124 0 32,71 0-17,54 18-15,-90-18 16,90 0-1,-143 35 1,125-35 0,-71 18 15,35-18-15,-53 17 15,-70 1-16,176-18 1,-70 0 0,-89 0-1,0 0 17,142 0-32,-71 0 15,70 0 1,-52 0-1,70 0 1,-36 0 0,54 0-1,-71 0 1,-52 0 31,105 17-32,-36-17-15,37 0 16,-1 0-16,0 0 0,17 0 16,1 0-1,-124 18 17,142-18-32,-19 0 15,-69 18 1,-1-1 15,88-17-15,-17 18-16,-89 0 15,89-1 1,-53-17 0,17 18-1,36 0 1,-53 34-1,53-16 1,17-19 0,-53 89-1,36-71 1,-18 124 15,53-123-31,18 52 16,17-53-1,-17 0-15,70 36 16,-70-54-16,35 19 16,-1-1-16,-16-17 15,122 70 17,54 18-1,-177-89-31,18 1 15,53 17 1,-53-17 0,-18-18-16,18 18 0,-17-18 15,16 17 1,-16-17 0,52 0 15,-70 0-31,-1 0 15,1 0 1,17 0 0,-17 0-1,17 0 17,-17 0-17,-1 0 1</inkml:trace>
  <inkml:trace contextRef="#ctx0" brushRef="#br0" timeOffset="102319.11">5927 15028 0,'17'53'62,"71"88"-46,-52-52 0,-1-54-1,36 88 1,-18-52-1,-18-36 17,-18-35-32,72 71 31,-54-54-15,53 19-1,-70-19 1,-1-17-1,19 0 17,-19 0-17,-17-35 17,0 17-32,0 1 0,0-1 15,0-17 1,-17 35-1,17-18-15,-18 18 16,71 18 109,0 35-94,-36-36-31,1 1 16,-106 17 62,35 1-62,35-36-16,-35 0 15,36 0 1,-18 0 15</inkml:trace>
  <inkml:trace contextRef="#ctx0" brushRef="#br0" timeOffset="102808.4">7161 15822 0,'0'106'47,"0"-53"-32,0 0-15,0 35 16,0-53-1,0 18 1</inkml:trace>
  <inkml:trace contextRef="#ctx0" brushRef="#br0" timeOffset="103113.19">7161 15557 0,'0'-17'94,"18"17"-94</inkml:trace>
  <inkml:trace contextRef="#ctx0" brushRef="#br0" timeOffset="103756.92">7955 15575 0,'-18'-53'15,"-34"18"16,34 35-15,0 0 0,-17 0-1,0 0 17,17 0-1,0 18-31,1 17 15,-18 35 1,17-17-16,0 0 16,18 106 15,0 17 0,0-140-31,0 17 16,0-36-1,0 1-15,0-1 16,0 19 0,0 34 15,0-52-15,0 0-16,0-1 0</inkml:trace>
  <inkml:trace contextRef="#ctx0" brushRef="#br0" timeOffset="104093.85">7638 16069 0,'35'-35'15,"-70"70"-15,105-70 16,-52 17 0,-1 18-16,19-18 15,52 1 16,-70 17-15,-1 0 0,71-35 15,-70 17-31</inkml:trace>
  <inkml:trace contextRef="#ctx0" brushRef="#br0" timeOffset="105035.73">8784 15998 0,'18'0'63,"-18"36"-32,0-19-31,0-70 109,17 18-93,-17 0-16,53-18 31,-35 18-15,0 35-1,-1-18-15,19 0 16,16-17 15,-34 35-15,0 0 0,-1 0-1,19 88 1,-19-35-1,-17 0 1,0-35 0,0-1-16,18 19 31,-18-19 31</inkml:trace>
  <inkml:trace contextRef="#ctx0" brushRef="#br0" timeOffset="105750.63">9613 15893 0,'0'-18'31,"-17"18"-15,-1 0 0,0-18-1,1 18 1,-1 0 15,0 18-31,1 17 16,17-17-1,0 52 17,17-52-1,19 0-16,17-18 17,-36 0-17,1 0 1,-1-18-16,-17 0 16,53-52 15,-53 52 0,-17 1 0,-1 17-15,0 0 0</inkml:trace>
  <inkml:trace contextRef="#ctx0" brushRef="#br0" timeOffset="106329.75">10142 15540 0,'18'0'31,"-18"17"0,0 54-31,18 17 32,-18 36-32,0 17 31,-18-88-15,18-36-1,0 1 1,-18-18-1,18 18 17</inkml:trace>
  <inkml:trace contextRef="#ctx0" brushRef="#br0" timeOffset="106651.48">9948 15752 0,'18'-53'16,"-36"106"-16,89-124 16,-53 53-16,52-17 15,142-36 17,-54 1-17,-122 52 1,-19 1-16,1-1 15</inkml:trace>
  <inkml:trace contextRef="#ctx0" brushRef="#br0" timeOffset="107461.24">11042 15857 0,'106'0'16,"-212"0"-16,282 0 15,-140-35 17,-19 35-32,36-70 31,-35-19-16,-53-87 17,-18 123-17,17 53 32,-70 176-16,54-52-15,34-54-16,18 142 31,0-194-15,35 35 0,18-36 15,-18-17-16,142-17 17,-71-19-1</inkml:trace>
  <inkml:trace contextRef="#ctx0" brushRef="#br0" timeOffset="107838.08">11571 15716 0,'35'0'16,"-17"0"-16,0 0 15,52 53 1,-52-35-16,52 52 47,-52-52-31,0 17 15,52 36-16,-52-54-15,-18 1 32</inkml:trace>
  <inkml:trace contextRef="#ctx0" brushRef="#br0" timeOffset="108202.25">11818 15593 0,'-18'0'32,"1"35"-17,-19 71 1,19-36 0,17 19-1,0-36 16,0-36-31,-18 1 16</inkml:trace>
  <inkml:trace contextRef="#ctx0" brushRef="#br0" timeOffset="108684.22">12224 15804 0,'0'106'63,"0"-35"-47,0-36-16,0 0 15</inkml:trace>
  <inkml:trace contextRef="#ctx0" brushRef="#br0" timeOffset="108893.13">12224 15416 0,'0'-17'16,"0"34"46,0 1-46,0 0-16</inkml:trace>
  <inkml:trace contextRef="#ctx0" brushRef="#br0" timeOffset="109664.29">12577 15593 0,'17'-18'31,"-34"18"-31,17-18 16,-18 18 30,0 18-30,1 0 0,17-1-16,-18 19 31,18-1-15,0-17-16,0-1 15,0 1 32,35 0-16,-17-18-31,-18 17 0,18-17 16,-18 18-16,17-1 31,-17 1 0,0 0-15,-17-1-16,17 1 16,-36 0-1,36-1 1,-17 1-16,-1-18 47,0 0-32,1 0-15</inkml:trace>
  <inkml:trace contextRef="#ctx0" brushRef="#br0" timeOffset="110202.37">13141 15117 0,'0'70'62,"18"54"-46,-18-72 0,0 72-16,0-18 31,0-71-31,0 53 15,0-52 1,0 16-16,0-34 31</inkml:trace>
  <inkml:trace contextRef="#ctx0" brushRef="#br0" timeOffset="110570.91">12841 15258 0,'35'-18'16,"-17"18"-1,0-18-15,35 18 16,70-35 15,-88 17-15,71-17-1,-53 18 1,53-1 0,-53 0-1,17 18-15</inkml:trace>
  <inkml:trace contextRef="#ctx0" brushRef="#br0" timeOffset="111264.31">13723 15787 0,'0'17'46,"0"1"-30,-18 17 0,-35 54-1,-17-37 1,17-34-16,18 0 0,-18-1 16,18-17-16</inkml:trace>
  <inkml:trace contextRef="#ctx0" brushRef="#br0" timeOffset="113531.7">14446 15293 0,'18'53'16,"-18"17"0,35 266 15,-17-266-31,-18 1 15,0-18 1,0-18-16,0 0 16,0-53 46,35-405-31,-17 300-31,-18 34 16,17 1-16,1 0 16,0 35-16,-1 18 15,19 0 17,16 88-17,-34 17 1,0 18-16,-1 18 15,19 0-15,-19 0 16,1 0-16,-18-36 16,18 54 15,-18-107-15,0 1 15,-36-18-16,1-18 1</inkml:trace>
  <inkml:trace contextRef="#ctx0" brushRef="#br0" timeOffset="113821.14">14482 15681 0,'70'-18'63,"36"18"-32,-53-17-31,35-19 15,-53 36 1,36-70 15,-54 70-31</inkml:trace>
  <inkml:trace contextRef="#ctx0" brushRef="#br0" timeOffset="114159.22">15205 14905 0,'-18'0'15,"18"17"17,-18 142-1,18-123-31,0 16 16,0 1-16,0 18 0,0 88 31,36 52-16,-36-158-15</inkml:trace>
  <inkml:trace contextRef="#ctx0" brushRef="#br0" timeOffset="115030.73">15628 15593 0,'0'-36'15,"-71"-16"17,142 140-32,-194-229 15,105 141 16,0 17-15,1 1-16,-1 17 16,0-17-1,1 35-15,-1-36 16,0 36-16,18-35 16,0 17-16,36-35 62,70-35-31,-89 17-31,1 1 16,-1 17-16,-17-18 16,36 18 30,-19 0-46,1 0 16,-18 18-16,18-1 16,-1 36-1,-17-35-15,0 35 16,0-36 0,-53 72 15,18-54-31,0 0 31,17-17-15,1-18-1,-1 0 1,0 0-16,1-18 16,-19-52 15,36 52-16,0-17-15</inkml:trace>
  <inkml:trace contextRef="#ctx0" brushRef="#br0" timeOffset="115735.72">15910 15628 0,'18'-18'0,"0"1"31,-54 52-31,89-106 16,-53 54-1,0-1 1,0 1-1,-17 17 1,-1 17 0,-35 71 15,18 54 0,52-54-15,19-53-1,52 88 17,-71-123-32,1 0 15,17-17 1,18-71 0,-17 17-1,-19-35 1,-17 53-1,-35-35 1,17 70 0,-35 18 15,36 0-15</inkml:trace>
  <inkml:trace contextRef="#ctx0" brushRef="#br0" timeOffset="116811.03">16863 15152 0,'-18'0'16,"18"17"-16,-18 54 16,18-18-1,0 53 1,0-53-1,0 17 1,0-52 31,18-18 15,0 0-46,17 0 0,-17 17-1,-1-17 1,1 0-16,35-17 47,-35-1-47,17-105 15,-35 70 1,35-124 0,-17 142-1,-1-18 1,-17 36 15,0-1 16,-35 18-31</inkml:trace>
  <inkml:trace contextRef="#ctx0" brushRef="#br0" timeOffset="117693.57">17515 15240 0,'-35'18'47,"0"35"-32,17-18-15,1 18 16,-19 35-1,36-70-15,0 34 32,36-16 15,16-36-16,37-71-16,-72 36 1,1-18 15,-18 18-15,-35-1 0,17 19-1,-35-36 16</inkml:trace>
  <inkml:trace contextRef="#ctx0" brushRef="#br0" timeOffset="118368.77">17674 15363 0,'0'53'62,"0"-17"-31,35-72 32,-35-34-47,18 52-16,-18 1 15,18-19 1,-1 19-1,1-1 17,0 18-17,17 106 17,-17-53-32,17 17 15,-35-52 1</inkml:trace>
  <inkml:trace contextRef="#ctx0" brushRef="#br0" timeOffset="118771.04">18027 14693 0,'-18'0'94,"-17"35"-63</inkml:trace>
  <inkml:trace contextRef="#ctx0" brushRef="#br0" timeOffset="119252.26">18450 14764 0,'0'-18'16,"-17"18"-16,17 53 31,0 106-16,0-89 1,0 1-16,-18-1 16,18-34-16,0 17 15,0-18-15,0 0 16,0 0 15,0-17-31</inkml:trace>
  <inkml:trace contextRef="#ctx0" brushRef="#br0" timeOffset="119567.71">18203 14993 0,'0'0'16,"106"-53"15,-88 35-31,35 1 16,-18 17-1,0-18 1,-17 1 0,0-1-16</inkml:trace>
  <inkml:trace contextRef="#ctx0" brushRef="#br0" timeOffset="120498.95">19262 14958 0,'0'-18'31,"0"36"-15,0 52-1,0-34-15,0 34 16,0-52 0,0-1-16,0 1 15,35-18 32,-17-18-31,17-17-16,-35 18 15,35-1 1,-17 18 15,-1 0-15,1 35-16,0 0 16,17 1 15,-17-36-16,-1 17 1,36-17 0,0 0-1,-35 0 1,-1-35 0,1 0-16,0-53 31,-18 52-16,0-70-15,-36 54 16,19 16-16,17 1 16,-18 17-16,0 18 47</inkml:trace>
  <inkml:trace contextRef="#ctx0" brushRef="#br0" timeOffset="121287.26">19773 15028 0,'18'0'47,"-36"0"0,-17 36-16,17-1-31,18 35 16,0-34 0,0 17-1,0-36-15,0 1 47,18-18-31,0 0-16,-1 0 15,18-18 1,-35-17 0,53-53 15,-53-36-15,-17 54-1,-1-1 16,18 54-15,-18 17 0,1 0-1,-1 17 17,1-17-32,-1 35 15</inkml:trace>
  <inkml:trace contextRef="#ctx0" brushRef="#br0" timeOffset="121970.49">20055 14940 0,'0'18'47,"0"52"-31,0-52-16,0 17 15,0 1 16,18-142 48,0 70-64,-1 1-15,1 17 16,0 1-1,-1 17 17,1 0-1</inkml:trace>
  <inkml:trace contextRef="#ctx0" brushRef="#br0" timeOffset="122876.23">20496 14605 0,'0'71'63,"0"34"-48,18-52-15,0 18 31,-18-54-31,0 1 16,0 17 0,0-17 15,0 53-15,0-1 15,0-35-16,0-17 17,35-36-1,-17-17-31,-1-35 31,1 17-31,35-53 16,-36 53-16,1-18 15,0 36 1,17 0 0,-17 0 15,-1-1 0,-17 89 79,-53 35-79</inkml:trace>
  <inkml:trace contextRef="#ctx0" brushRef="#br0" timeOffset="123156.58">20673 14905 0,'0'17'31,"0"-34"-31,35 87 16,18-17 15,0 18 1,-35-71-17</inkml:trace>
  <inkml:trace contextRef="#ctx0" brushRef="#br0" timeOffset="124378.53">17198 16122 0,'35'0'0,"18"0"15,-141 0-15,247 0 16,-71-18-1,0 1-15,36-19 16,17 19-16,17-1 16,19-17-1,-18 0-15,-1-1 16,583-70 0,-423 71-1,-19 0-15,-52 17 16,177-17 15,-407 17 16,19-17-16</inkml:trace>
  <inkml:trace contextRef="#ctx0" brushRef="#br0" timeOffset="125372.07">16616 14323 0,'0'0'0,"35"0"16,0 0-16,142 0 16,687 0 30,-564 0-30,211 0-16,-193 0 16,758 0 15,-864-18-31,87-35 31,-263 53-15,-1 0 15,-17-17-31,-1 17 16,1-18-16,35 0 15,-18 1-15,18-1 16,-18 18 0</inkml:trace>
  <inkml:trace contextRef="#ctx0" brushRef="#br0" timeOffset="126198.19">21325 14358 0,'18'0'31,"0"0"-31,-18 53 16,17 0-1,-17 17-15,0 19 16,0 175 0,-53 18 15,36-176-16,17-18 32</inkml:trace>
  <inkml:trace contextRef="#ctx0" brushRef="#br0" timeOffset="136545.38">1729 14781 0,'0'18'63,"0"17"-48,0-52 79,53-89-63,-1 0-15,37 0-1,-19 53 1,-17-17-16,35-1 0,-17 18 16,-36 18-1,0 17-15</inkml:trace>
  <inkml:trace contextRef="#ctx0" brushRef="#br0" timeOffset="137610.85">1147 14728 0,'35'0'32,"0"36"-1,-35-19-31,18 1 16,-1 35-1,1-35 79,70-107-78,-53 36-1,124-176 16,-124 194-15,1 17-16,-19 1 16,1-1-16,17-17 15,-17 17 17</inkml:trace>
  <inkml:trace contextRef="#ctx0" brushRef="#br0" timeOffset="138462.87">1658 14781 0,'18'0'32,"-1"0"14,1 18-30,0 0 0,-1-1-16,1 19 15,0-36 1</inkml:trace>
  <inkml:trace contextRef="#ctx0" brushRef="#br0" timeOffset="158505.26">8167 7444 0,'17'0'0,"1"0"32,17 0-17,-35 17 1,18-17 0,-18 18-1,18 17-15,-18 53 31,0 53 1,0-88-17,-36 53-15,-69 88 32,34-88-1,36-53-16,17-18 1,-17-17 0,17 17-1,0-35 1,-17 35 0,35-17-1,-17-18 16,-1 18 1,18-1-32,-53 19 47,53-107 93,0 18-124,0 18-1,0 17 1,0 1-16,-18 17 125,1 0-109,17 17-16,-18 1 15,0 0-15,-17 34 16,-18 1 0,53-35-1,-35 17 1,35-17-16,0 0 15,0-1-15,0 1 16,0 17 15,0-17-15,18-18 15,-1 0-15,1 0-16,88-71 47,-89 36-32,36 17-15,-35 1 0,35-1 16,35-17 0,-53 17-1,1 18-15,-1 0 31,-35-18-15,0 1 172,-88-18-157,88 17-31,-36 18 31,19-18-31,-1 18 16,36 36 218,17-1-218,-70-35 109,17 0-110,0 0-15,-70-18 32,71 18-17,-1 0 1,0-17-1,54 17 173,-1 0-141,18 0-32,-36 35-15,19-35 32,-54 0 77,0 0-93,-17 0 15,18 0-31,-19 0 31,1-18-15,17 18 93,36 0-78,17 0 1,-17 0-32,0 0 15,-1 0 1,18 0 15,-17 18 32,-18-1-32,0 1 47,35-18-31,-17 18-16,17-18 0,-17 0-15,-36 17 140,1-17-140,-1 0-16,0 18 16,-17 0-16,17-1 15,-34 1 1,34 0-16,-35-1 31,0 1 0,35-18-31,-17 17 32,-18 19-1,53-19-31,-17-17 0,-1 0 15,18 18 1,-18-18-16,1 18 0,-1-18 16,18 17-1,-18-17 1,18-17 156,36-19-157,-19 19 1,19-1-16,-19 0 16,36-17-1,0-18 17,-53 36-32,18 17 31,-1-18 31,-17-17-46,18 35 0,0-18-1,-18 0 1,17 1 93,-34 17-93,-1 0-16,0 0 15,-52 0 17,-1 35-1,36-35-15,35 18 46,0-1-46,0 1 31,18-18-32,-1 0-15,1-18 31,0 1-31,52-71 32,-70 70-17,18 18 63,-36 53-31,-35 35-15,36-70-17,-1-1 16,18 1 1,-18-18 15,18 18 93,18-36-124,52-17-1,-34-1-15,70-52 32,-71 35-17,-53 71 79,-52 17-78,52 18-1,-17-35 1,-1 17 0,19-17-1,-1-1 16,1-17-15,17 18-16,-18-18 16,-17 18-16,17-1 15,0-17 1,1 18 0,17-36 140,17-17-141,19 17 1,-36 1 109,-36 34-94,19 1-15,-19 0 0,19-18-16,-1 17 0,36-34 125,-1 17-110,36-53 16,-35 35-31,0 18 16,17-18 0,-35 36 202,-18 0-202,1 17 0,-1-17-1,0-1 1,1-17-16,-1 18 16,0-1-1,1 1 32,-1 0-16,36-18 126,17-53-142,-17 53-15,-18-18 16,17 18 78,-17 18-79,0-1-15,-17-17 47,17 18-31,-18 0 15,0-18 141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45:17.55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3598 4886 0,'-17'0'15,"-1"0"1,-17 0-1,-18 0-15,18-18 16,-107-17 0,1 0-1,53 17-15,35 0 16,-35-17 0,35 18-16,18-1 15,-18-17 1,-53-89-1,71 54-15,17 17 16,1-18 0,-1 18-16,-17-35 0,17 17 15,0-17-15,1 18 16,17-1 0,0 1-16,0-1 15,0-105 1,35 35-1,0 88 1,1 0-16,-1-18 16,53-17-1,-17 35-15,-18 18 16,52-18 15,-87 35-31,70 1 47,-17 17-31,-36 0-16,36-18 0,-1 0 15,18 18-15,18-17 16,18-1-16,-1 0 16,442-70-1,-336 71 1,18-19-16,35 1 15,18 0-15,-18-18 16,-17 35 0,-18 1-16,-36 17 15,142 0 1,-229 0-16,-1 0 16,247 0-1,-246 0 1,-1 0-16,1 0 15,17 0-15,0 0 16,177 0 0,-142 0-16,18 0 15,176 0 1,-176 0-16,36 0 16,-72 0-16,36 0 15,371 0 16,-406-18-31,-1 18 16,36 0-16,195 0 16,193 0 15,-424 0-31,19 0 0,193 0 16,-158 0-1,0 0-15,-1 0 16,18 0-1,-35 0-15,1 0 16,157 0 0,-175 0-16,-19-35 15,1 17-15,-35 0 16,-1 18-16,-17 0 16,35-17-16,-53 17 15,371 0 16,-353 0-31,17 0 16,-17 0-16,0 0 16,17 0-16,-17 0 15,88 0 1,-88 0-16,-18 0 16,89 0-1,-107 0-15,36 0 16,70 0-1,-70 0-15,0 0 16,-18 0-16,247 17 47,-70 19-31,-177-19-1,89-17 1,52 53 15,-17-35-15,-160-1-1,1-17-15,0 0 16,0 18-16,-35 0 16,35-1-1,53 19 16,-71-19-31,0-17 0,-17 18 16,52 17 0,-17 0-1,-17-35-15,-19 18 16,36 17 0,-35-17-1,17 0 1,-17 35-16,52 52 15,1 19 1,-54-54 0,19-17-16,34 88 15,-35-88 1,-17 0-16,0 0 0,17 88 31,-17-52-15,-1-37-16,-17-16 15,0-19-15,0 1 16,0 0-16,18-18 16,-18 35-1,0-17 1,18 17-16,-18 0 31,17-17-15,-17 17 15,0 0 0,0-17-15,18 0-16,0 35 31,-18-36 0,0 1 1,17-18-17,-17 17 1,0 1 0,0 0 93,0-1-93,18-17-16,-18 36 15,17 17 16,-17-36-15,18 1 15,-18-1 1,0 1-1,0 0-16,18-18 79</inkml:trace>
  <inkml:trace contextRef="#ctx0" brushRef="#br0" timeOffset="14840.36">21943 2663 0,'35'-17'94,"18"-18"-78,0-1-16,17 1 15,1 0-15,17-18 0,-17 0 16,17 18-16,18-36 16,88-17-1,-106 53 1,0-1-16,0 1 16,-35 0-16,53-1 15,-88 19 1,-1-1 62,-34 1-47,-1-1-31,-17 0 16,0 1-1,17 17-15,0 0 16,71 0 125,35-18-126,-35 18-15,0 0 16,-17 0-16,-1 0 16,0 0-16,0 0 15,18 18 1,-35-18-16,17 17 15,-17 19 64,-53 69-48,-89 1 0,54-35 0</inkml:trace>
  <inkml:trace contextRef="#ctx0" brushRef="#br0" timeOffset="15909.96">24253 1623 0,'18'17'47,"0"-17"-32,-1 0 1,1 0-16,17 0 16,54 0-1,-72 0 1,18 0-1,36-17 1,-18-1-16,0 0 16,-18 18-16,-17 0 15</inkml:trace>
  <inkml:trace contextRef="#ctx0" brushRef="#br0" timeOffset="16264.73">24465 1499 0,'-17'0'47,"17"18"-31,0 35-16,17 70 15,1-87 1,-1-1-16,1 0 31,0-35-15,-18 18-16,35-18 15</inkml:trace>
  <inkml:trace contextRef="#ctx0" brushRef="#br0" timeOffset="16681.5">25118 1499 0,'17'0'47,"-17"36"-31,36 52 0,-19-35-16,-17-36 15,18 1 1,0-18-1,-1 0 1,19-53 0,16-35-1,-34 35-15,0 18 16</inkml:trace>
  <inkml:trace contextRef="#ctx0" brushRef="#br0" timeOffset="17129.71">25594 1587 0,'18'0'0,"17"-70"31,-17 35-15,-18-1 0,0 19-16,-18-1 15,0 18 1,1 0-1,-1 0-15,-17 18 0,-1 17 16,1 18 0,0 17-16,0-17 0,17 0 15,0 0 1,18-17-16,0-19 16,0 1-1,18-18 1,35 0-1</inkml:trace>
  <inkml:trace contextRef="#ctx0" brushRef="#br0" timeOffset="18342.14">22154 2805 0,'-17'0'31,"17"35"0,17-18-15,1 1-16,17 17 0,18 1 15,141 105 17,-141-88-17,35 0-15,-17 0 16,-18-1-16,53 19 31,-89-53-15,-34-54 109,17 19-110,0-1 1,0 0 31,35 18-16,18 36-15,-35-36-1,-18 17-15,17 1 16,18 35 15,-35-18 0,-105 89 1,69-89-17,1 0-15,17-17 16,-17 0 0</inkml:trace>
  <inkml:trace contextRef="#ctx0" brushRef="#br0" timeOffset="18749.77">23548 3669 0,'0'0'15,"18"0"-15,-1 0 16,1 0 0,17 0-1,0 0-15,-17 0 16,53-18 0,-1 18-1,-35-17 1</inkml:trace>
  <inkml:trace contextRef="#ctx0" brushRef="#br0" timeOffset="19135.23">23954 3563 0,'35'0'15,"0"35"1,-17 36-16,17-36 16,0 18-16,-35-18 15,18 1 16,17-19 1,53-140-1,-35 52-15,18-70-1,-53 88-15,-1 36 0,1 17 63</inkml:trace>
  <inkml:trace contextRef="#ctx0" brushRef="#br0" timeOffset="19576.72">24783 3634 0,'17'-18'0,"-34"36"0,52-36 16,-17 0-1,-1-35 1,-17 36-16,0-1 15,0-17-15,0 17 16,0 1 0,-106-1 15,89 18-31,-1 0 16,-35 35-16,18 0 0,0 1 15,-1 17 1,19-18-16,17-17 15,0-1-15,0 1 16,53 0 47,0-18-32</inkml:trace>
  <inkml:trace contextRef="#ctx0" brushRef="#br0" timeOffset="30033.94">5274 7532 0,'18'0'47,"17"0"-31,0 0-16,18 0 15,0 0-15,0 17 16,-18-17-16,1 0 15,-1 0-15,-18 0 16,54 0 0,-53 0-16,-1 0 15</inkml:trace>
  <inkml:trace contextRef="#ctx0" brushRef="#br0" timeOffset="47655.03">13652 5786 0,'0'52'31,"0"-34"-15,0 0-16,36 35 15,-19-18 1,1-35-16,53-18 47,-71 1-32,35-54 1,-17 36 0,-1 17-16,-17 1 31,18 17-16,-1 0-15,1 0 0,0 17 16,-1 1 0,1-18 46,0 0-62,-1 0 16,-17-18-16,0 1 15,18-36 1,-18 17-16,0 19 16,0-1-16</inkml:trace>
  <inkml:trace contextRef="#ctx0" brushRef="#br0" timeOffset="48358.33">14270 5803 0,'0'0'0,"0"-17"63,-18 17-32,1 35 32,17-18-63,0 19 15,-18 52 1,18-70-1,0 17-15,0-18 0,0 1 16,0 0-16,35-18 47,53 0-16,-70 0-31,0-18 16,-1 0-1,1 1-15,0-18 16,-1-54 15,-17 19 1,-17 70-17,-1 0 1,0 0-1</inkml:trace>
  <inkml:trace contextRef="#ctx0" brushRef="#br0" timeOffset="49964.63">14340 8837 0,'18'35'46,"0"1"-46,-18 17 16,0-1 0,17-34-1,-17 0-15,18-1 16,-18 19 0,18-19-1,-1 1 32,54-194-16,-54 87-31,72-158 47,-72 230-16,1-1 1,35 106-1,-36-35-31,-17-17 16,0-1-16,0-18 15,18 1-15,-18 17 0,0-17 47</inkml:trace>
  <inkml:trace contextRef="#ctx0" brushRef="#br0" timeOffset="56558.61">14429 9807 0,'0'35'16,"0"-70"-16,17 88 15,1-18-15,-18 1 0,18 17 16,-18 0-1,17-18 1,1-18 47,-1-105-32,1 53-31,-18-36 15,18 18-15,-18 1 16,17-37 0,19 36-1,-19 36 1,1 17 15,35 0 16,-36 17-31,1 1-16,0 17 15,-18-17-15,17 17 0,-17-17 16,0 35 0,0 17-1,0-34 1,0-19-16,0 1 15,0 0-15,-35-54 110,-18-193-79,36 158-31,-1 19 16,0-54 15,-17 176 31,0 124-30,35-141-32,0-18 15,0 18 17,35-123 108,18-54-109,-53 107-31,53-54 16,-18 54 31,0 17-16,-17 52-31,-18 1 16,0-17-16,18 175 47,-18-122-32,0-107 48,-36-194-32,19 159-31,-1 36 16,-35-36 15,18 35 0,17 18-31,1 0 0,-1 18 47,-70 176-16,88-159-15,0-17-16,0-1 109,35-87-77,0 34-32,-35 19 15,53-18 1,-35 17-1,0 18 1,-1 0 15,54 123 1,-71-105-32,17 17 15,-17-17-15</inkml:trace>
  <inkml:trace contextRef="#ctx0" brushRef="#br0" timeOffset="67824.3">17939 5468 0,'17'0'0,"19"18"32,-19-1-32,19 19 15,-1-1-15,18 0 16,-18 0-16,0 1 15,-17-19-15,17 1 16,-35 0 62</inkml:trace>
  <inkml:trace contextRef="#ctx0" brushRef="#br0" timeOffset="68421.69">18292 5609 0,'-18'0'47,"0"0"-31,-35 0 31,0 53-16,36-18-15,-36 18-1,18 0 1,17-35 31</inkml:trace>
  <inkml:trace contextRef="#ctx0" brushRef="#br0" timeOffset="68856.22">18327 5486 0,'-18'0'32,"-17"35"-1,-18 18-16,35-18-15,-17 0 16,0 18 0,17-35-16,1 0 15,17-1-15,0 1 47</inkml:trace>
  <inkml:trace contextRef="#ctx0" brushRef="#br0" timeOffset="69465.59">18609 5680 0,'-18'0'31,"1"0"-15,17 70 31,-18-17-16,36-53 0,-1 0 1,1 0-32,0 0 0,-1 0 15,36-35 16,-35 17 1,-18 1 15,-18 17-16</inkml:trace>
  <inkml:trace contextRef="#ctx0" brushRef="#br0" timeOffset="116574.62">24642 8361 0,'17'0'62,"36"0"-46,71 0-16,-54-18 16,265-70 15,0 35-16,-211 35-15,17-17 16,-35 18-16,123-1 31,-105 18-15,-72-18-16,-16 18 16,-1-17-16,36 17 15,34-53 1,-87 53-16,17 0 15,-17 0-15,0 0 16,17 0 0,-17 0-16,34 0 15,1 0 17,36 0-1,-54 0-31,0 0 15,18 0 1,212-18 15,-230 18-31,-17-18 16,17 18 0,-18 0 30,-17-17 95,-17 17-78,-18 0-32,17 0 31,0 0-46,1 0-16,-19 0 16,19 0-16,-19-18 15,1 18-15,-88 0 31,-160 18 1,213-1-32,-1-17 15,-17 18-15,18-18 16,-72 0 0,72 18-16,-1-18 15,18 17-15,1 1 16,-1 0-16,0-1 15,-35 1 1,35-18-16,-88 18 16,70-1-1,-53-17-15,54 18 16,-142-1 15,89 1-15,87-18-16,1 0 15,-18 18-15,0-18 16,-17 0 0,35 17-1,17-17-15,0 0 0,1 0 16,-1 0-16,0 18 16,1-18 15,17 18 63,53-18-63,0 0-31,17 0 15,1 0-15,70 0 32,-18 0-17,-70 0 1</inkml:trace>
  <inkml:trace contextRef="#ctx0" brushRef="#br0" timeOffset="128688.52">9384 7267 0,'35'53'62,"18"18"-46,-35-18-1,-1 0-15,-17 17 16,18 18-16,-18-17 16,18-1-16,-18 19 0,0 69 31,-36-87-31,1-1 15,-88 213 17,105-248-17,0 0-15,1-17 16,-1 17 0,0-17-1,1-1 16,-1 1-15,18 0-16,-17-1 16,-1 1-16,-17 17 31,-36 18 0,53-35-31,1-18 0,-1 17 16,0 1 46,1-36-30,17 1-17,0-1-15,0-35 16,0 18-1,0 0-15,0-18 16,17 35 0,-17 0-1,-17 18 48,-54 142-32,54-89-31,-54 35 31,36-71-15,35 19-16,-18-19 16,18 19 30,18-19-30,-1-17 0,-17 18-16,36-1 15,-1 1-15,0-18 16,-17 18-16,35-18 16,35 17 15</inkml:trace>
  <inkml:trace contextRef="#ctx0" brushRef="#br0" timeOffset="134357.54">8572 9895 0,'0'18'94,"-17"53"-63,-18-71-31,-1 35 15,-17-17-15,0 17 16,-229 53 15,176-70-31,1-1 16,-425 1 15,-175 35 0,546-36-31,53 1 16,-123-18 0,141 18-16,-71-18 15,18 0 17,-194 0-1,264 0-31,-52-18 15,17 18-15,0 0 0,0 0 16,-229-18 15,265 18-31,-19-17 16,19 17-16,17 0 0,18 0 16,-1 0-1,19 0-15,-36 0 16,18 0-1,-1 0-15,-17 0 16,-53 0 0,54 0-16,-19 0 15,-141 0 17,36 0-1,141 0-31,-1 0 15,-69-35 17,34-1-1,0-70 0,36 89-31,35-1 0,-17 18 16,17-17-1,0-1 95</inkml:trace>
  <inkml:trace contextRef="#ctx0" brushRef="#br0" timeOffset="149456.09">21925 11994 0,'18'53'0,"-36"-106"0,71 195 16,-35-90-16,17 19 16,-17-53-1,-1-1 32,1-17-31,17-35-1,0 0-15,18-18 16,-35 53 0,17-18-16,-17 1 15,0 17-15,-1 0 16,1 0-1,-1 0 1,36 17 0,-35 36-16,35 71 15,-53-54 1,18-17-16,-18 18 16,0-36-16,-18 18 15,-53 17 1,36-52-16,0 0 15,-18-18-15,0 0 16,0 0-16,18 0 16,17 0-16,1 0 31</inkml:trace>
  <inkml:trace contextRef="#ctx0" brushRef="#br0" timeOffset="149950.26">23760 11889 0,'17'17'31,"54"142"-16,52 158 1,-105-246 0,0-18-16,-1 18 15,-17-54 1</inkml:trace>
  <inkml:trace contextRef="#ctx0" brushRef="#br0" timeOffset="150258.1">23671 12347 0,'0'-35'32,"18"35"-17,35-35 1,0-1-16,0 1 16,35 0-16,-17-18 15,-1 35-15,18-17 16,-17 17-16,-1 18 15,-34 0-15,-1 0 16,0 0-16,1 0 16,-1-17-16</inkml:trace>
  <inkml:trace contextRef="#ctx0" brushRef="#br0" timeOffset="150866.79">24747 11836 0,'18'35'31,"0"18"-15,-1 0-16,1-18 15,0 0 1,-1-35 31,18-70-32,18-71 1,-35 88 0,17 0-16,-17 0 0,0 18 15,17-18 1</inkml:trace>
  <inkml:trace contextRef="#ctx0" brushRef="#br0" timeOffset="151359.2">25382 11695 0,'36'-18'0,"-72"36"16,107-54-16,-53 36 0,-1 0 31,-17-17 16,0-1-32,-35 18 17,0 0-1,17 18-31,0 87 15,1-52 1,-1 36-16,0-19 16,1 1-16,-1-1 15,1 1-15,17-36 16,0 0-16,0 1 16,17-1-1,1-17 1,52-1-16,19-17 0,-19 0 15,-17 0-15,0 0 16</inkml:trace>
  <inkml:trace contextRef="#ctx0" brushRef="#br0" timeOffset="154333.53">22313 13741 0,'0'-18'15,"18"36"32,-1-18-15,19 17-1,-1-17 0,0-35 0,-35 17-15,36 1-16,-19-1 62,18 18-30,-17 35-32,35 18 15,-18 18-15,18 17 0,53 106 32,-71 71-1,-52-230-31,-1 0 0,-17 1 15,-106 16 17,0-52-1,123-17-31,18-1 16,0 1-1,0-1-15</inkml:trace>
  <inkml:trace contextRef="#ctx0" brushRef="#br0" timeOffset="154671.09">23742 14182 0,'18'0'31,"34"0"-16,37-18 1,34 0 0,36-17-16,0 0 0,-1 0 15,54-18 1,-159 35-16</inkml:trace>
  <inkml:trace contextRef="#ctx0" brushRef="#br0" timeOffset="155102.04">24818 13723 0,'35'53'47,"36"70"-31,-54-87-1,1 17 16,0-36 1,52-193-1,-17 105-31,0-52 16,-35 88-1</inkml:trace>
  <inkml:trace contextRef="#ctx0" brushRef="#br0" timeOffset="155644.96">25506 13617 0,'35'0'0,"-70"0"0,105-35 16,-52 0-16,17-1 16,1 1-16,-1 0 15,-17 17-15,-1 1 16,1-36-1,-18 35 1,-18 18 47,-70 88-32,88-53-31,-18 1 0,18-1 15,0 53 1,0-70 0,0 52 15,18-52-31,0 0 16,-1-18-16,71 17 31,-35-17-16,-35 0-15,0 0 16,17-17 0,-17-19-1</inkml:trace>
  <inkml:trace contextRef="#ctx0" brushRef="#br0" timeOffset="184997.22">24412 7214 0,'18'-35'0,"-36"70"0,54-105 16,-1 34-16,0 1 15,0 0-15,18 0 16,-17 17-16,87-35 31,-88 53-15,106-53-1,-70 36-15,17-19 0,141-34 32,671-265-1,-688 282-16,-36 0-15,-35 35 16,53-35 0,-123 36-16,-1-1 15,-34 18-15,175-18 47,-123 18-31,-52 0-16,34 0 15,-17 0-15,106 0 32,-106 0-1,-35 0 0,17-17-15,0 17-1,-17 0-15,35-18 47,264-35-15,-70 0-17,-194 35-15,-18 1 47,-17 17 16,-71-35-32,35 35-16,1 0-15,-19 0 16,19-18 0,-1 18-1,1 0-15,17-18 16,-18 18 15,36 0 63,52 0-63,-52 0-31,-1 0 16,1 0-16,0 0 31,-1 0-15,1 0-16,0 0 0,-1 0 15,1 18 1,-18 0 109,0 17-94,-18-18-15,-17 19-1,-18-1 1,35-17 0</inkml:trace>
  <inkml:trace contextRef="#ctx0" brushRef="#br0" timeOffset="186801.89">25700 7285 0,'18'0'31,"17"0"-15,-18-18-16,1 1 15,17-19 1,89-70-16,-54 71 15,19-18-15,105 0 32,-71 0-32,1 18 0,-1 0 15,18-18-15,159-18 32,335-70-1,-529 106-31,-36 35 0,19-18 15,-37 18 1,-16-17-16,17 17 16,-36 0 15,19 0-15,-19 0-1,1 0 1,0 0-16,-1 0 15,1 35 17,-1-35-32,1 18 0,17-18 93,1 0-61,-1 0-1,0 0 0,-17 0-31,-1 0 31,19 0 1,-19 0-32,1-18 172,-36-70-141,1 70-16,-1 1-15,36 17 94,35 17-63,-36-17-31,19 18 32,-36-1 15,52 36-16,-52-35-16,0 0-15,0-1 16,0 1 15,-35 35 1,18-36-32</inkml:trace>
  <inkml:trace contextRef="#ctx0" brushRef="#br0" timeOffset="188189.48">26758 7602 0,'53'0'47,"-18"0"-31,36 0-16,-18-17 15,70 17 1,18 0-1,-52 0 1,-19 0-16,36 0 16,-18 0-16,106-18 15,-123 18 1,-1 0-16,1 0 16,-1 0-16,-17 0 15,0 0-15,-17 0 16,-1 0-16,-17 0 15,17 0 1,-18 0-16,1 0 16,0 0-1,-1 0 1,1 0 15,0 0-15,-1 0-1,1 0-15,0 0 47,-1 0-31,1 0 0,-1 0-16,1 0 0,0 0 31,-1 0-16,-34 0 95,52-18-1,-35 36 1,-35-18-95</inkml:trace>
  <inkml:trace contextRef="#ctx0" brushRef="#br0" timeOffset="189620.38">27499 7638 0,'18'0'31,"-1"17"-15,19 19 0,34 16-16,-35-16 15,1-1-15,-1 0 16,0 1 0,71 34-1,-71-52 1,18 17-16,-35-17 0,17-1 15,0 1-15,-17 0 16,35-1 0,-18 1-16,-17 0 15,17-18-15,-17 0 16,0 17 0,-1-17 187,18 0-125,-17 0-63,17 18-15,-17-1 0,0-17 47,-18-17 94,0-1-110,17 18 32,19 0-48,-1 18 1,-18-18 15,-17 17 16,-35-17-16,18 0-31,-1 0 16,0 0 46</inkml:trace>
  <inkml:trace contextRef="#ctx0" brushRef="#br0" timeOffset="213526.4">27570 11818 0,'17'0'31,"1"0"-15,-1 0-16,1 0 0,0 0 16,17 0-1,18 0 1,-18 0-16,1 0 0,-1 0 15,0 0 1,-17 0-16,-1 0 16</inkml:trace>
  <inkml:trace contextRef="#ctx0" brushRef="#br0" timeOffset="213905.87">27658 11571 0,'-36'35'31,"72"-70"-31,-89 123 16,35-35-16,18 18 15,0-1-15,0 54 31,0-1-15,0-87-16,0-19 16,18 1 15</inkml:trace>
  <inkml:trace contextRef="#ctx0" brushRef="#br0" timeOffset="214240.78">28363 11342 0,'0'17'47,"-17"72"-31,-19 16-1,19-34-15,17 0 0,0 105 31,0 36-15</inkml:trace>
  <inkml:trace contextRef="#ctx0" brushRef="#br0" timeOffset="214664.42">27711 13494 0,'0'17'31,"141"-52"0,-71 17-31,19 1 16,-19-1-16,1-17 15,52 17 1</inkml:trace>
  <inkml:trace contextRef="#ctx0" brushRef="#br0" timeOffset="-214315.35">28310 13088 0,'18'0'0,"-18"18"31,18 17-15,-18 0-16,0-17 16,0 17-16,17 36 15,-17-36 1,18-17-16,-18 17 16,0-17-16,18 34 31,-18-16-31,0-19 15,0 19 1,0-1 0,0-17-1,0-1-15,0 1 0</inkml:trace>
  <inkml:trace contextRef="#ctx0" brushRef="#br0" timeOffset="-198304.65">25912 15311 0,'0'-36'46,"105"-140"-14,-34 123-32,-1-35 15,19 17-15,-1 18 16,106-70 0,-124 70-16,1 18 15,-36 17-15,1 0 63,-19 54-32,1-19-31,-18 19 0,0-19 31</inkml:trace>
  <inkml:trace contextRef="#ctx0" brushRef="#br0" timeOffset="-196616.6">26547 14817 0,'0'35'31,"0"0"-31,0 18 16,0-18-16,0 89 15,17-71 1,1-18-16,17 71 31,-17-53-31,17 17 0,-35 1 16,35 17-16,1-17 15,34 105 1,-52-88-16,17-17 16,18 105-1,-53-123 1,0 35-16,0-17 15,18 123 1,-18-141 0,0-18-16,0 0 15,0 36 1,0-18 0,0 53-1,0-18-15,0-18 16,0-17-1,0 0-15,0-17 0,0-1 63,0 0-63,0-17 16,0-1-16,88-34 93,0-19-77,71 1-16,70-18 16,547-53 15,-529 106-31,0 0 0,0 0 15,441 53 1,-512-35 0,1 0-1,70-18 1,-53 0 0,-106 0-16,0 0 0,18 0 15,17 0 1,-17-36-16,18 19 15,175-36 1,-193 35 0,71-17-1,-124 35-15,0-18 16,-36 18 15,1-17 32,-1-19-32,-34 19-31,17-1 0,-18 0 16,1 1-16,-19-1 15,19 18 1,-19-18-1,89 18 95,177 0-79,-160 0-31,18 18 16,71 17-1,-124-35 1,36 53 15,-53-17 32,-177 69-32,71-87-31,-1 35 0,-34-18 16,-389 159 15,354-158 0,105-36-15</inkml:trace>
  <inkml:trace contextRef="#ctx0" brushRef="#br1" timeOffset="-191550.89">27252 16669 0</inkml:trace>
  <inkml:trace contextRef="#ctx0" brushRef="#br1" timeOffset="-191372.67">27323 16581 0,'0'-71'31,"-53"-105"0,35 140-31</inkml:trace>
  <inkml:trace contextRef="#ctx0" brushRef="#br1" timeOffset="-191226.47">27252 16245 0,'0'-17'63,"-18"-89"-48</inkml:trace>
  <inkml:trace contextRef="#ctx0" brushRef="#br1" timeOffset="-191049.89">27234 15875 0,'0'-18'47,"71"1"-32,-53-1-15</inkml:trace>
  <inkml:trace contextRef="#ctx0" brushRef="#br1" timeOffset="-190874.63">27534 15893 0,'0'17'16,"18"-17"-16,-18 18 31,18 52 0,-1-52-31</inkml:trace>
  <inkml:trace contextRef="#ctx0" brushRef="#br1" timeOffset="-190728.93">27693 16263 0,'0'0'0,"18"35"63,-1 1-48</inkml:trace>
  <inkml:trace contextRef="#ctx0" brushRef="#br1" timeOffset="-190570.76">27817 16492 0,'35'18'32,"-18"0"-17,19-1-15,-19-17 16,1 0-16,0 18 16</inkml:trace>
  <inkml:trace contextRef="#ctx0" brushRef="#br1" timeOffset="-190417.4">27993 16563 0,'18'-18'78,"-18"-88"-78</inkml:trace>
  <inkml:trace contextRef="#ctx0" brushRef="#br1" timeOffset="-190258.97">27887 15857 0,'-18'-17'0,"1"-1"31</inkml:trace>
  <inkml:trace contextRef="#ctx0" brushRef="#br1" timeOffset="-190060.97">27905 15840 0,'106'53'31,"-89"-36"-31,36 36 16,-18-18-1,1 1-15,-19-1 0,-17 0 16,18 1-16,-18-19 16</inkml:trace>
  <inkml:trace contextRef="#ctx0" brushRef="#br1" timeOffset="-189885.77">28258 16298 0,'0'0'0,"17"36"78,-17 17-47,0-36-31,0 18 16</inkml:trace>
  <inkml:trace contextRef="#ctx0" brushRef="#br1" timeOffset="-189691.82">28011 16598 0,'-18'0'78,"-53"18"-46</inkml:trace>
  <inkml:trace contextRef="#ctx0" brushRef="#br1" timeOffset="-189536.9">27852 16669 0,'0'17'16,"0"-34"-16,-35 17 63,-36-71-48,-17-105 1,52 70-16</inkml:trace>
  <inkml:trace contextRef="#ctx0" brushRef="#br1" timeOffset="-189390.88">27570 16210 0,'0'-18'62,"0"36"-31,0 17-31</inkml:trace>
  <inkml:trace contextRef="#ctx0" brushRef="#br1" timeOffset="-189225.31">27570 16722 0,'35'0'0,"-18"0"0,-69 0 0,140 0 16,-35 0-1,70-18 1,-17-17 0,-35-18-1,-36 0-15</inkml:trace>
  <inkml:trace contextRef="#ctx0" brushRef="#br1" timeOffset="-189079.67">28063 16439 0,'0'-17'62,"-17"-36"-46</inkml:trace>
  <inkml:trace contextRef="#ctx0" brushRef="#br1" timeOffset="-188922.95">27958 16228 0,'0'-36'63,"0"-16"-48,-18-1-15</inkml:trace>
  <inkml:trace contextRef="#ctx0" brushRef="#br1" timeOffset="-188805.9">27940 16051 0,'0'71'31,"0"-53"-31,0-107 0,18 178 31</inkml:trace>
  <inkml:trace contextRef="#ctx0" brushRef="#br2" timeOffset="-184185.87">29845 15011 0</inkml:trace>
  <inkml:trace contextRef="#ctx0" brushRef="#br2" timeOffset="-184011.77">29845 15011 0,'-18'-36'31,"-87"-17"0,69 36-31,-34-1 0,-1-35 16</inkml:trace>
  <inkml:trace contextRef="#ctx0" brushRef="#br2" timeOffset="-183857.09">28998 14781 0,'-53'36'0,"106"-72"0,-159 125 16,89-72-1,17 1 1,0-1 0,0 36-1</inkml:trace>
  <inkml:trace contextRef="#ctx0" brushRef="#br2" timeOffset="-183684.25">29263 15240 0,'18'0'16,"-36"0"-16,53 0 16,-17 18-1,88 35 17,-36-36-32,1 18 15</inkml:trace>
  <inkml:trace contextRef="#ctx0" brushRef="#br2" timeOffset="-183524.01">29774 15469 0,'0'0'0,"0"18"78</inkml:trace>
  <inkml:trace contextRef="#ctx0" brushRef="#br2" timeOffset="-183364.37">29598 15699 0,'0'0'31,"-18"17"16,18 1-47</inkml:trace>
  <inkml:trace contextRef="#ctx0" brushRef="#br2" timeOffset="-183201.02">29845 15893 0,'0'0'15,"35"0"32,71 0-15</inkml:trace>
  <inkml:trace contextRef="#ctx0" brushRef="#br2" timeOffset="-183050.63">30039 15893 0,'18'-18'47,"-18"-53"-31,0 36-1</inkml:trace>
  <inkml:trace contextRef="#ctx0" brushRef="#br2" timeOffset="-182881.9">29845 15381 0,'-18'0'0,"71"35"78,88 18-62</inkml:trace>
  <inkml:trace contextRef="#ctx0" brushRef="#br2" timeOffset="-182700.97">30427 15857 0,'0'0'0,"18"18"47,-18 17-31,0 1-16,0-19 15,0 18-15,0-17 16</inkml:trace>
  <inkml:trace contextRef="#ctx0" brushRef="#br2" timeOffset="-182550.95">30445 16140 0,'0'17'16,"35"-17"31,18-17-32,-18-1-15</inkml:trace>
  <inkml:trace contextRef="#ctx0" brushRef="#br2" timeOffset="-182383.25">30551 15487 0,'-18'-18'0,"36"36"0,-54-53 16,19 17-1,-1-17 1,-35-36-1,35 54 1,1-1-16</inkml:trace>
  <inkml:trace contextRef="#ctx0" brushRef="#br2" timeOffset="-182215.75">30392 15293 0,'-18'0'31,"18"-35"1,0-18-1</inkml:trace>
  <inkml:trace contextRef="#ctx0" brushRef="#br2" timeOffset="-182025.68">30621 15293 0,'0'0'0,"35"35"15,-17 0-15,0-17 16,-18 17-16,0 1 31,0 17-15,-18-18-1,0 0-15</inkml:trace>
  <inkml:trace contextRef="#ctx0" brushRef="#br2" timeOffset="-181858.95">30462 16157 0,'0'0'0,"-17"0"46,-1 0-30,-17-17-16,17-54 16,-17-17-16</inkml:trace>
  <inkml:trace contextRef="#ctx0" brushRef="#br2" timeOffset="-181420.42">30251 15734 0,'35'-71'32,"-70"142"-32,123-177 0,-35 35 15,0 19-15,-18 16 16,-35 1-16,18 17 16,-36 71 30,-141 371-14,106-283-32,18-35 0,0-18 15,35-53 1,-18-17 0,18-1 30,18-17 17,17 0-32</inkml:trace>
  <inkml:trace contextRef="#ctx0" brushRef="#br2" timeOffset="-181122.48">30162 16157 0,'0'18'15,"0"-36"-15,-17 53 16</inkml:trace>
  <inkml:trace contextRef="#ctx0" brushRef="#br2" timeOffset="-180964.99">30039 16069 0,'-18'0'0,"1"-18"15,17 1 1,-71-71 15,54 52-31,-19-17 16,1 18-16</inkml:trace>
  <inkml:trace contextRef="#ctx0" brushRef="#br2" timeOffset="-180808.26">29722 15734 0,'0'0'0,"-18"-18"63,-17 1-47,-1-1-16,1-17 15</inkml:trace>
  <inkml:trace contextRef="#ctx0" brushRef="#br2" timeOffset="-180652.53">29386 15381 0</inkml:trace>
  <inkml:trace contextRef="#ctx0" brushRef="#br2" timeOffset="-180427.64">30180 14958 0,'0'0'0,"18"0"63,17 17-32</inkml:trace>
  <inkml:trace contextRef="#ctx0" brushRef="#br2" timeOffset="-180240.76">30551 15169 0,'17'0'0,"-17"18"46,18-18-14</inkml:trace>
  <inkml:trace contextRef="#ctx0" brushRef="#br0" timeOffset="-135823.06">27852 14764 0,'17'0'31,"1"0"-16,35 53-15,0 17 16,141 195 0,-106-159-1,159 193 1,-176-210 0,-18-36-1,-1-18-15,-34 0 0,17 0 16,18 18-16,-17 0 15,69 88 1,-69-70 0,17-1-16,0-17 15,-36-17-15,1-19 0,-1 19 78,1-19-31,-18 1-47,18 0 32</inkml:trace>
  <inkml:trace contextRef="#ctx0" brushRef="#br3" timeOffset="18846.4">5239 10001 0,'17'0'47,"19"0"-31,-1-17-16,71 17 15,-71 0 1,0 0-16,1 0 16,52 0-1,-18 0 1,-52 0 93,-36 0-93,-35 0 0,18 0-16,-53 0 15,35 0 1,18 0-16,-18 0 15,-18 0 1,36 0 0,17 0-16,1 0 31,52 17 63,0 1-79,1-18-15,-1 0 0,0 18 16,18-18 0,-18 0-1,1 0-15,-19 0 16,1 0-16,-142 0 94,54 0-79,-1 0-15,1 0 16,-18 17-1,-18 1 17,88-18-32,124 0 93,35 0-77,-70 0-16,-1 0 16,18 0-1,-52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22:25.8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11024 7461 0,'18'0'0,"17"0"16,89 0 15,-71 0-31,52-17 15,-69-1 1,17 18-16,-18 0 16,18-18-16,-18 18 15,-17 0-15,17-17 16,-17 17-16,-1 0 16,1 0-1,0 0-15,-1 0 16,1 0-16,0 0 15,-1 0-15,18-18 16,-17 18 0,0 0-1,-1 0-15</inkml:trace>
  <inkml:trace contextRef="#ctx0" brushRef="#br0" timeOffset="2956.16">25841 7461 0,'-18'0'31,"-35"0"0,36 0-31,-18 18 16,-18 0-1,35-18-15,0 0 16</inkml:trace>
  <inkml:trace contextRef="#ctx0" brushRef="#br0" timeOffset="6782.61">21484 1023 0,'-17'35'63,"-1"1"-48,0-1 1,18 0-1,0 0-15,-17 18 0,17 71 16,0-54 0,0 1-16,0 158 31,53 1 0,-36-178-15,1-16-16,-1 17 0,19-18 15,-36-17 1,35-1-16,-17 1 16,17-1-1,-35 1 1,18-18-16,-1 18 16,1-1-16,-1 1 15,19-18-15,-36 18 16,17-18-1</inkml:trace>
  <inkml:trace contextRef="#ctx0" brushRef="#br0" timeOffset="7753.7">21978 1323 0,'18'0'47,"52"35"-31,-52 0-16,17 18 15,0-35 1,1 35-16,-1-18 15,53 124 17,-70-124-32,17 1 15,0-1-15,-35-18 16,18 1 31</inkml:trace>
  <inkml:trace contextRef="#ctx0" brushRef="#br0" timeOffset="8089.89">22260 1341 0,'-17'0'16,"-19"35"-1,1 18 1,-53 70-1,53-35-15,-1-35 16,1 36-16,0-37 16,17-16-16,1 34 15,17-52 1,0 0-16,0-1 16</inkml:trace>
  <inkml:trace contextRef="#ctx0" brushRef="#br0" timeOffset="8496.18">22666 1782 0,'0'282'62,"0"-194"-46,0-35-16,0-36 16,0 1 15</inkml:trace>
  <inkml:trace contextRef="#ctx0" brushRef="#br0" timeOffset="9287.49">23142 1834 0,'18'0'31,"17"0"0,-17 0-15,-1 0 15,1 0 0,-18 18 32,18-18-32,-1 35-15,1-17-1,-18 35-15,0-18 16,0 18-16,0 0 16,0 53-1,-18-36 1,18-52-16,0 0 15,-17-1 1,-1 1 93</inkml:trace>
  <inkml:trace contextRef="#ctx0" brushRef="#br0" timeOffset="10788">24130 1270 0,'18'71'62,"35"246"-30,-36-246-17,-17-1-15,0 18 16,0-52 0,0-19-16</inkml:trace>
  <inkml:trace contextRef="#ctx0" brushRef="#br0" timeOffset="11205.28">23707 1393 0,'0'-17'31,"158"-18"16,19-18-16,-124 35-31,-18 0 16,0 1-16,1 17 15,69-53 1,-52 35-16,0-17 16,18 0-1,-36 17 1</inkml:trace>
  <inkml:trace contextRef="#ctx0" brushRef="#br0" timeOffset="12105.12">22102 2787 0,'-36'70'16,"19"-17"-16,-1 18 0,-17-18 16,35 0-1,-18 17-15,18 71 16,-18-70-1,18-36-15,0-17 16,36 17 15,52-35-31,-35 0 16,0 0-16,0 0 16,-18-17-16</inkml:trace>
  <inkml:trace contextRef="#ctx0" brushRef="#br0" timeOffset="12387.29">22525 2875 0,'0'53'16,"0"-35"0,53 52-1,-18-17-15,18 0 16,53 0 0,-89-35 15</inkml:trace>
  <inkml:trace contextRef="#ctx0" brushRef="#br0" timeOffset="12691.53">22772 2840 0,'-18'0'0,"36"0"0,-71 53 16,18 0-16,-1 0 0,-17 0 15,-17 35 1,35-35 0,-1-18-16,19 0 15,-1-17-15,18-1 78</inkml:trace>
  <inkml:trace contextRef="#ctx0" brushRef="#br0" timeOffset="13394.85">23054 3263 0,'18'-35'31,"-18"17"-15,0 1-16,17-1 16,1 18 62,-18 88-31,-18-53-32,1 18-15,-1-17 16,-17-1-16,35-17 15,0-1 64,0 1-48</inkml:trace>
  <inkml:trace contextRef="#ctx0" brushRef="#br0" timeOffset="13786.19">23089 3475 0,'18'0'47,"0"0"-31,-1 0-1,1 0 1,0 0 0,-1 0 93</inkml:trace>
  <inkml:trace contextRef="#ctx0" brushRef="#br0" timeOffset="14112.95">23495 3316 0,'0'18'31,"0"17"-15,0 53 0,-18-17-16,1-18 15,-36 88 17</inkml:trace>
  <inkml:trace contextRef="#ctx0" brushRef="#br0" timeOffset="15360.88">24165 2875 0,'18'18'47,"0"-18"15,17 0-46,0 0-16,0-18 16,71-35 15,-35 18-31,-36 17 16,0 18 15,-17 0 0,-53 18 0,-71 17-15,35-35-16,18 18 16,18-18-1,0 0-15,17 0 0,1 17 16,-19-17-1,19 0 1,-1 18 0,0 0-16,18 17 31,0-17-15,0 17-16,0-17 0,0 17 15,0 0-15,0-17 16,0 52-1,0-34-15,0-1 16,18 18 0,0 0-16,-1-18 15,-17-17 1,0-1-16,18 19 47</inkml:trace>
  <inkml:trace contextRef="#ctx0" brushRef="#br0" timeOffset="15629.96">24165 3087 0,'36'0'31,"52"0"-15,-35 0 0,0-18-1,17 18-15,-35 0 16,1-17-16,-1 17 16</inkml:trace>
  <inkml:trace contextRef="#ctx0" brushRef="#br0" timeOffset="19860.23">24201 2293 0,'35'0'0,"-70"0"0,87 0 15,-34 0-15,35 0 16,71 0 15,-72-18-31,1 1 16,0-1-16,0-17 15,0 0-15,88-107 47,-123 107-47,-1 18 0,1-36 16,0 0-16,-1 0 15,-17 0-15,18 0 16,0 0 0,17-106-1,-35 106 1,0 18-16,0 0 0,0 0 16,-35-18-1,-18-18 1,35 18-1,-17 18-15,-71-89 32,0 19-1,71 87-31,17 0 16,1 18-16,-1 0 0,-53-17 31,-87 17 0,-1 0-15,106 0-16,0 0 15,0 0-15,0 0 16,-53 17 0,71 1-1,0 0 1,-18 34-1,35 1 1,1-17-16,-1 17 0,-35 52 16,35-52-1,18-17 1,-17 17-16,-1-1 0,18-16 16,-17 87-1,17-88 1,0 18-16,0-17 15,70 105 17,1-88-17,-36-18-15,0 0 16,53 18 0,-52-53-1,-19 18-15,1-18 16,0 0-16,-1 0 15,-17 17-15,18-17 16</inkml:trace>
  <inkml:trace contextRef="#ctx0" brushRef="#br0" timeOffset="23563.49">21802 406 0,'53'0'47,"35"0"-47,-35 0 16,0 17-16,0 1 16,-18 0-16,0-1 15,18 19-15,0-19 16,17 71-1,-34-35-15,-19 0 16,36 71 0,-35-71-16,0-1 15,17 54 1,-18-88-16,-17 0 16,18-18 109,0-18-110,-18-17-15,17 17 16,-17-17-16,0-1 15,0 1-15,0 0 16,18-36 0,0 71 62,-1 36-63,-17-19-15,18 19 0,-18-1 16,0 0-16,0 0 16,0 18-1,0-35 1,0 0-16,0-1 0,0 1 16,0 0 15,-18-18-31,1 0 15,-1 0 1,0 0-16,-35 0 16,18 0-1,-18 0-15,36 0 16,-19 0-16,19-18 31,-1 0-15</inkml:trace>
  <inkml:trace contextRef="#ctx0" brushRef="#br0" timeOffset="25913.58">25365 300 0,'-18'0'63,"-35"88"-32,18-70-31,17-1 16,-17 19-16,0 17 15,-18-1 1,35-34-16,0 0 16,18-1-16,-17 1 15,17 0-15,-18-18 16,1 0 46,17-36 17,0-17-48,0 36-31,-18 17 78,-17 0-47,17 0-15,18 35-1,0 0-15,-35 18 16,35-17 0,-18-1-16,18 0 15,0-17-15,-18 17 16,54 0 62,70-52-47,-71 17-31,-18 0 16,19 0-16,-19-18 16,1 18-16,17 0 31,1-53 0,-36 35-31,0 1 47,0-1-31,-36-17 30,1 0-14,17 17-32,1 0 0,-19 1 15,36-1 48</inkml:trace>
  <inkml:trace contextRef="#ctx0" brushRef="#br0" timeOffset="27505.84">25665 917 0,'17'71'31,"1"-1"-15,-18 1-16,18-1 0,-1 19 16,-17 210 15,0-246-15,0 18-16,-17-18 15,17-18-15,-36 36 16,19-36-1,17 0 1,-18-17-16,18 0 16,-35 17-1,17 0 17,0-35-17</inkml:trace>
  <inkml:trace contextRef="#ctx0" brushRef="#br0" timeOffset="32956.01">27111 1147 0,'35'0'141,"18"-18"-110,-35 18-16,-1 0 1,1 0-16,0 0 16,-71 0 124,18 0-140,-18 0 0,0 0 16,0 0-16,18 0 16,-1 0-16,19 0 15,-1 0-15,0 0 16,1 0-1,17 18-15,-18-18 0,18 17 32,-18-17-1,18 18-31,0 17 16,0-17-1,0 17-15,0-17 16,0 35-16,0-18 15,0 35 1,18 19 0,-18-54-16,18 0 15,-18 0-15,17 18 16,-17-35 0,18 17-16,-18-17 15,0 17 1,18-17-1,-18-1-15,0 1 16,0 0 0,0 52-1,0 36 1,0-53-16,17-35 16,-17-1-1,0 1 16</inkml:trace>
  <inkml:trace contextRef="#ctx0" brushRef="#br0" timeOffset="33298.55">26882 1834 0,'35'0'63,"-17"-17"-48,-1 17 1,1 0-1</inkml:trace>
  <inkml:trace contextRef="#ctx0" brushRef="#br0" timeOffset="44527.92">22737 3845 0,'141'0'47,"141"18"-31,-194-18-16,0-18 15,18 1-15,-35 17 16,-18-18-1,-36 0 32,-87 1-15,17-1-32,-18 18 15,1 0-15,-19 0 16,-105 0-1,124 0-15,-1 0 16,18 18-16,36-18 16,17 17 93,35-17-93,0 18-16,18 0 15,-35-18-15,17 0 16,0 17 0,-52-17 77,-19 0-93,-52-17 16,35 17-16,18-18 16,0 18-16,-18-18 15,88 18 110,-17 0-109,-1 0-1,19 0 1</inkml:trace>
  <inkml:trace contextRef="#ctx0" brushRef="#br0" timeOffset="46668.95">25047 2875 0,'35'0'31,"18"18"-15,0 35 0,0 17-16,0 1 15,35 88 1,-70 17 0,17-17-1,-35-89-15,0 1 16,-17-18-1,-36 53 1,35-71-16,18-18 16,-18-17-1,1 18-15,17 0 16,-18-18 0,1 0 15,17-18 16</inkml:trace>
  <inkml:trace contextRef="#ctx0" brushRef="#br0" timeOffset="47557.95">25294 3492 0,'18'0'0,"-36"0"15,53 0-15,-17 0 16,70 0-1,-17 0-15,88 18 16,-1 0 0,-87-18-1,-36 0-15,0 0 16,18 0 0,-17 0-1,-19 0 1,19 0-1,-36-18 1,0 0-16,0 1 16,0-1-1,-36-35 1,19 18 0,-1 35-1,18-18-15,-18 18 16,1 0-1,34 0 64,19 0-64,-19 0 1,1 0-1,0 0-15,-1 0 16,18 53 15,-17 35 1,-18-52-32,0-1 0,18 18 15,-18 35 1,0-70-1,-18-1 1,18 1-16,-18-18 31</inkml:trace>
  <inkml:trace contextRef="#ctx0" brushRef="#br0" timeOffset="48538.92">26688 3140 0,'17'0'0,"1"0"0,-53 0 15,105 0-15,-17-18 0,-18 0 16,54 1 15,-36-1-31,-18 18 16,0-17-16,-17 17 0,17 0 16,-17 0-1,-36 0 63,-35-18-62,35 18 0,-34 0-16,16 0 15,-70 0 1,53 0-1,36 0-15,-1 0 0,-17 18 16,35-1-16,-18-17 16,18 18 31,0-1-32,0 1 1,0 17-16,0 1 0,18-19 15,0 19 1,-18 16 0,0-16-16,17-19 15,1 54 1,-18-53 0,17-1-16,-17 54 31,0-54-16,18 19-15,-18-19 16,0 19 0,0-19-1</inkml:trace>
  <inkml:trace contextRef="#ctx0" brushRef="#br0" timeOffset="48835.11">26811 3492 0,'0'-17'0,"35"17"31,-17 0-15,17 0-1,-17 0-15,0 0 16,-1-18-1</inkml:trace>
  <inkml:trace contextRef="#ctx0" brushRef="#br0" timeOffset="52772.9">2875 5397 0,'0'36'94,"0"-19"-94,0 1 47,18-18-32,52-18 1,1 1 0,-1-19-16,19 1 15,-19 18-15,18-19 16,-17-17 0,-1 18-16,-17 17 0,159-105 31,-194 123-16,-1-18 1</inkml:trace>
  <inkml:trace contextRef="#ctx0" brushRef="#br0" timeOffset="59627.47">10336 758 0,'36'0'16,"-1"0"-1,265 106 17,-71 18-17,-158-71 1,-18-18-16,-1 0 15,54 53 17</inkml:trace>
  <inkml:trace contextRef="#ctx0" brushRef="#br0" timeOffset="60209.68">10954 741 0,'-18'0'31,"0"0"-15,1 17-1,-1 1-15,1 17 16,-1-17-16,-17 0 15,17 17-15,-35 18 16,53-18 0,0-17-16,-18 17 15,1 18-15,17-18 16,-18 36 0,18-54-16,0 19 46</inkml:trace>
  <inkml:trace contextRef="#ctx0" brushRef="#br0" timeOffset="60630.84">11553 1005 0,'18'124'78,"-18"70"-47,0-176-15,0 17-16,0-18 15,0 1 1</inkml:trace>
  <inkml:trace contextRef="#ctx0" brushRef="#br0" timeOffset="61101.67">10795 1852 0,'35'18'15,"-70"-36"-15,106 53 0,-36-17 0,71 35 31,211 141 1,-246-159-32,-36-17 15,-17 17-15,-1-35 16</inkml:trace>
  <inkml:trace contextRef="#ctx0" brushRef="#br0" timeOffset="61417.3">11377 2028 0,'-35'71'32,"70"-142"-32,-88 160 0,36-54 15,-1 0-15,-17 0 16,17 1-16,0-1 16,18 0-16,0 1 15,-35 34 1,35-35-1,0-17-15,-18 0 16</inkml:trace>
  <inkml:trace contextRef="#ctx0" brushRef="#br0" timeOffset="61968.6">11818 2152 0,'18'0'32,"17"0"15,-35 18-16,0 17-16,0-18-15,0 1 16,0 0-16,-18-18 16,18 17-16,0 1 15,-17-18 32,17 18 31,17-18-78,1 0 16,17 0-16,-17 0 16</inkml:trace>
  <inkml:trace contextRef="#ctx0" brushRef="#br0" timeOffset="62417.91">11589 2628 0,'0'18'0,"141"52"47,-106-52-31,-17-18-1,-1 0-15,19 18 16,-1 17-16,18-17 16,106 123 15,-159-124-31,17 1 15</inkml:trace>
  <inkml:trace contextRef="#ctx0" brushRef="#br0" timeOffset="62758.31">11924 2769 0,'0'0'0,"-18"0"0,1 18 15,-19 17-15,19 0 0,-1-17 16,-17 17-1,17 1-15,1-19 16,17 1-16,0 0 16,0-1 15,0 1 16</inkml:trace>
  <inkml:trace contextRef="#ctx0" brushRef="#br0" timeOffset="63459.18">12382 2663 0,'18'0'31,"0"0"16,-1 0-47,1 18 15,0-18-15,-18 18 63,-36 35-32,-17-36-31,1 1 16,16 0-16,19-1 31,34-17 16,1 0-32,0 0 1,-1 0-16,1 0 0,-1 0 16,19 35-1,-1 1 1,-35-19 0,18 19-16,-18 17 15,-18-18 1,18 0-16,-35-17 15,-18 35 17,35-53-32,1 0 0,-1 0 15,-35-71 1,18 18-16</inkml:trace>
  <inkml:trace contextRef="#ctx0" brushRef="#br0" timeOffset="82698.92">7355 13864 0,'18'0'31,"88"-123"1,0-1-17,35-17 1,-106 88 0,0 18-16,1 17 15,-1-17-15,18 0 16,-35 35-1,-1 0 32,107 88-15,-89-53-17,0 0-15,-17 1 16,17 17-1,0-18-15,-35-17 16,18 17-16,0-18 16</inkml:trace>
  <inkml:trace contextRef="#ctx0" brushRef="#br0" timeOffset="85371.99">7796 13494 0,'18'35'0,"-36"-70"0,36 88 15,0 0-15,-1-18 16,1 0-16,-18 18 16,18 0-16,-18 88 31,0-88-15,0-35-16,0 17 15,17 18-15,-17 17 31,0 89-15,0-106 0,0 0-16,0 35 15,0-35-15,0 106 16,0-89 0,0 1-16,0-1 15,0 89 1,-17-123-1,17 16-15,0-16 16,0-1-16,0-17 16,0 140 15,0 19 0,0-89-15,0 0-1,0-70 1,0-1-16,0 19 0,0 17 31,0 35-15,0-18 0,0-34-16,0-19 31,0 19 0,0-19 0,0 1-15,0-1 0,17 89 15,-17-70-31,18 17 15,-18-36-15,18 1 16,-18-1 0,0 1-16,0 17 15,0 1 1,0-1-16,0 18 16,0 0-1,0-18 32,17-17-47,-17-1 16,0 1-16,0 17 0,0 0 15,0-17 1,0 0-16,0-1 16,0 1-16,18 17 0,-1-17 31,72 35 0,-36-35-31,17-18 16,18 0-16,0 17 15,18-17-15,-18 0 16,36 35-16,158 1 16,71 17-1,-159 0 1,0-18-16,18-18 15,123 36 1,-71-17 0,-158-19-1,18 1-15,-18-18 16,229 0 0,-141 35-1,-106-17-15,35-1 16,248 54-1,-212-53 1,17 17 0,-35-17-16,18-1 15,282 36 1,-300-53 0,35 0-16,36-17 15,-18-1-15,212-17 16,-212 17-1,-18 18-15,-52 0 16,87 0 0,-123 0-16,-35 0 15,0 0-15,-17 0 16,52 0 0,-71 0-16,19 0 15,-19 0-15,1 0 16,0 0-16,17 0 15,71-18 1,-36 1 0,18 17-16,18-18 0,0 0 15,0 18 1,0-17-16,35 17 16,0-18-1,-106 18 1,-17 0-16,0-18 15,17 1 17,-18 17-32,19-35 15,-1 35-15,18-18 16,0-17-16,17-1 16,1 19-16,0-1 15,-19 0-15,-16 18 16,17-17 15,-53-1 16,-18 1-16,0-1 0,-52-17 1,35 35-32,17-36 93,18 19-77,18 17 0,17-18-1,0 18 1,-17 0-16,35 0 31,-18 0-31,18 0 16,-36 0-16,1 18 15,17-1 1,-17 1-16,0-18 16,-1 0-1,-17 18 17,0 17-17,-35-17 1,-53 52-1,35-35 1,0 1-16,0-19 0,-17 19 16,-1-19-1,-17 1-15,52-1 0,19-17 16,-18 0 0,-71 0-1,70-17 1</inkml:trace>
  <inkml:trace contextRef="#ctx0" brushRef="#br0" timeOffset="86136.64">9701 16475 0,'18'-36'93</inkml:trace>
  <inkml:trace contextRef="#ctx0" brushRef="#br0" timeOffset="86393">10037 16087 0,'17'0'94,"-17"70"-79</inkml:trace>
  <inkml:trace contextRef="#ctx0" brushRef="#br0" timeOffset="86580.57">10160 16439 0,'0'18'16,"0"-36"-16,0 54 31,-18-36-15,1 0-16</inkml:trace>
  <inkml:trace contextRef="#ctx0" brushRef="#br0" timeOffset="86792.52">10054 16492 0</inkml:trace>
  <inkml:trace contextRef="#ctx0" brushRef="#br0" timeOffset="86972.04">10425 16387 0,'17'0'15,"1"0"-15,0 0 16,-1 17 15,1-34 1,-18-36-32</inkml:trace>
  <inkml:trace contextRef="#ctx0" brushRef="#br0" timeOffset="87153.89">10530 16298 0,'0'-35'63,"-52"-53"-48,34 35 1,0 18-1,1-1-15,-1 19 0</inkml:trace>
  <inkml:trace contextRef="#ctx0" brushRef="#br0" timeOffset="87306.58">10407 15981 0,'-18'0'16,"36"0"-1,-53 0 32,17-35-31,0 17-1</inkml:trace>
  <inkml:trace contextRef="#ctx0" brushRef="#br0" timeOffset="87460.85">10336 15840 0,'18'0'32,"0"0"-17,-1 0-15,1 0 16,17 0-16,1 0 16</inkml:trace>
  <inkml:trace contextRef="#ctx0" brushRef="#br0" timeOffset="87813.38">10795 16192 0,'-18'71'31,"18"-53"-31,18-107 0,-53 195 16,35-88-16</inkml:trace>
  <inkml:trace contextRef="#ctx0" brushRef="#br0" timeOffset="87987.17">10760 16369 0,'0'18'47,"88"-124"-16,-70 53-31</inkml:trace>
  <inkml:trace contextRef="#ctx0" brushRef="#br0" timeOffset="88172.2">10883 16051 0,'-17'-35'63,"-1"35"-48,0-18 1</inkml:trace>
  <inkml:trace contextRef="#ctx0" brushRef="#br0" timeOffset="88467.69">11007 16263 0,'0'0'0,"0"35"63,0 54-47</inkml:trace>
  <inkml:trace contextRef="#ctx0" brushRef="#br0" timeOffset="88622.06">11007 16633 0,'-18'18'16,"0"-18"-16,1 18 31,-71-18 0,17 0-31,18 0 0,0 0 16</inkml:trace>
  <inkml:trace contextRef="#ctx0" brushRef="#br0" timeOffset="88788.01">10601 16669 0,'-18'0'16,"-70"17"15,53-17-15,17 0-16,1 0 15,-1 0-15,-17 0 16</inkml:trace>
  <inkml:trace contextRef="#ctx0" brushRef="#br0" timeOffset="88917.69">10319 16669 0,'0'0'0,"-53"0"15,35 17-15,1-17 16,-1 0-16,0 0 31,1 0-15,-19-53-16</inkml:trace>
  <inkml:trace contextRef="#ctx0" brushRef="#br0" timeOffset="89069.73">9984 16422 0,'0'0'0,"-18"-35"63,18-36-48,0 36 1</inkml:trace>
  <inkml:trace contextRef="#ctx0" brushRef="#br0" timeOffset="89312.98">9984 16175 0,'35'-35'31,"-70"70"-31,105-123 16,-70 70-16,18 18 16,-18-18 46,35 18-31,-17 0-31</inkml:trace>
  <inkml:trace contextRef="#ctx0" brushRef="#br0" timeOffset="89851.55">11377 15099 0</inkml:trace>
  <inkml:trace contextRef="#ctx0" brushRef="#br0" timeOffset="90007.3">11836 14834 0,'53'0'15,"-106"0"-15,123 0 63</inkml:trace>
  <inkml:trace contextRef="#ctx0" brushRef="#br0" timeOffset="90180.26">12012 15363 0,'0'0'0,"0"71"31,0-36 16</inkml:trace>
  <inkml:trace contextRef="#ctx0" brushRef="#br0" timeOffset="90342.08">11836 15646 0,'-36'17'16,"1"-17"0,106-17-16,-159 34 0,52-17 15,1 0-15,0-70 16,-1-18-16,-17-89 16</inkml:trace>
  <inkml:trace contextRef="#ctx0" brushRef="#br0" timeOffset="90504.86">11553 15169 0,'18'0'31,"0"0"-15,-1 0 15</inkml:trace>
  <inkml:trace contextRef="#ctx0" brushRef="#br0" timeOffset="90672.83">11959 15487 0,'0'18'15</inkml:trace>
  <inkml:trace contextRef="#ctx0" brushRef="#br0" timeOffset="90843.75">12047 15822 0,'0'0'0,"0"18"16,0-1 15,18-17-15,0 0 0,17 0-16</inkml:trace>
  <inkml:trace contextRef="#ctx0" brushRef="#br0" timeOffset="91033.77">12241 15734 0,'18'-35'16,"-18"17"0,0-17-1,0-36-15,0-17 16,-18-177-1,18 230 1,0 17-16</inkml:trace>
  <inkml:trace contextRef="#ctx0" brushRef="#br0" timeOffset="91174.96">12241 15152 0,'-17'0'16,"-1"0"-1,-17 17 16,17-17-15,1 0-16,-19 0 16,-17-35-16</inkml:trace>
  <inkml:trace contextRef="#ctx0" brushRef="#br0" timeOffset="91352.77">11924 14940 0,'0'0'0,"-18"-18"78,1 18-62,-1 18-16</inkml:trace>
  <inkml:trace contextRef="#ctx0" brushRef="#br0" timeOffset="91530.81">11783 15311 0,'0'17'16,"0"-34"-16,0 69 31,0-34-15,-18 0-16,1-1 15,-19 19-15,1-1 16</inkml:trace>
  <inkml:trace contextRef="#ctx0" brushRef="#br0" timeOffset="91681.95">11501 15752 0,'0'17'0,"0"-34"16,-18 52-16,18-18 15,0 19-15,0-19 16,0 1-16,0 0 31</inkml:trace>
  <inkml:trace contextRef="#ctx0" brushRef="#br0" timeOffset="91863.08">11765 16016 0,'35'18'16,"-70"-36"-16,88 53 15,-18-35 17,-35-17-17,0-1 1</inkml:trace>
  <inkml:trace contextRef="#ctx0" brushRef="#br0" timeOffset="92008.06">11853 16016 0,'18'0'32,"0"0"-17,17-35 1,0 0-16,0-1 15,-17 1-15</inkml:trace>
  <inkml:trace contextRef="#ctx0" brushRef="#br0" timeOffset="92324.76">12347 14252 0,'0'-17'0,"0"34"15</inkml:trace>
  <inkml:trace contextRef="#ctx0" brushRef="#br0" timeOffset="92520.74">12841 14235 0,'0'0'16,"18"0"15</inkml:trace>
  <inkml:trace contextRef="#ctx0" brushRef="#br0" timeOffset="92699.82">13123 14658 0,'0'0'16,"18"35"-16,-18-17 15,0-1-15,0 1 16,0 0 31</inkml:trace>
  <inkml:trace contextRef="#ctx0" brushRef="#br0" timeOffset="92890.49">12735 14870 0,'0'0'15,"-53"-18"32,0-70-16,36 35-31</inkml:trace>
  <inkml:trace contextRef="#ctx0" brushRef="#br0" timeOffset="93059.9">12541 14605 0,'18'0'31,"0"0"-15,17 0-16,-18-18 16,54-17-1</inkml:trace>
  <inkml:trace contextRef="#ctx0" brushRef="#br0" timeOffset="93222.69">12753 14605 0,'18'18'16,"-36"-36"-16,71 71 31,-36-53-31,1 0 16,0 0-16,-1 0 16</inkml:trace>
  <inkml:trace contextRef="#ctx0" brushRef="#br0" timeOffset="93397.59">13159 14534 0,'17'0'16,"54"-176"46,-18 88-46</inkml:trace>
  <inkml:trace contextRef="#ctx0" brushRef="#br0" timeOffset="93548.59">13353 14146 0,'0'0'0,"-18"18"16,18 0-16,0-1 0,0 1 15,0 17-15,0 18 32,0 18-32</inkml:trace>
  <inkml:trace contextRef="#ctx0" brushRef="#br0" timeOffset="93724.93">13406 14781 0,'0'18'16,"0"-36"-16,0 54 0,-18-36 16,0 0-16,1 0 15,-1 0 1,-88 0 0,71 0-1</inkml:trace>
  <inkml:trace contextRef="#ctx0" brushRef="#br0" timeOffset="93883.36">13000 14852 0,'-18'0'0,"36"0"16,-89 0 15,36-18-15,0-17-16</inkml:trace>
  <inkml:trace contextRef="#ctx0" brushRef="#br0" timeOffset="94286.3">12894 15187 0,'18'35'16,"-36"-70"-16,106 123 15,-35-70 1,0 17-16,-18-17 16,-17-1-16,17-17 62,-17 0-31,17-17 32,-17-1-47,-1 18-16,1-17 0,0-1 15,-18 0-15,17-17 47</inkml:trace>
  <inkml:trace contextRef="#ctx0" brushRef="#br0" timeOffset="94461.63">13335 15240 0,'0'-18'62,"0"1"-46,0-1-16,0 0 15,-18-52 1</inkml:trace>
  <inkml:trace contextRef="#ctx0" brushRef="#br0" timeOffset="94648.08">13070 14993 0</inkml:trace>
  <inkml:trace contextRef="#ctx0" brushRef="#br0" timeOffset="94814.59">13159 14922 0,'35'-35'46,"-17"-88"-14,-18 52-32,-18 1 15</inkml:trace>
  <inkml:trace contextRef="#ctx0" brushRef="#br0" timeOffset="95007.59">12929 14270 0,'0'0'16,"-17"0"-1,-36 0 32,-71-35-47</inkml:trace>
  <inkml:trace contextRef="#ctx0" brushRef="#br0" timeOffset="95166.21">12400 14146 0,'35'0'31,"-35"18"-16,36-18 1</inkml:trace>
  <inkml:trace contextRef="#ctx0" brushRef="#br0" timeOffset="95421.07">12788 14305 0,'0'18'31,"-70"35"-16,34-53 1,1 17-16,0 1 16</inkml:trace>
  <inkml:trace contextRef="#ctx0" brushRef="#br0" timeOffset="95596.33">12524 14499 0,'70'-70'47,"-35"34"-31,1-17-16</inkml:trace>
  <inkml:trace contextRef="#ctx0" brushRef="#br0" timeOffset="95844.64">12965 14146 0,'35'-70'46,"0"-18"-30,-17 52-16,-1 1 16</inkml:trace>
  <inkml:trace contextRef="#ctx0" brushRef="#br0" timeOffset="108101.85">3069 9013 0,'0'-17'46,"0"-1"-30,53-17 0,-35 17-16,-1 18 0,89-70 47,-18 17-16,-70 53-31,0-35 109,-18-1-78,-18 36-31,-17-53 47,17 53-31,0-17 31,36-1 15,88 0-30,-71 18-32,0-17 15,-17 17-15,0-18 16,-18 53 140,-36 36-140,19-53-1,-1-1-15,1 1 0</inkml:trace>
  <inkml:trace contextRef="#ctx0" brushRef="#br1" timeOffset="121473.69">10442 17092 0,'18'0'78,"17"0"-63,-17 0-15,-1 0 16,19 0-16,-19 0 16,19 0-16,-19 0 15,1 0-15,0 0 16,17 0-16,-18 0 16,19 0-1,-1-18-15,0 1 16,-17 17-16,0 0 15,-1-18-15,1 18 16,17 0-16,-17-17 16,35-1-1,-36 18 1,1 0 15,0 0-31,-1-18 0,18 1 31,-17-1-15,0 0 0,-1 1-1,1-1 1,-18 0 0,18 18-16,-18-17 0,17-1 15,1 18 1,-18-18-16,18 1 15,-1-36 17,1 35-17,-18-17 1,0 0-16,18-18 16,-18-35-1,0 35-15,0-71 31,0 107-15,0-1-16,0 0 16,0 1-16,0-1 15,0 0-15,-18-17 32,18 17-32,0 1 0,-18-1 15,1 1-15,-1-19 16,18 19-1,0-1-15,-18-17 16,1 17-16,-1-17 16,0 17-1,1 18-15,-1-17 0,18-1 16,-18 18 0,1-18-16,-1 1 0,1 17 15,-1 0 1,0-18-16,1 18 15,-36-18 1,35 18 0,-17-17-1,17 17-15,-70-18 32,70 0-32,-17 18 15,-35-17 1,34 17-1,1-18-15,0 18 16,17 0 0,-35-17-16,18 17 15,17 0-15,-17 0 16,0 0-16,-1 0 16,-34 0-1,-1 0 1,36 17-16,-71-17 47,53 18-47,18-1 0,-18 1 15,18 0-15,-18-1 16,35 1-16,1-18 16,-19 0-16,19 18 15,17-1-15,-18-17 16,0 18-16,18 0 15,-17-1 1,-1 1-16,18-1 16,0 19-1,0-1 1,0-17-16,0-1 16,0 1-16,0 0 15,0 34 1,0-16-1,18-19-15,-18 19 16,17-1 0,19 53 15,-19-70-15,-17-1-16,18 19 15,35 52 1,-36-35-1,1-53 1,-18 17-16,18 1 16,-1 0-1,1 35 1,0-36 0,-1 1-16,-17 0 15,53 17 1,-53 0-1,18-35-15,-18 18 16,18-1 0,-18 1-16,17-18 31,-17 18-15,18-1-1,-18 1 1,17 0-16,1-1 31,-18 1-15,18 0-1,-18-1 1,17 1 0,1-18 62,0 0-31</inkml:trace>
  <inkml:trace contextRef="#ctx0" brushRef="#br1" timeOffset="127213.5">6438 12929 0,'18'0'16,"52"36"0,-34-36-1,-19 35-15,1-35 16,17 35-16,18 0 16,0 18-1,-35 0-15,17-35 16,-17 17-16,-1 0 15,1 18-15,0-35 16,17 35 0</inkml:trace>
  <inkml:trace contextRef="#ctx0" brushRef="#br1" timeOffset="127659.67">6756 12894 0,'-18'0'32,"-52"141"-17,-1 18 1,36-106 0,17 17-1</inkml:trace>
  <inkml:trace contextRef="#ctx0" brushRef="#br1" timeOffset="128058.85">7038 13141 0,'0'35'0,"0"-70"0,0 123 16,0 18-1,0-53 1,0-18-16,0-17 16,0-1-16,0 1 15</inkml:trace>
  <inkml:trace contextRef="#ctx0" brushRef="#br1" timeOffset="129118.6">16933 16792 0,'0'0'0,"18"0"0,0 0 15,52 35 1,-17 1-16,0 17 15,18-18 1,-54-17-16,1-1 16,17 1-1,0 0-15,-17-1 16,17 1-16,1-1 16,16 1-1,-34 0 1</inkml:trace>
  <inkml:trace contextRef="#ctx0" brushRef="#br1" timeOffset="129492.46">17357 16775 0,'-18'0'15,"0"17"1,1 18-16,-1 36 15,0-36-15,1 36 16,-18 35 0,-1-71-1,36-17-15,-17 17 0,-1-35 16</inkml:trace>
  <inkml:trace contextRef="#ctx0" brushRef="#br1" timeOffset="130219.52">17604 17004 0,'0'-18'63,"0"1"-47,17 17-16,1 0 15,0 0 32,-1 35-16,-17-17-31,0 17 0,0 0 16,-17 0 0,-1 18-16,18-17 15,-18-1-15,1-18 16,17 1-16,0 0 15,0-1-15,0 1 63,0 0-47,17-18-1,1 17 1,0-17-1,-1 0 1,1 0-16</inkml:trace>
  <inkml:trace contextRef="#ctx0" brushRef="#br1" timeOffset="136667.81">9931 14852 0,'0'-18'46,"-53"18"-14,17 18-17,19 0-15,-1-18 16,1 17-16,-19 1 16,19-1-1,-1-17-15,0 36 0,-17-19 16,17 36 15,18-35-15,0 17-1,0 1-15,0 16 16,-17 19-16,17-36 16,0 18-16,0-18 15,0 1-15,0-1 16,0-17-1,0-1-15,0 1 16,35 0 0,-17-1-1,-1-17 1,19 0-16,-19 0 0,19 0 16,-1 0-1,18 0 1,-36-17-1,1 17-15,17 0 32,1-36 15</inkml:trace>
  <inkml:trace contextRef="#ctx0" brushRef="#br1" timeOffset="137302.66">10178 15363 0,'0'53'63,"0"0"-48,0 35 1,0-70 0,0 0-16,0-1 125</inkml:trace>
  <inkml:trace contextRef="#ctx0" brushRef="#br2" timeOffset="145043.07">11624 16439 0,'18'0'16,"-1"0"-1,19 18 1,-19-18-16,54 18 31,-18-18-15,0 0-1,-18 0-15,18-18 16,0 0-16,17 1 0,54-1 31,-89 18-15,18-35-16,-18 17 15,0-17-15,18 17 16,-17-17 0,-19 35-16,1-18 15,0 1-15,-1 17 32,1-36-32,0 19 15,-18-18-15,35-36 31,-35 18-31,0 0 16,0 36 0,0-19-1,0 19 1,0-1 0,0 0-16,0 1 15,0-1-15,0-17 16,0-53-1,-18-18 1,18 70 0,0 1-16,-17-18 15,-1 0-15,18 18 16,-18 0 0,1 0-1,-1-1 1,18 19-16,-18-1 15,1 0 1,17 1-16,-18-1 16,18 0-16,0-17 15,-18-18 1,-17 18 0,35 0-1,-18 17-15,1 0 16,-1 1-16,18-1 15,-17 0-15,-1 18 16,18-17-16,-18 17 31,-17-18-15,0 1 0,-18-1 15,35 0-16,1 1-15,-1 17 16,0-18-16,-17 18 16,17 0-1,1 0-15,-1 0 16,0 0 0,1 0-1,-1 0-15,1 0 16,-1 0-16,0 0 15,-17 0 1,0 0-16,17 0 0,0 18 16,-34-1-1,34 1 1,0-18 0,1 18-16,-1-18 15,0 0-15,1 0 16,17 17-16,-36-17 15,-17 53 1,18-53 0,0 18-16,0-1 15,-1 19-15,-17-19 16,1 19 0,16-19-1,19-17 1,17 18-16,-36 0 15,36-1 1,-17 1-16,17-1 16,0 36 15,0-35-15,0 70-1,0-53-15,0 1 16,0-19-16,-18 19 15,18-19-15,0 19 16,0-19-16,0 54 31,0-54-15,0 19 0,0-19-1,0 1-15,18 0 0,-18 17 16,17-17-1,-17 17-15,18 0 32,-18 0-32,0-17 0,0 0 15,0-1-15,18 1 16,-18 0-16,35 70 31,-17-53-31,17 0 16,-35-17-16,17 0 15,19 17 1,17 0 15,-53 0-15,35-17-16,-17 17 16,-1-17-1,1 0-15,-1-1 47,1 1-31,0-18-16,-18 18 15,35-18 1,-17 0 0,17 17 15,-17-17-31,-1 0 31</inkml:trace>
  <inkml:trace contextRef="#ctx0" brushRef="#br2" timeOffset="146044.42">12929 16387 0,'-17'0'109,"-1"17"-93,0-17-1,1 18-15,-1 17 16,-17-17 15,17-1-31,1 1 16,-1 0-16,0 52 16,1-35-1,17 1 1,-18-19-16,18 19 15,-18-19 1,18 1 0,0 0 31,18-18-32,0 0 1,17 0-1,0 0 1,-17 0-16,17 0 0,36 0 31,-54 0 79</inkml:trace>
  <inkml:trace contextRef="#ctx0" brushRef="#br2" timeOffset="146633.71">13053 16686 0,'35'-17'78,"-17"17"-63,-1 0 1,19 0 0,-19 0 30,-17 17-14,0 1-17,0 0-15,0 17 16,0 0-16,-17-17 16,-36 52-1,35-52-15,0 17 16,36-35 93,0 0-93,-1 0-1</inkml:trace>
  <inkml:trace contextRef="#ctx0" brushRef="#br2" timeOffset="148277.54">6597 13670 0,'18'0'78,"-1"0"-63,19 0-15,69 0 32,-52 0-32,0-18 0,0-17 15,0 18-15,0-1 16,-18 0 0,-70 18 77,0 0-77,-1 0-16,-17 0 0,1 0 16,-90 36-1,90-1 1,-19-18-16,18-17 15,-35 53 1,70-53 0,18 18 62,35-18-63,54 0 1,34-18 0,-35-17 15</inkml:trace>
  <inkml:trace contextRef="#ctx0" brushRef="#br2" timeOffset="149848.68">17498 17709 0,'0'-17'62,"159"17"-31,-107-18-31,1 18 16,-35 0-16,17 0 16,-17 0-16,-18-17 46,-18-1-14,-17 0-32,-88 18 47,87 0-32,54 0 79,0 0-78,-1 0-16,1 0 15,-1 0 16</inkml:trace>
  <inkml:trace contextRef="#ctx0" brushRef="#br2" timeOffset="205996.15">13529 14429 0</inkml:trace>
  <inkml:trace contextRef="#ctx0" brushRef="#br3" timeOffset="-212638.43">20408 14111 0,'0'0'0,"0"-35"31,0-18-16,0-35 1,53-124 0,0-17-1,-18 123 1,1 0-16,17 18 16,-36 17-16,36-35 15,-35 71 1,-1 0-16,19 17 15,-19 1 17,19 17-17,-1 17 1,18 54-16,0-18 16,52 106-1,-52-36 1,-17-70-16,-36-18 15,17-17 1,-17-1 0,18-17-16,0 36 15,-1-19-15,1 54 16,-1-36 0,1-17-16,-18 17 15,0-17-15</inkml:trace>
  <inkml:trace contextRef="#ctx0" brushRef="#br3" timeOffset="-211254.3">20832 13494 0,'17'0'47,"-17"123"-31,0-35-1,0 36-15,0-18 16,0 17-16,0 89 16,0-106-1,0-36-15,18 89 16,-1-88-1,1-1-15,-18 1 16,18 17-16,-1 88 16,1-52-1,0-1-15,-1 1 16,19 17-16,-19-35 16,18 35-1,1-18 1,-36-105-1,17 35-15,-17-18 16,18 88 0,0-52-1,-1 17-15,-17-17 0,18-1 16,0-17-16,-18-17 16,0-1-1,0 0-15,35 18 31,-18 18-15,-17-19 0,18-16-16,0 17 15,17-18 17,-17-17-17,35-1 1,-18 1-16,18-18 15,123 0 1,-88 0 0,18 0-16,35-35 15,0 35 1,830-18 15,-795 18-15,18 0-16,-18 0 15,160 0 1,-37 0 0,-157 0-16,-1 0 15,0 0 1,-18 0-16,1 0 16,-19 0-16,107 0 15,-106 0 1,0 0-16,35-18 15,-18 18-15,1 0 16,476 0 15,-495 0-15,1 0 0,-18 0-16,1 0 0,-19 0 15,1 0-15,-1 0 16,1 0-16,-1 0 15,1 0-15,17-17 16,-17 17-16,-18-18 16,-18 18-16,-17 0 15</inkml:trace>
  <inkml:trace contextRef="#ctx0" brushRef="#br3" timeOffset="-210521.64">22384 16122 0,'-18'0'31</inkml:trace>
  <inkml:trace contextRef="#ctx0" brushRef="#br3" timeOffset="-210338.32">22296 16104 0,'0'-17'16,"0"34"-16,-18-52 15,18 17-15,0-17 16,0 0-1,0 0-15,0-36 16,0 0-16</inkml:trace>
  <inkml:trace contextRef="#ctx0" brushRef="#br3" timeOffset="-210127.29">22490 15540 0,'0'0'0,"17"0"16</inkml:trace>
  <inkml:trace contextRef="#ctx0" brushRef="#br3" timeOffset="-209987.03">22737 15646 0,'0'17'16,"17"1"-16,-17 17 16,-17-105-16,34 176 0,-17-71 15,0-18-15,0 19 16,0-19-16</inkml:trace>
  <inkml:trace contextRef="#ctx0" brushRef="#br3" timeOffset="-209823.52">22684 16034 0,'0'70'31,"0"-140"-31,0 158 15,0-70-15,0 17 16,0 0-16,0 0 0,0-17 16</inkml:trace>
  <inkml:trace contextRef="#ctx0" brushRef="#br3" timeOffset="-209605.21">22913 16316 0,'35'0'0,"-70"0"0,88 0 16,-36 0-16,1-18 16,0 18-16,-1-17 15,1 17-15,0-18 16,-18 0-16,0 1 16,0-19 15,0 1-16</inkml:trace>
  <inkml:trace contextRef="#ctx0" brushRef="#br3" timeOffset="-209451.37">23036 16122 0,'0'-35'47,"-17"-1"-32,-19-34-15,19 17 16,-54-71 0</inkml:trace>
  <inkml:trace contextRef="#ctx0" brushRef="#br3" timeOffset="-209284.38">22825 15681 0,'-36'0'31,"1"0"-15,-18-18-1,18-17 1,-18 17-16</inkml:trace>
  <inkml:trace contextRef="#ctx0" brushRef="#br3" timeOffset="-209102.09">22560 15469 0,'35'0'15,"-70"0"-15,88 0 0,-18 0 0,1 0 16,-1 0 0,18 0-16,-18-17 15,-17 17-15,-1 0 16</inkml:trace>
  <inkml:trace contextRef="#ctx0" brushRef="#br3" timeOffset="-208936.3">23072 15769 0,'0'18'0,"17"17"15,-17 0-15,18-17 16,0 17-1,-1 106 1,-17-88-16,0 0 16,0-18-16,0 1 15,0-19-15</inkml:trace>
  <inkml:trace contextRef="#ctx0" brushRef="#br3" timeOffset="-208781.1">22895 16422 0,'-53'17'16,"106"-34"-16,-123 70 0,34-36 0,19-17 16,-18 18-16,17-18 15,0 0 1,1 0 0</inkml:trace>
  <inkml:trace contextRef="#ctx0" brushRef="#br3" timeOffset="-208597.44">22648 16228 0,'0'-18'62,"0"-88"-31,0 0-15,0 71-16</inkml:trace>
  <inkml:trace contextRef="#ctx0" brushRef="#br3" timeOffset="-208423.52">22789 15857 0,'0'0'0,"18"0"16,0 0-1,-18 36 17,-18-19-17,-17 1 1,0 0-16</inkml:trace>
  <inkml:trace contextRef="#ctx0" brushRef="#br3" timeOffset="-208268.57">22578 15998 0,'0'18'0,"0"-36"0,0 54 16,0-19-16,0 1 47,17-18-47,1 0 15,35 0-15</inkml:trace>
  <inkml:trace contextRef="#ctx0" brushRef="#br3" timeOffset="-206972.19">23936 13829 0,'0'-18'47,"0"1"-16,-18 17-31,1 0 16,-1 0-1,0 0-15,1 17 16,-19 36 15,19-18-31,17-17 0,0 0 16,0 17-16,0-17 15,0-1-15,17 1 16,1 0-16,0-1 16,52 1-1,-52-1-15,17-17 16,1 0-16,-19 0 16,18-35-1,-17 18-15,-18-1 16,0-17-16,-53-54 47,-88 1-16,123 88-31,1 0 31,-36 106 0,35-88-31,18-1 16,-17 1-16,17 0 16,0-1 15,52-17 0,-16 0 0,-1-35-15</inkml:trace>
  <inkml:trace contextRef="#ctx0" brushRef="#br3" timeOffset="-206315.39">23936 13917 0,'-18'53'31,"36"-106"-31,-53 124 16,35-36-16,0 0 0,0 0 16,0-17-16,0 0 62,70-71-31,-52 35-15,17-70 15,-35 70 1,-17 18-32,-1 0 15,0 0 1,18 18-16,-17 0 15,17-1-15,0 1 16,0 0 0,0-1-16</inkml:trace>
  <inkml:trace contextRef="#ctx0" brushRef="#br3" timeOffset="-202509.36">21555 15275 0,'35'-17'15,"-70"34"-15,88-34 16,-18-1-16,0 18 15,71-18 1,35 1 0,36 17-1,-107 0-15,1 0 16,70 0 0,-88 0-1,52-18 1,-69 18-1,123-35 1,-124 35 0,18-35-1,0 17 1,17 18 0,-35 0-1,1 0-15,-19 0 16,19 0-16,-19 0 15,19 0 1,-19 0-16,54 0 47,-36 0-16,-17 0-15,-1 18-1,1-1 1,17 18 0,-17-17-1,0 17-15,-1 18 16,-17 0-16,18 0 16,-18 71-1,0-19 1,0-34-16,0 0 15,17 70 1,-17-88-16,0-1 16,0 1-16,0-17 15,0 17 1,0 52 0,0-69-16,0-19 15,0 19-15,0-19 16,0 19-1,0-1-15,0-18 16,0 72 15,0-72-15,0 1-16,0 0 31,0 34-15,0-34-1,0 0 1,0-1 31,-52-17 109</inkml:trace>
  <inkml:trace contextRef="#ctx0" brushRef="#br3" timeOffset="-201618.66">21855 15469 0,'0'36'31,"0"16"-15,0 19-16,0 0 15,0 17-15,35 282 47,-17-229-16,-18-123-31,0 0 16,0-1-16,0 1 16,17 0-16,1 17 15,-1 35 16,1-17 1,0-17-17,-1-19 1,-17 18-16,53 36 31,-53-53-15,18-18-1,0 17 1,-1-17 0,1 18-16,17 0 15,-17-18 1,-1 17-16,1-17 16,17 0-1,-17 18 1</inkml:trace>
  <inkml:trace contextRef="#ctx0" brushRef="#br3" timeOffset="-198980.3">23213 13264 0,'17'0'16,"36"18"0,18-18-16,-1 0 15,19 18-15,16-18 16,1 0-16,18 0 15,-18 0-15,70 0 16,-105 0 0,105-53-1,-105 53 1,-19-18-16,-16 18 0,-19-17 16,1 17-1,0 0-15,-1 0 47,1 0-31,-18 17-16,18 36 15,-18 18-15,17 17 16,-17 53 0,18 0-1,-18-70-15,0 52 16,0-52-1,0-18-15,0-18 16,0 35 0,0-52-1,-18 0-15,1 17 0,-1 0 16,-35 0-16,0 1 16,-17-19-1,-54 19-15,36-19 16,17 1-16,1-18 15,-36 0 1,35 0 0,18 0-16,0 0 15,36 0 1,-18 0-16,-1 0 16,-34-18-1,17-17-15,18 17 16,-54-87-1,89 69 1,-17 19-16,17-19 16,0 19-16,0-19 15,0-34 1,0 35 0,17-1-16,1 1 15,0-35 1,-1 17-1</inkml:trace>
  <inkml:trace contextRef="#ctx0" brushRef="#br3" timeOffset="-195478.31">25682 12876 0,'-17'0'63,"-160"194"-32,124-123-31,-17-36 0,-1 18 15,-17-18-15,17 1 16,-34-1 0,87-35 15,0 18 0,1-18 16,17-18-47,0-17 16,17 17-1,1-17 1,0 17 0,-18 1-16,0-1 15,17 18 1,1-35-1,-18 17 1,17 0 0,-34 54 77,-1-19-93,-70 71 16,53-35 0,-1-17-16,19-1 15,17-17 17,0 17 30,35-18-46,53 19-1,-17-19 1,-18 1-16,0-18 16,35 18 15,-53-18 16,-35-18-47,0 0 15,0 1-15,0-1 32,0 0-32,-17 1 0,-1-18 15,0 17 1,1 0-16,-19-17 0,1 17 15,0-17 1,17 17 0,-17 1-16,17-1 0,18 53 156,0 1-156,35-19 0,-17 36 16,-18-35-16,18 17 31,-1-35 31,-34-35-30,-1 0-17,18 17 1,-18 0-1</inkml:trace>
  <inkml:trace contextRef="#ctx0" brushRef="#br3" timeOffset="-192596.21">2699 8114 0,'17'-18'31,"1"18"-15,0 36-16,-1-19 15,1 18-15,35-17 31,-18-18-15,0-18 0,18-17-16,0-35 0,0 17 15,18 0-15,-1-18 16,1 36-16,-1 17 16,1 1-16,-36-1 15,-17 18 1</inkml:trace>
  <inkml:trace contextRef="#ctx0" brushRef="#br3" timeOffset="-188318.47">11324 12277 0,'18'0'0,"52"0"47,-52 0-32,0 0 1,-1 0 0,1 0-1,0 0 1,-1 0 31</inkml:trace>
  <inkml:trace contextRef="#ctx0" brushRef="#br3" timeOffset="-186663.73">18027 12294 0,'-53'0'15,"106"0"-15,-159 0 0,18 0 16,35 0-16,-53 0 31,-17 0 1,158 0 77,53 0-93,-53 18-16,1-18 15,87 0 16,-105 0-31</inkml:trace>
  <inkml:trace contextRef="#ctx0" brushRef="#br3" timeOffset="-184781.68">28487 12382 0,'35'18'47,"0"-18"-47,18 18 0,18-18 16,35 0-1,-1 0 1,-16 0 0,-19 0-1,-17 0-15,-18 0 16,-17 0-1,0 0-15,-1 0 16</inkml:trace>
  <inkml:trace contextRef="#ctx0" brushRef="#br3" timeOffset="-177275.19">27658 6950 0,'0'0'0,"17"0"0,1 0 16,0 0-16,-1 0 15,19 0 1,34 0-1,-35 0 1,1 0 0,17-18-16,17 0 0,283-17 31,-265 18-15,18-1-1,-18 0-15,0 18 0,-17-17 16,-18 17-1,70-18 1,-87 18-16,17-18 16,141-17 15,-124 35-31,1 0 16,-1 0-16,18 0 15,1 0-15,-1 0 16,71-18-1,-71 1 1,0-1 0,-53 18-16,0 0 15,89-35 17,-36 17-17,-70 18-15,17 0 16,-17 0-16,17 0 15,0-17-15,89-1 47,-107 18-47,19 0 47,-1 0-31,-35 18-16,53 34 15,-35-34 1,-1 0-16,1 17 16,17-17-16,-17 35 0,-1-18 15,1 18 1,0 0-16,-1 17 16,1 1-16,-18-18 15,0-36-15,18 72 31,-18-37-15,17 19-16,-17 0 16,0 176-1,0-177 1,18 142 0,-18-177-1,17 89 16,1-89-31,-18 18 16,0 0-16,18 0 0,-1 70 31,-17-70-15,0 0 0,18 35-16,-18 53 15,0-53-15,0-17 16,0 52-1,0 18 17,0-105-32,0-19 15,0 1-15,0 17 16,0-17 109,-53-36-109</inkml:trace>
  <inkml:trace contextRef="#ctx0" brushRef="#br3" timeOffset="-175430.58">27658 6897 0,'17'17'31,"-70"1"16,-17 0-32,35-1-15,-1 1 16,-34 17 0,35-35-1,-1 18-15,19-18 16,-1 18-16,-17-1 62,35 1-46,0-1 0,0 1-16,0 17 15,0 1-15,0 17 16,0-1-16,17-16 16,-17-1-16,0-17 15,0-1 1,0 1-16,18 17 0,-18 18 15,0 88 1,0-88 0,0 71-1,0 87 1,0-140 0,18-18-1,-18 0-15,17 70 16,-17-88-1,0 18-15,0 0 0,0 0 16,18-18 0,-18 1-16,0 17 31,0-36-15,0 19-1,0-1-15,18-17 16,-18 17-16,0 0 15,17 36 1,-17-54-16,18 1 16,-18 0-16,0-1 15,35 18 1,-17-17 0,-1 0-1,36 35 1,-35-36-16,17-17 15,0 18-15,107 35 32,-37-18-17,-16-35 1,-36 0-16,194 0 31,-53 18 0,-142-18-15,1 0-16,-17 0 16,52 17-1,-35 1-15,35-18 16,-35 0 0,0 0-16,-18 0 15,18 0-15,-18 18 16,18-18-1,0 0 1,-18 0-16,18 17 31,-17-17-31,-1 0 0,-18 0 16,19 0-16,-1 0 16,0 0-1,18 0 1,-35 0-16,17 0 15,-17 0 1,-1 0-16,1 0 0,0 0 16,52 0 15,-34 0-15,-19 0-1,1 0-15,-1 0 31,1 0-15</inkml:trace>
  <inkml:trace contextRef="#ctx0" brushRef="#br3" timeOffset="-170195.32">28222 4269 0,'0'35'16,"0"0"-1,0-17-15,0 35 16,0 0-1,0 35-15,36-18 0,-19 19 16,18-19 15,-17-211 16,-18-159-31,0 0-1,18 194-15,-18 18 16,17 53-16,-17 0 16,18 17-16,-18 0 15,18 18-15,-1 0 16,1 0 0,0 0-16,-1 0 15,1 0-15,17 18 16,53 106-1,-35-36-15,0 35 16,-18-17-16,1 0 16,-1 70-1,-17-105 1,-1-36-16</inkml:trace>
  <inkml:trace contextRef="#ctx0" brushRef="#br3" timeOffset="-169852.75">28487 4445 0,'17'0'46,"1"0"-30,17 0-16,1 0 0,34 0 16,1-35-16,17-1 15,0 1 1,-35 0-16,0 17 0,-18 1 16,-17-1-1</inkml:trace>
  <inkml:trace contextRef="#ctx0" brushRef="#br3" timeOffset="-168830.67">28769 4974 0,'18'0'16,"17"0"-16,18-17 0,-18 17 16,106-53 15,-88 35-31,-18 0 15,-70 18 64,0 0-79,-106 0 15,70 0-15,1 18 16,-36 17-1,0 18 1,88-18 0,1-17-1,17 0-15,0-1 16,0 36 0,0-17-16,0-1 15,0 0-15,0-17 16,0 17-1,0-17-15,35 70 16,-35-71 0,0 19-1,0-19-15,0 1 16,0 0-16,0 35 16,0 17-1,0-35 1,0 1-16,0-1 15,0 0-15,0 36 16,0-54 0,0 1-16,0 0 47,18-18-32,-1 0 1,36 0-1,71-36 1,-71 1-16,-1 18 16,1-1-16,0 0 15,-17 1 1,-1 17-16</inkml:trace>
  <inkml:trace contextRef="#ctx0" brushRef="#br3" timeOffset="-168451.68">28716 5521 0,'0'18'47,"35"-18"-32,-17 0 1,17 0-16,18 0 16,-18 0-1,-17 0-15,-18-18 16,18-17-1,-1 35-15,1-18 16</inkml:trace>
  <inkml:trace contextRef="#ctx0" brushRef="#br3" timeOffset="-163772.27">30039 3281 0,'0'-18'47,"-18"18"0,-17 0-47,-53 18 16,53 17-16,-36 18 15,18-18 1,18-17-16,0 0 16,17-1-16,-17 1 15,-1-1 1,1 1-1,0 0 1,0 17 0,35-17-1,-36-1 1,19 1 15,-1-18 0,18-35 1,-18-1-17,18 19-15,0-19 16,0 19-16,0-18 16,0 17-16,-17 18 109,-19 18-78,1-1-15,35 18-16,-53 36 15,36-18 1,-1 0 0,0-18-16,18-17 15,0-1 17,0 1 30,18 0-31,70-18-15,-53 0 0,1 0-1,17 0-15,-18 0 0,0 0 16,1 0-1,-19 0 17,1 0-17,-1 0 1,1 0 15,-18-18-15,0-35 15,0 36 0,-35-36-15,0 35 0,17 0-1,0 1-15,1 17 16,-19-36-1,36 72 79,18 17-63,17 0-15,-35-36 0,18-17 156</inkml:trace>
  <inkml:trace contextRef="#ctx0" brushRef="#br3" timeOffset="-157784.25">27728 4357 0,'-17'17'47,"-1"1"-31,-17 17-1,-18 1-15,18-1 16,17 0-16,-53 53 16,36-35-1,0 18-15,17-18 16,1 0-16,17 53 15,0-54 1,0 1-16,0 0 16,52 18-1,-16-36-15,17 0 16,-18 1-16,18-1 16,0 0-16,0-17 15,35 70 1,-53-70-1,-17-1-15,17 1 16,-17 0-16,-1-18 16,19 0-1,-36 17-15,17-17 0,1 0 47,0 0-31,-1 0-1,1 0 64,-18-17-64,0-19 1,0 19-16,-18-19 15,1 19-15,-1-1 16,0 0-16,1 1 16,-1-1-16,18 36 78,18-1-63,-1 19-15,1-1 16,0 0 0,-1 1-1,1-19-15,-1 1 0,1 0 16,0 34 0,-1-34-16,1 17 0,-18-17 15,18-18 1,-18 18 78,0-1-79,-18-17 1,0 18-16,-17-18 15,0 0-15,-18 0 16,18 0 0,-1 0-16,19 0 15,-1 0 126,18-18-125,0 1-1,0-1-15,0 0 16,0 1-1,18-1-15,-18-17 32,0 17-17,0 1 1,0-1-16,17-17 109,1 17-93,-18 0-16,18 1 16,-1-1-1,-17 0 16,0 1 32,0 70-16,-17 0-32,-1-18-15,0 53 16,18-70 0,0-1-16</inkml:trace>
  <inkml:trace contextRef="#ctx0" brushRef="#br3" timeOffset="-142508.5">28310 7056 0,'18'70'109,"0"301"-77,17-89-32,-35-159 15,18 159 16,-1-70 1,-17-159-32,18-35 15,-18 17-15,18 0 16,17 36 0,-35-36-16,17-17 15,-17 17-15,0-17 16,18-1-1,-18 1-15,35 52 47,1 177-15,-36-229-32,0 0 46</inkml:trace>
  <inkml:trace contextRef="#ctx0" brushRef="#br3" timeOffset="-141722.84">29563 7056 0,'0'52'47,"0"125"-32,0-54 1,0 1-16,0-18 0,0-1 16,0 248-1,0-229 1,0-36-16,0 124 31,0-177-15,0 0-16,0-17 15,0-1-15,0 19 16,0 17 0,0-18-1</inkml:trace>
  <inkml:trace contextRef="#ctx0" brushRef="#br3" timeOffset="-140460.64">27393 7514 0,'18'18'62,"17"-1"-46,36-17-16,-18 18 15,35-18-15,18 0 0,17 35 16,124-35 0,-123 0-1,-1 0-15,-17 0 16,105 0 0,160-35 15,-301 17-31,1 18 15,123-17 17,-106 17-17,-17-18-15,-1 18 16,230 0 15,-229 0-31,-36 0 16,0 0-16,18 0 15,-18 0-15,1 0 16,34 0 0,-52 0-16,17 0 15,-17 0 1</inkml:trace>
  <inkml:trace contextRef="#ctx0" brushRef="#br3" timeOffset="-139132.77">27852 8237 0,'0'0'0,"141"18"31,-18-18-15,-34 0-1,299 0 16,-247 0-31,0 18 16,0-18-16,0 0 16,106 0-1,-159 0-15,0-18 16,-17 0-16,0 1 16,-1-1-16,89-17 15,-89 17 1,19 1-1,-19 17-15,-17-18 0,-18 18 16,1 0 0,-19 0 31</inkml:trace>
  <inkml:trace contextRef="#ctx0" brushRef="#br3" timeOffset="-118416.35">2699 10601 0,'17'18'46,"-17"-1"-30,0 1 0,18 0-16,0-18 0,-18 17 15,17 1 1,1-18 0,0 0-1,-1 0-15,36-18 16,-18 18-1,36-53 1,-36 36-16,1-1 16,-1 0-16,-18 1 15,36-36 1,-35 53 0,0-18-1</inkml:trace>
  <inkml:trace contextRef="#ctx0" brushRef="#br3" timeOffset="-111874.1">29439 12312 0,'18'0'16,"53"18"-1,-19-18 1,-16 17 0,-1 1-16,0-18 0,1 0 15,87 0 17,-88 0-32,71-53 15,-18-18 1,-35 18-1,0-35 1,-35 35 0,-1-17-16,1 35 15,0-18-15,-18 17 16,0-34 0,0 34-16,-53-34 15,35 35 1,-35-36 15,36 53-31,-36-17 31,-53-35 1,71 52-32,-1-17 15,1 17-15,0 0 16,-18-17-16,18 18 15,17-1 1,-17 18 0,17 0-16,0-18 15,-17 18 1,17-17 0,1 17-16,-1 0 15,-17-18-15,17 18 0,-17 0 16,-53 0-1,35-18 1,-71 1 0,54 17-16,17 0 15,-106 0 1,53 0-16,36 0 16,-1 0-16,1 0 15,-142 0 16,124 0-31,-124 17 32,124 1-1,70 0-31,1-18 16,-1 0-1,-17 17 16,17-17-31,0 0 0,-17 0 16,-18 18 0,18-18-16,0 0 15,-18 18 1,35-18 0,0 0-16,-34 0 15,34 17 1,0-17-16,1 0 15,-19 0-15,19 0 16,-36 18 15,35-18 1,1 17-17,-72-17 16,19 36-31,52-36 16,-70 53 15,35-36-31,18 19 16,-36 34 0,54-35-16,-19-17 15,19 17-15,-54 36 16,53-36-1,18 0 1,36 36 31,158 70-16,0-53 0,-53-35 1,-71-18-32,54-17 15,17 17 1,-70-17-16,-18 0 16,-1-18-16,1 0 15,124 17 16,-1-17 1,-141 0-32,-17 0 15,17-17-15,36 17 16,-53 0 0,17 0-16,0 0 15,0 0-15,-17 0 0,17 0 16,-17 0-1,0 0-15,-1 0 16,1 0-16,17 0 16,0 17 31,-17-17-47,0 18 31,-1-18 16,1 0-16,0 0 0</inkml:trace>
  <inkml:trace contextRef="#ctx0" brushRef="#br3" timeOffset="-102083.71">10478 10724 0,'17'0'47,"-17"-17"-31,35-18-16,-17-1 15,106-123 17,-54 71-32,-35 71 15,18-72 1,-17 89 0,-36-17-16,17 17 15,1 0 1,-1 0-1,36 0 1,0 0 0,0 0-1,0 0 1,-35 0 0,-1 0-16,19-18 15,-19 1 1,-34-1 93,-1 18-93,0-18-16,1 18 15,-1-17-15,0-1 16,1 0 15,17 1 1,35 17-1,-17 0-16,-1 17-15,1-17 16,0 18-16,-1-18 16,1 0-1,0 0-15,-1 18 16,19-18 0,-19 17-1,1-17 1,-1 0-16,1 18 15,0 0 79,-18-1-94,-18 36 47,0-35-47,1-1 0,-18 1 16,35 0-1,-18-18-15,0 0 16</inkml:trace>
  <inkml:trace contextRef="#ctx0" brushRef="#br3" timeOffset="-100645.65">11659 10266 0,'18'0'32,"-18"17"-17,0 1 17,0 0-1,18-1 94,-1-17-110,1-17 1,17-19-16,0 19 16,18-54-1,0 36-15,-35 17 16,0 1-16,17-1 16,-18 18-16,1-18 15,0 18 1,-1-17-1</inkml:trace>
  <inkml:trace contextRef="#ctx0" brushRef="#br3" timeOffset="-95405.36">10724 10760 0,'71'0'78,"-36"0"-62,1 0-16,34 0 15,1 0-15,52 17 16,-70-17 0,0 0-16,18 0 15,-36 0-15,0 0 16,36 0 15,-54 0-15,1 0 15,0 0-15,-18-35 15,0 17-15,-18 18-16,-35-35 46,35 35-14,36 0 77,88 0-78,-89 0-31,1 0 16,17 0 15,-35 18 32,0-1-32,0 1-31,-17-18 16,-1 18-16,0-18 15,1 17-15,-1 1 16,-35 0 15,36-1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57:55.0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6685 6879 0,'53'0'62,"-18"0"-46,1 0 0,52 18 15,-53-18-31,-17 0 15,70 0 1,-35 0-16,17 0 16,-34 0-1,-1 0-15,-17 0 0,17 0 16,-18 0-16,1 0 16,17 0-1,18 0 1,-35 0-1,0 0-15,-1 0 16,19 0 0,-1 0-16,18 0 31,-36 0-15,1 0-16,0 0 0,-1 0 31,19 0-16,-1-18-15,0 18 32,0 0-17,-17 0 17,17-17-1,-17 17 0,0 0 0</inkml:trace>
  <inkml:trace contextRef="#ctx0" brushRef="#br0" timeOffset="865.43">8590 6738 0,'0'18'0,"0"-1"16,0 1 15,35-18 47,124-106-62,0-17-1,-89 70 1,1 0-16,17-18 31,-35 36-31,18-36 16,-36 54-1,-17 17 1</inkml:trace>
  <inkml:trace contextRef="#ctx0" brushRef="#br0" timeOffset="6718.26">4551 7849 0,'17'0'94,"36"0"-63,-35 0-15,0 0 0,-1 0 15,1 36 16,-18-19-32,0 1-15,0-1 16,0 1 0,-18 0-16,18-1 0,0 1 15,-35 0 1,17-1 0,18 1-1,-17-18-15,-1 18 16,0-1-1,18 1-15,-17 0 47,17-1-31,-18-17-16,18 18 31,0-1-15,0 1 15,0 0-31</inkml:trace>
  <inkml:trace contextRef="#ctx0" brushRef="#br0" timeOffset="7018.03">4516 8396 0</inkml:trace>
  <inkml:trace contextRef="#ctx0" brushRef="#br0" timeOffset="39166.58">8767 8096 0,'0'0'0,"0"53"0,0-18 15,-18 1 1,18 17 0,-18 0-1,-17-71 110,17-35-109,18 35-1,-17-87 17,17 69-17,0 1-15,0 0 32,0 17-32,17-35 31,1 53-16,-18-18 1,53-17 0,-35 18-1,52-1 1,-52 18 0,70 0 15,35 70 0,-105-70-31,35 53 16,-53-35 15,0 35-15,-18 35-1,-35 0 1,36-52-1,-54 17 1,54-36 0,-36 18-1,35-35 1,-17 18 0,17-18-1</inkml:trace>
  <inkml:trace contextRef="#ctx0" brushRef="#br0" timeOffset="40193.75">9349 8237 0,'0'-17'16,"0"-1"15,-18 18 0,0 0-15,-17 18 15,17 17-15,18 0-16,-35 71 31,17-88-16,18-1-15,0 1 16,0 0 0,18-1 46,0-34-46,17-1-1,36-88 1,-36 53 15,-35 36-31,18 17 78,-1 17-62,1 19-16,-18-1 16,17-18-16,1 19 15,-18-19 1,18 1 0,-1 0-1,-17-1 1</inkml:trace>
  <inkml:trace contextRef="#ctx0" brushRef="#br0" timeOffset="40601.05">9578 7955 0,'0'53'47,"0"-18"-32,0 1-15,0 34 16,0-17-16,18 18 16,-18-18-1,0 123 16,0-158-31,0-1 16</inkml:trace>
  <inkml:trace contextRef="#ctx0" brushRef="#br0" timeOffset="40953.79">9419 8096 0,'0'0'0,"0"-17"15,53-19 17,-18 19-32,71-54 31,-35 53-15,-54 1-1,1 17-15,0 0 16,-1-18-1</inkml:trace>
  <inkml:trace contextRef="#ctx0" brushRef="#br0" timeOffset="41891.75">9860 8273 0,'0'-18'47,"-35"-17"-16,17 35 16,18 17 0,0 19-32,0-19-15,0 19 16,0-19 15,18-17 79,-1 0-95,1-17 17,0 17 46,-1 0-63,1 17 1,0-17 0,-18 18-16,17-18 15,1 17 1,0 1-16,-1 0 15,1-18 17,0 17-1</inkml:trace>
  <inkml:trace contextRef="#ctx0" brushRef="#br0" timeOffset="61736.6">10477 10072 0,'18'0'156,"70"0"-125,-70 0-15,35 0 15,-35 17 0,-1 1-15,-17 17 15,0-17-31,0 17 16,0 18 15,-17 18-15,17-54-16,-18 19 15,18-19 1,0 1-1,0 0 1,0-1 0,18 1 31,17-1-32,-18-17 1,19 0-1,52 0 1,18 0 31,-53 0-16,-36 0-15,-34 18 109,-19-18-110,19 18 1,-19-1 0,19-17-1,-36 18 1,18 0 0,-1-18-1,19 17 16,-1 1-15,0-18 0,18 35 46,0-17-46,0 0-1,0 17 1,0 0 0,0 18 15,18-35-15,-18-1-1,18 19 1,-18-19-16,0 18 15,0-17 17,0 0-1,0-1-15,0 1-16,0 0 15,-18-1-15,0-17 16,-34 36-1,16-36 1,1 17-16,0 1 16,17-1-16,-17-17 0,-1 0 15,-34 0 1,52 0 0,-17 0-16,0 0 15,17 0 1,0 0-1,1-17 142</inkml:trace>
  <inkml:trace contextRef="#ctx0" brushRef="#br0" timeOffset="64259.69">11342 10372 0,'0'17'32,"0"71"-1,0-70-31,0 0 16,0 52 15,0-52-31,0-36 109,0 1-93,0-19-16,17 1 15,19-53 1,-19 70-16,1 1 16,-18-1-1,18 0-15,-1 18 47,1 0-31,17 36 15,-17 17-15,-1-36-16,-17 1 0,18-18 15,0-35 110,-1 17-109,1 0-16,-18 1 16,18-1-16,-1 0 31,1 18-16,17 36 17,0 34-17,-17-35 1,-18 18 0,0-35-16,18 0 15,-18-1-15,0 1 16,0 0-1,17-1-15,-17 1 16</inkml:trace>
  <inkml:trace contextRef="#ctx0" brushRef="#br0" timeOffset="64652.4">11942 10460 0,'0'35'78,"35"53"-62,-35-52-16,0-19 15,0 1 48</inkml:trace>
  <inkml:trace contextRef="#ctx0" brushRef="#br0" timeOffset="64900.78">11942 10195 0</inkml:trace>
  <inkml:trace contextRef="#ctx0" brushRef="#br0" timeOffset="65821.67">12241 10319 0,'-17'-18'78,"-1"18"-47,0 0-15,1 0-1,17 18 32,0 17-31,0-17-1,0 17 1,0-17 0,17 17-1,1-35 1,0 35 15,52 18 0,-52-35-31,17 17 16,-17-17 0,-18-1 15,0 1-16,0 0 1,-106 17 15,71-35-31,-1 17 16,-34-17 15,52 0-31,1 0 16,-1 0-1</inkml:trace>
  <inkml:trace contextRef="#ctx0" brushRef="#br0" timeOffset="66690.49">12965 10283 0,'-18'0'0,"36"0"0,-54 0 15,19 0 1,-19-17 31,-17 17-16,36 0-31,-1 17 16,-35 54 15,36-53-31,17 17 16,-18-17-16,18 17 15,0-18 1,0 54 0,0-53-1,35 35 16,-17-53-15,0 0 0,-1 0-16,18 0 15,-17 0-15,17 0 16,-17 0-16,0 0 16,-1 0-1,19 0 1,-19-18-16,1 0 15</inkml:trace>
  <inkml:trace contextRef="#ctx0" brushRef="#br0" timeOffset="67182.91">13141 9860 0,'18'71'63,"-18"35"-48,17-54-15,-17 72 31,0-54 1,18-17-32,-18-17 0,0-19 15,0 54 1,0-1 0,0-34-16,0-1 15,0-17-15,0-1 16,-18-17-1</inkml:trace>
  <inkml:trace contextRef="#ctx0" brushRef="#br0" timeOffset="68263.96">13582 10301 0,'-18'-53'32,"36"106"-32,-36-123 47,-17 70-16,17 0 16,1 52-16,17-16-31,0-19 16,0 19-16,0-19 15,0 1-15,0 0 16,0 52 15,17-52-15,1-18-1,0 17 17,-1-34-17,1-19 16,0-16-15,-18 34 0,0 0-1,17 18 48,18 71-32,-35-54-15,18 36-1,0-35 1,-1 0 0,1-1 77</inkml:trace>
  <inkml:trace contextRef="#ctx0" brushRef="#br0" timeOffset="69248.6">14041 10266 0,'0'-18'0,"0"36"0,0-53 16,17 17-1,-17 0 1,0-17 0,0 17 62,-17 18-47,-1 0-15,0 0-1,1 0 1,-1 0 15,0 18-15,1 17 15,17 18 0,0-18 1,17 1-1,36-1 0,-35-35-15,17 53-1,18-18 17,-53-17-17,0-1 1,0 36 15,0-17 0,-35-19-15,-18 1 0,-35 0 15,52-18-16,19 0 1,-18-18 0,35 0-1,0 1-15</inkml:trace>
  <inkml:trace contextRef="#ctx0" brushRef="#br0" timeOffset="70265.08">14482 10266 0,'0'0'0,"0"-35"31,17-1 0,-17 19-15,-35-19 15,17 1 0,1 35-15,-1 0 0,0 0-1,1 0 16,-1 18-15,18-1 0,0 36 15,0-17 0,0-19-15,35 36 15,-17-35-15,17 35 15,1-18-15,-36-17-1,17-1 1,-17 1-16,18-1 15,-18 1-15,0 0 32,0 17-17,-18-35 1,1 35 0,-19-35-16,19 0 15,-54 18 1,53-18-1,1 0-15,-1 0 16,0 0-16,1 0 16,-1 0-1,1 0 1</inkml:trace>
  <inkml:trace contextRef="#ctx0" brushRef="#br0" timeOffset="70841.45">14870 10301 0,'0'71'31,"0"-54"-31,0 1 16,0 17-16,0 36 15,0-54 1,17 1 0</inkml:trace>
  <inkml:trace contextRef="#ctx0" brushRef="#br0" timeOffset="72275.52">14728 9984 0,'18'0'265,"0"0"1,-1 0-250,1 0 77,0 0-77,-18-18-16,0 0 16,0 1-1,0-1 1,-36 18 62,19 0-31,17 18-32,0-1 1,0 36 0,0-35-1,17 0 48,1-18-32,-18-18-15,18 0-1,-18 1 142</inkml:trace>
  <inkml:trace contextRef="#ctx0" brushRef="#br0" timeOffset="74061.67">15505 9825 0,'0'-18'15,"35"-35"48,-35 36-48,17-19 1,-17 19 0,-17-36 15,-1 18-15,-35-1-1,36 36 1,-19-17-1,19 17 1,-1 0 0,0 0-1,1 0 1,-1 17 0,18 19-1,-17 34 1,17-35-1,0 71 1,0-71 0,17 54-16,18 34 31,-17-105-15,17 105-1,-35 1 16,0-71-15,0 17 15,0 18-15,0-52 0,0 52-1,0-53 16,0-17-15,0 17-16,0-17 31,-17-1 32,-19-70-48</inkml:trace>
  <inkml:trace contextRef="#ctx0" brushRef="#br0" timeOffset="74470.28">15293 10513 0,'0'-18'93,"18"18"-77,34-18 0,37 1-1,-36-1 17,-36 18-32,18 0 15,-17 0 1,0-17-1,-1 17 17</inkml:trace>
  <inkml:trace contextRef="#ctx0" brushRef="#br0" timeOffset="74950.99">15910 10389 0,'0'106'62,"0"-35"-46,0-36-16,0 18 31,0-35-15</inkml:trace>
  <inkml:trace contextRef="#ctx0" brushRef="#br0" timeOffset="75623.81">15822 10195 0,'0'0'0,"-18"0"47,1 0-32,17 18 48,0 0-48,17-18 32,1 0-15,-18-36-17,0 19 1,0-36 15,-18 53 16,18 17-31,0 1-1,0 0 1,0-1-1</inkml:trace>
  <inkml:trace contextRef="#ctx0" brushRef="#br0" timeOffset="76921.33">16263 10407 0,'0'18'31,"35"-18"0,-17 0 1,0-18-17,-1-17 1,-17-1-1,0 19 1,0-19 0,-53-16 15,36 52 16,-1 0-32,0 17 1,1 18 0,-1-17-1,18 0-15,0 52 16,0-34 0,0-1-16,0 18 15,0-36 1,0 1-1,0 0 1,18-18-16,-1 17 47,19-17-31,-19 0-1,1-17-15</inkml:trace>
  <inkml:trace contextRef="#ctx0" brushRef="#br0" timeOffset="78308.03">16969 9454 0,'0'-17'32,"17"70"77,1 35-93,-18-53-16,0 0 15,18 18-15,-18-17 16,17 17-16,-17-18 16,18 18-16,-1 0 15,-17-18-15,0 0 0,0 1 16,0 69 15,0-69-15,0-1-16,0 88 31,0-105-15,0 0-16,-17 17 31,-1-17-16,1-1-15,-1 18 32,-17-17-17,17-18 1,0 0-16,-17 0 16,17 0-1,1 0 1,-1 0 46,18-35-46,0 17 15,0 1-31,0-1 31,0 0-15,0 1-16,35-19 16,-17 36-1,0 0 17,17-17-17,-17 17 1,-1 0-1,19 0 1,34 17 15,-52-17-15,17 36 0,-35-19-1,35 1 1,-17-18-16,0 18 15,-1-1 17,1-17-1,-1 18-15</inkml:trace>
  <inkml:trace contextRef="#ctx0" brushRef="#br0" timeOffset="82119.35">17780 10301 0,'0'18'31,"53"-18"-16,-18 0 1,71 17 0,106-17-1,35-70 17,-142 52-32,89-17 15,-123 17 1,17 18-1,-70-17 17,-36-1 15,1 0-32,-19 1-15,1-1 0,17 0 16,1 18-16,-19-17 15,36-1 1,71 36 78,0-1-79,-54 1 1,19 0-16,16-18 0,-16 17 16,17 1-1,-36 17-15,1-17 32,0 17-32,-36 18 15,-35-18 1,-123 89 15,52-71-15,36 0-1</inkml:trace>
  <inkml:trace contextRef="#ctx0" brushRef="#br0" timeOffset="82856.42">19562 9984 0,'0'53'32,"17"-1"-17,1 19-15,-1 88 31,1-106-31,-18-36 16,0 1 0,35 17-1,18-35 32,18-53-16,-1-35 1,-52 53-32,0-159 31,-54 53 0,19 105-31,-1 19 0</inkml:trace>
  <inkml:trace contextRef="#ctx0" brushRef="#br0" timeOffset="83577.34">20144 10301 0,'17'35'16,"-34"-70"-1,52 141-15,0 0 16,0-18 15,-35-70-31,0 17 16,0-53 46,0-17-46,-17-18 0,-18-18-16,17 19 15,-17-37-15,35 54 16,0-35 0,0 34-1,0-17 1,17 0 31,54 53-16,-18 0-15,0 0-1,-53 18 1,17 0-1,-17-1 1,0 19 0,0-19-1,-70 107 1,70-107 0,-18 19-1,-17-36 16</inkml:trace>
  <inkml:trace contextRef="#ctx0" brushRef="#br0" timeOffset="84688.2">20690 9913 0,'18'0'78,"35"124"-62,-35 52 15,-18-141-31,0 0 16,0 1-1,0 52 1,0-53-1,-18 0 1,-17-17 0,-1 17 15,1-17-31,17-18 47,1 0-32,-18 0 17,17 0-1,18-18-31,-18 1 16,18-1 30,53 18 33,-35 0-64,17 0-15,18 35 31,-35-17-31,17 17 32,-17-17 30,17-18-31</inkml:trace>
  <inkml:trace contextRef="#ctx0" brushRef="#br0" timeOffset="85385.35">21008 10460 0,'-18'-35'15,"18"17"-15,-35-17 16,88 123-16,-141-194 47,70 106-32,18 18 1,0-1 0,0 36-1,0-35-15,0-1 16,0 1-1,0 0 48,35-36-32,-17 18-31,0-35 16,-1 35 46,1 35-46,0 0 0,-1 18-1,1 0-15,35 18 16,-36-54-1,1-17 17,0-70-1</inkml:trace>
  <inkml:trace contextRef="#ctx0" brushRef="#br0" timeOffset="85746.48">21202 10054 0,'18'0'62,"-1"35"-46,-17 1 0,18-1-16,35 106 31,-53-17-16,0-89 1</inkml:trace>
  <inkml:trace contextRef="#ctx0" brushRef="#br0" timeOffset="86109.41">21167 10248 0,'0'0'0,"0"-17"16,0-1-1,0 0-15,17 1 16,1-1 0,35-17-1,0 17 1,17 0 0,1-17-1,-53 35-15,-1-17 31,1 17-31,35-18 16,-36 18-16,1-18 16</inkml:trace>
  <inkml:trace contextRef="#ctx0" brushRef="#br0" timeOffset="86855.25">21502 10248 0,'0'18'32,"35"-36"30,-35-35-46,0 18-1,-18 35 17,1 0-17,-1 0-15,-17 18 31,17-1-15,1 19-16,17-19 31,0 1-15,0 52 15,17-52-15,1-18-16,0 18 15,-1-18-15,1 0 16,-1 0-16,1 0 16,17 0 15,-17 0-15,17 0 15</inkml:trace>
  <inkml:trace contextRef="#ctx0" brushRef="#br0" timeOffset="99691.05">9031 12876 0,'35'0'94,"1"18"-78,-19 0-1,19-1 1,52 19 0,-71-19-1,1 18 1,0-17 0,-18 0-1,0 17-15,0 0 16,0 1-16,0-1 15,0 35 1,0-34-16,-18 17 16,18-18-1,0 0-15,0 0 16,-18 18-16,18-17 16,0 52 15,0-71-16,36 1 1,17 35 15,-18-53-15,0 0-16,0 0 16,107 0 15,-90 0-16,37 0 1,-72 0 0,-70 0 93,-52 0-78,87 0-31,0 0 32,1 18-32,-1-18 15,0 17-15,18 1 31,-17 53 1,-1-36-32,18 0 0,0 0 15,0 54 17,0-72-32,0 18 15,0-17-15,0 17 0,0 1 16,0-19-1,0 19-15,0-19 0,0 18 16,0 18 15,0-35-31,0 0 16,-18-1 0,1 19-16,-71-19 15,35 1-15,-124 17 47,36-35-31,106 0-1,17 0-15,-17 0 32,17 0-32,18-17 15,-17-1 1,17 0-16,0-17 15</inkml:trace>
  <inkml:trace contextRef="#ctx0" brushRef="#br0" timeOffset="100631.77">10566 13652 0,'0'36'31,"0"17"-16,-36 0 1,36-36 0,0 1-1,0-106 48,0 35-48,0-18 1,0 1 0,0 17-16,18 0 15,0 35 1,70-17 0,-70 35 15,52 0 0,-35 35-15,-17-17-1,17 105 17,-35-87-32,0 87 15,0 18 16,0-123-15,0-1 0</inkml:trace>
  <inkml:trace contextRef="#ctx0" brushRef="#br0" timeOffset="101401.67">11324 13564 0,'0'-17'15,"-17"17"1,34 17-16,-34-52 31,-1 35-15,0 0 15,1 0-31,-1 18 16,-17 35-1,17-36-15,18 54 31,0-36-31,0 0 32,0-17-17,18 0 1,-1-18-16,19 17 31,-19-17-15,1 0-1,17-17 1,0-72 0,-17 72-1,-18-19 1,0-16 0,0 34-1,-18 18 16,18-18-15,-17 18 0,-1 0-1,-17 0 17,17 0-32</inkml:trace>
  <inkml:trace contextRef="#ctx0" brushRef="#br0" timeOffset="102420.51">12100 13335 0,'18'35'31,"17"53"-16,18 36 1,-18-18 0,-17-53-1,35 70 1,-35-105-16,-1-1 47,54-69-16,-36 16-31,53-52 31,-35 35-15,-35 0-16,-1-17 31,-69-71 0,52 105-15,-36 19-16,19-19 16,-1 19-16</inkml:trace>
  <inkml:trace contextRef="#ctx0" brushRef="#br0" timeOffset="103352.31">13070 13600 0,'0'35'16,"0"-18"-16,0 19 16,18 87-1,-18-87 1,0-1 0,35 71-1,-17-89 1,-18 1 46,-53-142-30,35 72-17,-17-19-15,17-53 16,18 36-1,0 18 1,0 17 0,0 35-1,0-17-15,0-36 32,18 36-32,17-18 15,-35 36 1,18-1-16,0 18 15,35-18 17,-36 18-32,54 0 47,-36 53-16,-17-35-31,-18-1 15,0 19 1,0-1-16,0-17 16,0-1-16,-18 1 15,0-18-15,1 18 16,-1-1-16,-17-17 16,-36 35-1,54-17 1,-19 17-1,19-17 1,-19 0 0</inkml:trace>
  <inkml:trace contextRef="#ctx0" brushRef="#br0" timeOffset="104531.88">13935 12771 0,'17'35'63,"-17"0"-47,0 18-16,0 106 15,0 17 1,0-35-1,0-88 1,-17 88 0,-1-123-1,-17 35 1,-18-18 0,-106 18 15,124-35-16,-53-18 1,70 0 0,-17 0-1,17 0 1,18-36 15,0-17-15,0 36-1,0-18 1,35 17 0,-17 18-1,0 0-15,-1 0 0,19 0 16,-1 0-16,53 53 31,-70-36-15,17 1-16,-17 0 15,-1 17-15,19-17 16,-1-1 0,-18 19-16,19-19 31</inkml:trace>
  <inkml:trace contextRef="#ctx0" brushRef="#br0" timeOffset="105304.5">14305 13705 0,'0'0'0,"0"-17"15,0-19 1,0 19 0,-18 17-16,1-35 31,-18 35 31,35 17-46,-36 18-16,19 71 16,-1-70-1,18-19 1,0 1-16,0 0 47,35-18-16,1 0-15,-19 0-1,18-36 1,-17 36 15,0-17 16,17 52-16,-17-17-31,-1 17 16,-17-18-16,0 1 15,18-18 17,0 0-17,-1 0 1,1 0 0,0 0-16,-1 0 15,1-18 1,-1-17-16</inkml:trace>
  <inkml:trace contextRef="#ctx0" brushRef="#br0" timeOffset="105683.26">14852 13141 0,'0'53'62,"0"53"-46,0-36-1,0 36 1,0-88-16,0 35 16,0 0-1,0-36 17</inkml:trace>
  <inkml:trace contextRef="#ctx0" brushRef="#br0" timeOffset="105989.08">14640 13264 0,'18'-35'79,"52"18"-64,-34-1 1,158-17-1,-106 17-15,-17 0 16,70-52 0,-124 70-1</inkml:trace>
  <inkml:trace contextRef="#ctx0" brushRef="#br0" timeOffset="106639.91">15275 13441 0,'18'0'31,"0"-18"0,-1-17-15,-17 0-16,18-18 15,-18 17 1,0 19-16,0-1 31,-18 18 1,-17 0-17,0 53 16,17 0-31,-35 141 16,18-88 15,35-71-31,0 18 16,0-35 0,35-18 15,0 0-16,-17-18 1,70-35 0,0 18 15</inkml:trace>
  <inkml:trace contextRef="#ctx0" brushRef="#br0" timeOffset="107346.47">15822 13300 0,'0'-18'32,"0"36"-32,0-54 78,-18 36-47,18 36-15,0-19 31,0 1-32,0 0-15,0-1 47,18 1-31,0 0-1,-18-1-15,17-17 32,-17 18-32,36 35 31,-36 0 16,0-36-32,-18 1-15,-35 17 32,0 0-17,18-35 1,-71 0-1,71 0 1,-53 0 0</inkml:trace>
  <inkml:trace contextRef="#ctx0" brushRef="#br0" timeOffset="108572.14">12453 14340 0,'-18'0'16,"18"18"-1,53 35 1,-17-18 0,34 36-1,18 70 17,-70-88-32,17-18 15,18 18 1,-35-35-1,17-1 1,-17-17 0,17 0-1,-17 0 17,-1-35-1,-17-18-16,0 35-15,0-34 32,0 34 61,18 18-77,17 18 0,-17-1-1,-1 1-15,19 17 32,-36-17-17,0 17 1,0-17-16,-18-1 15,-17-17-15,-18 18 32,18-18-32,-18 0 31,35 0-31,18 18 62</inkml:trace>
  <inkml:trace contextRef="#ctx0" brushRef="#br0" timeOffset="109447.81">13635 15134 0,'0'-17'0,"0"-1"31,0 53-31,0-123 16,-35 53 0,17 35-1,0 35 48,-17 36-48,17-19-15,1 1 0,-19 36 16,19-72 0,17 1-16,0-1 78,123-122-47,-87 69-31,16 1 0,-16 17 16,-19 1-16,1-1 15,0 18 1,35 18 31,-36 123-32,1-106 1,-18-17-16,0-1 16,0 1 15,18 0-15</inkml:trace>
  <inkml:trace contextRef="#ctx0" brushRef="#br0" timeOffset="109864.71">13988 14887 0,'17'0'47,"1"35"-31,-18 1-1,35 158 1,-17-53 0,17 88 15,-17-158-15,-18-54-1</inkml:trace>
  <inkml:trace contextRef="#ctx0" brushRef="#br0" timeOffset="110317">14217 14940 0,'0'0'0,"18"18"62,-1 35-46,1 0-16,-18 70 15,0 71 17,0-18-1,0-140-31,0-19 0</inkml:trace>
  <inkml:trace contextRef="#ctx0" brushRef="#br0" timeOffset="111311.53">15187 15346 0,'0'0'16,"0"-18"-1,-18 1 1,-17-19 0,0 1-1,17 35 16,-17-18 1,17 18-32,1 0 0,-1 36 31,-53 122 0,54-105-31,17 0 0,0-18 63,0-17-48,17-18 1,54-53 0,-18-17-1,-35 34-15,17-17 16,-17 53 62,17 36-62,-18 87-1,1-88 16,-18-17 32,18-71-32,-18 18-31,17 0 0,1-18 16,0 35-1</inkml:trace>
  <inkml:trace contextRef="#ctx0" brushRef="#br0" timeOffset="111760.61">15275 15222 0,'36'18'47,"-1"105"-16,-18-87-31,-17-19 16,0-70 62,0 18-63,18-18 1,17 18-16,54-71 31,-72 89-31,18-19 16,1 19 15</inkml:trace>
  <inkml:trace contextRef="#ctx0" brushRef="#br0" timeOffset="112370.12">15610 15205 0,'18'17'46,"0"-17"-14,-1 0-17,1-17 17,0-19-32,-18-34 31,0 52-31,0 1 15,0-1 1,-36 36 47,-34 123-48,70-88 1,0-18-16,0 0 15,0 18 1,0-35-16,0-1 16,0 19-1,17-19 48,1-17-48,53-35 1,-18 17 0,70 1-1,-88-1 1</inkml:trace>
  <inkml:trace contextRef="#ctx0" brushRef="#br0" timeOffset="113979.99">16757 14799 0,'18'35'63,"-1"36"-48,-17-36 1,0-17-16,18-18 15,-18 17 48,-35-17-32,-1 0-15,19 0-16,-1 0 15,-17 0-15,-18 18 16,-71 35 0,54-18-1,17 1-15,0 16 16,18 19 0,17-53-16,18 17 15,0 0 1,0-17-16,0 17 0,0 0 15,0 54 17,18-54-1,35-35 0,-36-18-15,19 1-16,-19-1 15,54 0 1,-36 18 0,-17 0-1,-18-17-15,17-1 16,1 18-16,-18-18 16,53 18 15,-36 0 0,-17-17 0,18-19 1,-18 19-17,0-18 16,-18 52 79,-17 54-95,18-18-15,-1-18 16,18-17 15,0-1-15,35 1 31,-17-18-32,-1 0 1,19-18 15,-36-17-15,17 35-16,-17-18 16,0 1-1,0-1 32,0 0-16</inkml:trace>
  <inkml:trace contextRef="#ctx0" brushRef="#br0" timeOffset="114555.45">16845 15346 0,'0'0'16,"0"-18"-1,18 36 32,-1 52-31,-17-34-1,0-1 1,0-17 62,18-71-62,-18 35-1,18 0-15,17-35 16,0 18 0,71 18-1,-18-19 17</inkml:trace>
  <inkml:trace contextRef="#ctx0" brushRef="#br0" timeOffset="115014.06">17180 15346 0,'0'17'0,"0"-34"15,0 52 1,0-17-16,0-1 31,0 1-15,36-71 93,16-53-93,-16 71-1,-36 17-15,17 1 16,1-1 0</inkml:trace>
  <inkml:trace contextRef="#ctx0" brushRef="#br0" timeOffset="115607.54">17462 15328 0,'18'0'32,"0"-17"-17,-1-19 1,-17 19-16,18-19 16,-18 19-16,18-1 15,-18-52 16,0 52 1,-53 53-1,35 0-31,0 1 16,18-1-16,-52 53 31,34-53-16,18 1-15,0-1 16,0-17-16,0-1 16,0 54 15,18-54 0,17 1 0,35-53 1,-34 0-32</inkml:trace>
  <inkml:trace contextRef="#ctx0" brushRef="#br0" timeOffset="116346.79">18009 15134 0,'18'-17'16,"-18"34"47,0 71-32,0-70-31,-18 0 62,1-18-30,-1-18-32,-17 18 31,17 0-16,-35 71 32,-35 87-15,53 1-1,35-88 0,0-54 16,35-17-16,-17-17-15,-1 17-16,19-36 15,-19 36 1,1-35 0,-1 17-16</inkml:trace>
  <inkml:trace contextRef="#ctx0" brushRef="#br0" timeOffset="116812.25">18344 14781 0,'18'-17'47,"0"17"-32,-18 17-15,0 124 31,0 1-15,0 105 0,0-53-1,0-106 1,0 35 0,-18-105-1,0-18 1</inkml:trace>
  <inkml:trace contextRef="#ctx0" brushRef="#br0" timeOffset="117238.5">18256 15046 0,'36'-18'94,"52"-17"-79,-35 0 17,0 17-32,-36 18 15,18-18 16,-17 18-15,-18-17-16,18 17 16</inkml:trace>
  <inkml:trace contextRef="#ctx0" brushRef="#br0" timeOffset="117696.26">18838 14587 0,'0'106'62,"0"-53"-46,0 18-1,-17 105 1,17-123 0,0 18-16,0-54 15,0 54 17,0-54-32,0 1 15</inkml:trace>
  <inkml:trace contextRef="#ctx0" brushRef="#br0" timeOffset="118602.08">18909 15028 0,'35'0'31,"-35"36"-16,53 34 17,-18-35-17,-17-35 48,53-105-32,-54 105 78,1 35-93,-1 0-16,36 106 31,-35-105-15,-18-1 0,-18-18-1,1-17-15,-1 18 16,-17-18 15,17 0-31,-88 0 31,1 0 1,87 0 30,0-18 1,18 1-48,0-1 1,0 1-1,0-1 17</inkml:trace>
  <inkml:trace contextRef="#ctx0" brushRef="#br0" timeOffset="119382.06">20937 14658 0,'0'-18'32,"-17"18"14,-1 0-30,0 0-16,-123 18 31,88 0-31,-123 70 47,141-53-47,-36 106 31,71-106-31,0 107 32,18-54-17,35-53 17,-36-35-17,1 0 1,0 0-1,-1 0 1,89-123 0,53-36 15</inkml:trace>
  <inkml:trace contextRef="#ctx0" brushRef="#br0" timeOffset="119792.7">21078 14270 0,'0'0'0,"0"53"47,0-18-31,18 18 0,0 70-16,17 54 31,-17-89-31,-1 0 0,-17-17 15,18-1-15,0-17 16,-18 53 15,0-53 1,17 88-1</inkml:trace>
  <inkml:trace contextRef="#ctx0" brushRef="#br0" timeOffset="121105.76">21519 15134 0,'0'-70'16,"0"140"-16,0-211 31,-17 123-31,-18-17 31,17 17-15,0 18 15,-17 89-15,-36 105 15,54-141-15,-1 52-1,36-87 48,17-53-48,18-18-15,53-71 32,-89 142 61,1 70-77,0-70-16,-18 0 62,17-18-46,1-18-16,53-70 31,-54 70-15,-17 0-16,18 1 0,-18-18 16,17-71 15,1 88-16,-18 0 1,0 36 140,0 0-140,0-1-16,0 19 31,0-19-31,0 19 16,0-19-1,18 36 1,-1-35 0,89 88-1,-88-89 1,-1 1-16,-17-1 78,-17 19-47,-1-36-15,1 0-16,17 17 16,-18-17-16,0 0 0,-17 0 31,17 0-16,1 0 17</inkml:trace>
  <inkml:trace contextRef="#ctx0" brushRef="#br0" timeOffset="121957.57">22172 14958 0,'-18'0'125,"1"0"-109,-18 17-1,-1 1 17,36 0-32,0-1 15,0 1 1,0 0-16,0-1 16,0 1-1,0 0 1,18-1 15,0 1-31,-1-1 16,1 1-1,-1 0 1,1-1 0,0 19-1,-18-19 1,0 1-1,-18 17 17,0-17-32,-105 52 15,70-34 1,-18-1-16,36-17 0,0-18 16,0 17 30,17-34-30</inkml:trace>
  <inkml:trace contextRef="#ctx0" brushRef="#br0" timeOffset="122415.7">22525 15134 0,'0'53'16,"0"-106"-1,0 177 1,0-107-16,0 36 31</inkml:trace>
  <inkml:trace contextRef="#ctx0" brushRef="#br0" timeOffset="122657.69">22490 14922 0,'0'-17'63,"17"-1"-48,1 18 1,-1 0 0,19 0-16,-1 0 15</inkml:trace>
  <inkml:trace contextRef="#ctx0" brushRef="#br0" timeOffset="123194.93">23142 14429 0,'0'-53'16,"-35"0"-1,70 159-15,-88-230 16,36 124-16,-19-35 31,19 35-31,-1 0 47,-17 159-16,35-124-15,0 35-16,0 160 31,0-177-15,0 17-16,0-17 15,0 124 1,0-125-16,0-16 16,0-1-1,0 0-15,0 1 16,0-19-16</inkml:trace>
  <inkml:trace contextRef="#ctx0" brushRef="#br0" timeOffset="123467.76">22948 15328 0,'0'-17'15,"0"-19"1,0 19 0,35-36-1,-17 17-15,88-52 32,0 53-17,-36 35 16,-52 0-15</inkml:trace>
  <inkml:trace contextRef="#ctx0" brushRef="#br0" timeOffset="123716.98">23372 15117 0,'17'17'15,"-17"18"-15,-17-87 0,34 140 16,-17-53 0,0-17-1,0-1 1</inkml:trace>
  <inkml:trace contextRef="#ctx0" brushRef="#br0" timeOffset="123909.23">23336 14764 0</inkml:trace>
  <inkml:trace contextRef="#ctx0" brushRef="#br0" timeOffset="124502.26">23548 14870 0,'0'17'16,"0"-34"-16,18 34 78,-18-70-62,0 18-1,35-53 1,-35 53 0,-18 35 31,1 0-32,-19 35 1,-34 141-1,70-123 1,0-18-16,0 89 31,0-106-31,0-1 0,0 1 16,17-18 62,54-53-62,-36 35-1,-17 18 1</inkml:trace>
  <inkml:trace contextRef="#ctx0" brushRef="#br0" timeOffset="125295.73">24024 14217 0,'0'-18'15,"0"36"-15,53 52 63,35 125-32,-70-107-31,0-18 16,-1 18-16,1 1 15,-18-36 17,-18-18-1,1-35-31,-1 0 16,-70-18-1,52 18 16,19 0-31,-1 0 32,1 0-32,-1-17 62,18-1-31,0 0-15,0 1-16,0-1 16,18 18 31,70 0-16,-53 18-31,0-1 15,-17 1-15,17 0 16,53 17 15,-88-18-31,18-17 16,0 0 15</inkml:trace>
  <inkml:trace contextRef="#ctx0" brushRef="#br0" timeOffset="127057.25">18027 16069 0,'70'88'63,"195"194"-32,-212-246-31,-18-1 16,-17-17-16,17-1 15,-17 1-15,-1-18 16,72-282 125,-89 264-110,0 36-16,35 35 1,0 0-16,-17-18 16,-1 18-16,1-18 15,0-17-15,-1-18 16,-17 17-16,18-17 16,-18 18-16,18 0 0,-18-1 93,-141 18-61,123-35-17,0 0-15,1 0 16</inkml:trace>
  <inkml:trace contextRef="#ctx0" brushRef="#br0" timeOffset="128010.76">19791 16792 0,'17'35'62,"1"-17"-46,-18 0-1,0-1-15,0 19 16,0-19-16,0 19 16,0-19-16,0 1 15,0 0-15,-35-71 63,0-18-48,-1 0-15,1 1 16,17-1-16,1-17 16,-1 35-16,18 0 15,0 0-15,0 18 16,0 0-16,0 17 16,0 1-16,0-1 15,141-35 16,-70 53-15,-18-18-16,0 1 16,-18 17-16,0 0 15,0 0 1,-17 0-16,0 0 16,-1 0-1,1 0-15,-18 17 16,0 1-16,0 0 15,-18-1-15,18 19 16,-17 34 0,17-35-1,0 1 17,17 17-1,19-18-16,-36-17-15,17 17 32,-17-18-17,-17 1 1,-1 0-16,0-1 16,-17 19-1,17-19 16,1 1-15</inkml:trace>
  <inkml:trace contextRef="#ctx0" brushRef="#br0" timeOffset="128525.11">20567 16439 0,'18'36'63,"-1"-1"-48,-17 0-15,0 18 16,18 35-16,-18-52 16,0-19-16,17 1 15,-17 0 32,0-89-16,18 18-31,17 0 16,71-88 0,-70 106-16,52 0 31,-71 35-15</inkml:trace>
  <inkml:trace contextRef="#ctx0" brushRef="#br0" timeOffset="129673.45">21078 16545 0,'36'18'47,"-19"-18"-31,36-71-1,-17 54-15,-1-36 16,0 0 15,-35 35 0,0 1-15,-18 17 0,-17 35-1,-53 71 1,53-36 0,-18-17-16,35 53 31,18-53-31,0-18 15,0-17-15,0-1 63,53-52-47,0 18-1,0-1 1,88-17-16,71-18 31,-142 17-15,-52 19-1,-18-1 1,0 1-16,0-72 16,-18 54-1,18 17-15,0 1 63,-17 140-32,-1-87-15,18 34-16,0-17 15,-18 18 1,18-54 46,18-52-46,0 35 0,-1-18-16,1 1 15,-18-19-15,18 19 16,-18-1 15,17 18-15,1 0-1,-18 18-15,17 35 16,1-18 0,0 0-1,-18-17 48,35-71-16,-35 18-32,18-1-15,35-69 16</inkml:trace>
  <inkml:trace contextRef="#ctx0" brushRef="#br0" timeOffset="130058.3">21960 16404 0,'18'-17'31,"17"34"-15,18 89 15,-53-88-15,18-107 93,105-105-93,-17 89-1,-53 69 1,35-34 0</inkml:trace>
  <inkml:trace contextRef="#ctx0" brushRef="#br0" timeOffset="130347.95">22437 16316 0,'0'0'0,"0"18"16,0 17-16,0-17 47,105 52-16,-87-52-31,0-1 16</inkml:trace>
  <inkml:trace contextRef="#ctx0" brushRef="#br0" timeOffset="155132.23">18239 988 0,'0'70'62,"0"-52"-46,0 17-16,0 36 15,0-54 1,0 19-16,0-19 16,0 19-16,17-19 0,1 19 31,17-36 16,-17 0-32,-1 0-15,1-18 16,17 0-16,1 1 0,-19-1 16,19 0-1,-1 1 1,-18 17 31,1-71-16,-18 54-31,0-36 31,0 35 1,0 0 30,0 36 32,0 35-79,0-35-15,0 123 47,35 0-31,-17-35 0,0-36-16,-18 1 15,17 70 1,-17-35-1,0-71-15,0 0 16,0-17 0,0 35-16,-35-18 15,0 0 17,17-17-32,0-18 15,-87 18 1,52-18-1,-106-71 17,141 53-17,1 18-15,17-17 16,0-1 15,17-35-15,36 18-1,71 0 1,-54-1 15,-52 36-31,17-17 16</inkml:trace>
  <inkml:trace contextRef="#ctx0" brushRef="#br0" timeOffset="155703.41">18997 1940 0,'0'18'31,"0"0"-15,0 17 0,0 53-1,0-53 1,0 1-16,0 16 16,0-34-1,0 0-15</inkml:trace>
  <inkml:trace contextRef="#ctx0" brushRef="#br0" timeOffset="157167.01">18909 1658 0,'-18'0'32,"18"88"30,0-70-46,18-18 15,0 0-15,-18-106 31,0 53-16,0 35 16,-18 36-32,18 0-15,0-1 16,0 1-16,0 0 16,0-1 30,35-70 1,-17 53-31,-18-17-16,0 34 156,17 1-140,1 0-1,-18-54 79,0 19-63,-18 34 32,1 1-47,17 0-1,0-1 16,0 1 1,0 0-1,35-18 16,-17 0 15,-18-18-46</inkml:trace>
  <inkml:trace contextRef="#ctx0" brushRef="#br0" timeOffset="159268.91">19738 1411 0,'53'0'47,"17"0"-32,-34 0 1,-19 18 0,160-1 15,-124-17-31,0 0 15,-36 0 1,1 0 0,-1 0-16,-17-35 62,-17-35-31,-18 34-31,35 19 16,-36-1 0,36 0 62,36 18-63,-1 0 1,18 0-16,0 0 16,88 71-1,-88-36 1,-36-35 0,-17 18 15,18 17-16,-36-17 1,1-18-16,-19 17 16,19 1-16,-124 17 31,52-17 16,72-18-47,-36 35 31,53-17-15</inkml:trace>
  <inkml:trace contextRef="#ctx0" brushRef="#br0" timeOffset="160082.19">21043 1288 0,'35'0'31,"-17"0"1,0-18-17,-18 0 1,0 1 0,17-19-1,-34-16 1,-1 34 15,0 18-31,-17-18 16,0 18-16,0 0 15,-1 0-15,-105 88 32,106-52-17,0-1-15,17 53 16,18-17-1,35 17 1,36-18 0,-1-34 15,-17-19-31,18 1 16,-36-18-1,53-18 1,-70 18-1,17-35-15,-17 0 16</inkml:trace>
  <inkml:trace contextRef="#ctx0" brushRef="#br0" timeOffset="160527.51">21396 1182 0,'35'35'31,"-17"0"-15,0 1-16,17-1 15,-18-17-15,-17-1 16,36 18 15,-19-17-15,1 0-1,0-1 1,-1 1-16,-17 0 16,18-18-16</inkml:trace>
  <inkml:trace contextRef="#ctx0" brushRef="#br0" timeOffset="160896.79">21572 1182 0,'-35'0'31,"0"106"0,17-71-31,1 53 16,-1-53-1,0-17 1</inkml:trace>
  <inkml:trace contextRef="#ctx0" brushRef="#br0" timeOffset="161828.6">21943 1446 0,'17'0'15,"-17"18"1,0 0-1,0 17-15,18 35 16,-18-34 0,18 52-1,-18-70 1,-18-89 78,-17-52-79,17 52-15,-52-105 32,52 35-17,18 70 16,0 53 1,18 18-1,-1 0-15,36 0-1,-35 0 1,-1 0-16,19 0 31,-1 0-15,-17 0-16,-1 0 15,1 36 17,-18-1-17,0-17 1,-35 87-1,17-52-15,0-35 16,1 0 0,-1-1-1,0-17 1,1 0 15</inkml:trace>
  <inkml:trace contextRef="#ctx0" brushRef="#br0" timeOffset="162511.85">22172 1411 0,'35'0'31,"-70"0"-31,123 0 16,-52 0-1,87-35 1,-88 35-16,-17-18 16,0 1-16,-1-19 31,-17-52 0,0 70-15,-35 18-1,-36 0 17,18 0-1,36 18-16,-1 35 1,18 18 0,0-36-1,0-18-15,0 1 16,0 0 0,53 35-1,-35-36 1,35 1-1,17 0 17,-52-18-32,17 0 15,18 0 1,0 0 0</inkml:trace>
  <inkml:trace contextRef="#ctx0" brushRef="#br0" timeOffset="162968.22">23142 1217 0,'-17'-18'0,"34"36"0,-52-36 15,17 1-15,1 17 16,-36 0 0,17 0-1,19 0-15,17 17 16,-35 19-1,17-1-15,0 0 16,18 1-16,0-19 16,0 18-16,0-17 15,0 35 1,0-35 0,18-1-16,52-17 31,-52 0-16,17 0-15,-17 0 16,17 0-16</inkml:trace>
  <inkml:trace contextRef="#ctx0" brushRef="#br0" timeOffset="163400.37">23477 1094 0,'0'0'0,"0"53"63,18 88-32,-18-106-31,0 0 16,0-17-16,0-1 15,0 1-15,0 0 16,0-1-1</inkml:trace>
  <inkml:trace contextRef="#ctx0" brushRef="#br0" timeOffset="163689.18">23301 1182 0,'0'-18'31,"18"1"-16,35 17 1,-18-18 0,-18 18-1,19-18 1,-19 1 0,89-36-1,-35 17 1,35 1-1</inkml:trace>
  <inkml:trace contextRef="#ctx0" brushRef="#br0" timeOffset="164309.32">23777 1235 0,'18'17'31,"17"-17"-15,-17-17-1,-1-1 1,1 0 0,-18 1-16,0-18 15,0-1 1,0 19-1,0-1 1,-18 18 0,1 0-16,-1 0 15,-17 35 1,17 1 0,1 87-1,17-105 1,0-1-16,0 19 15,35-19 17,-18 1-17,1-18 1,35 0 15,-18 0-31,1 0 16,17-18-16,-1 1 0,-16 17 15</inkml:trace>
  <inkml:trace contextRef="#ctx0" brushRef="#br0" timeOffset="165226.09">24571 653 0,'0'176'94,"0"18"-63,0-141-15,0 0-16,0 70 31,-18-105-31,1 17 31,17-17-31,-18-18 16,-17 18-16,17-18 15,-35 0 17,18 0-32,0-36 31,-36-52 0,53 70-31,18 1 16,0-1 15,0 1-15,0-1 15,18 18-15,0 0-16,17 0 15,36 0 1,-19 0-16,-16 18 15,17-1 1,-36 1-16,1-1 16,17 19-1,-17-19-15,17 36 16,0 0 0,-17-18-1,17 1 16,-17-36-15,17 0 0</inkml:trace>
  <inkml:trace contextRef="#ctx0" brushRef="#br0" timeOffset="166173.23">25523 1129 0,'-52'0'47,"34"0"-32,18 18-15,-35 34 32,17-34-17,18 17-15,0-17 0,0 0 16,0-1-16,0 1 16,0 17-1,18-35 1,-1 18-16,1-1 0,17-17 31,53 0 0,-52 0-31,-19 0 16,1 0-16,52-35 31,-52-35 0,-18 34-31,-18 1 32,-87-18-1,87 36-31,0-1 31,18-17-15</inkml:trace>
  <inkml:trace contextRef="#ctx0" brushRef="#br0" timeOffset="166799.1">25735 1164 0,'18'0'31,"-1"18"-15,1 17-16,0 36 47,-1-36-47,1-17 15,-18-1 32,35-17-31,1-35-1,-1-53 17,0 35-17,-17 70 32,-1 54-16,1-53-31,-18-1 16,35 1 62,1-18-62,-19 0-16</inkml:trace>
  <inkml:trace contextRef="#ctx0" brushRef="#br0" timeOffset="167200.42">26247 882 0,'0'-18'16,"0"54"15,0 52-16,0-35-15,0 35 16,0-53 0,0 53 15,0-70-31,0 35 16,0-35-1,0-1 1,-18-17 15</inkml:trace>
  <inkml:trace contextRef="#ctx0" brushRef="#br0" timeOffset="167508.19">25912 864 0,'52'-35'31,"-34"35"-15,0 0-1,-1 0-15,19 0 16,34 0 15,-35-18-15,54 1 15,-72 17-31</inkml:trace>
  <inkml:trace contextRef="#ctx0" brushRef="#br0" timeOffset="168423.42">26511 1252 0,'18'36'16,"-18"-19"-16,35 36 31,-88-159-31,124 230 16,-106-212 93,-18-36-93,35 54-16,0-36 15,18 53 1,0 35 15,36 1 16,-1 17-31,-17 0-16,34 0 31,-34 17-15,0 18-1,-18 1 16,0-19-31,-18 54 16,-17-53-16,17-1 31,1-17-31,-1 0 16,-17 0 15,17 0-15</inkml:trace>
  <inkml:trace contextRef="#ctx0" brushRef="#br0" timeOffset="169396.32">26705 1094 0,'18'0'31,"0"17"-15,-18 1-1,0 0 1,17-18 15,1 17 0,35-34 16,-36 17-31,-17-18-1,36 36 48,-19 52-47,1-52-1,0-1 1,-1 1 31,1-18-32,-18-18-15,35-35 16,-17 1 0,-18 34-1,35-70 1,-35 70-1,18 0 17,-1 18-17,-17 53 17,53 36-17,-35-19 1,0-52-1,-1-18 17,-17 17-17,18-17-15,17-17 32,-35-1-32</inkml:trace>
  <inkml:trace contextRef="#ctx0" brushRef="#br0" timeOffset="169805.69">27393 917 0,'18'18'47,"-1"17"-32,-17 0-15,0 1 0,0-19 16,0 54-1,0-36 1,0 36 0,0-54-1,-17-17 32,-54-17-31,54-19-16</inkml:trace>
  <inkml:trace contextRef="#ctx0" brushRef="#br0" timeOffset="170039.68">27129 811 0,'0'18'0,"70"-71"16,-140 88-16,175-88 15,-87 36-15,35-1 16,18 1-16,-1-19 16,71 1-1,-70 17-15,-18 1 16,105-1 15</inkml:trace>
  <inkml:trace contextRef="#ctx0" brushRef="#br0" timeOffset="172034.85">21026 2875 0,'-18'18'31,"0"17"-15,18 0-16,-17 36 31,17-36-15,0 0-16,0 18 15,17 53 1,19-71-1,-19 18-15,18 18 32,1-36-17,-1 0-15,-17-35 16,-1 18-16,1-18 16,17 18-1</inkml:trace>
  <inkml:trace contextRef="#ctx0" brushRef="#br0" timeOffset="172775.66">21502 3104 0,'17'0'62,"1"53"-46,-18-35-16,0 53 31,18-54-15,-1-17 15,19 18 16,-1-53-31,-17 17-16,-1 0 31,1 18-15,35 36 30,-36-36-30,19 17 31,-19-105 0,-17 53-47,0-71 15,-53-18 32,36 107-31,-19-19 0</inkml:trace>
  <inkml:trace contextRef="#ctx0" brushRef="#br0" timeOffset="173233.24">21907 2434 0,'0'71'31,"18"52"-15,0 54-1,-1-89 1,-17-71 0,0 1 46</inkml:trace>
  <inkml:trace contextRef="#ctx0" brushRef="#br0" timeOffset="173586.08">21766 2452 0,'0'0'0,"36"-35"15,17 17 1,-18 0-1,-18 18-15,1 0 16,17 0 0,18-17 15,-35-1-15,194-70-1,-124 52 1,-35 1-16,0 18 15,0-19 1</inkml:trace>
  <inkml:trace contextRef="#ctx0" brushRef="#br0" timeOffset="174913.85">21290 2752 0,'18'0'47,"88"-53"0,-53 53-31,-36-18-16,18 18 31,-17-18-31,35 1 16,-71-18 93,1 17-93,-19 0-1,1 1 17,70 17 61,1 35-77,-1-35-16,-17 0 16,-1 18 15</inkml:trace>
  <inkml:trace contextRef="#ctx0" brushRef="#br0" timeOffset="175919.62">22525 3087 0,'0'17'16,"17"19"47</inkml:trace>
  <inkml:trace contextRef="#ctx0" brushRef="#br0" timeOffset="176981.21">22966 2716 0,'70'53'93,"-17"53"-77,-17-53-16,16 35 16,-34-88 15,0 18-31</inkml:trace>
  <inkml:trace contextRef="#ctx0" brushRef="#br0" timeOffset="177431.4">23089 2681 0,'0'0'16,"-17"0"15,-1 0-15,-17 18 0,-1 52-1,1-17 1,0-18-1,17 18 1,-17-17 0,35-19-1,-18-17 1</inkml:trace>
  <inkml:trace contextRef="#ctx0" brushRef="#br0" timeOffset="177912.15">23442 2963 0,'0'18'0,"0"-36"16,0 71 0,0-35-16,0 0 15,0 17 1,0-18 0</inkml:trace>
  <inkml:trace contextRef="#ctx0" brushRef="#br0" timeOffset="178161.7">23407 2875 0,'-35'-18'79,"35"1"-64</inkml:trace>
  <inkml:trace contextRef="#ctx0" brushRef="#br0" timeOffset="179162.71">22754 2434 0,'0'18'47,"18"-1"-47,17-17 16,0 0-16,71 0 31,-71 0-31,18 0 16,-17 0-1,17 0-15,-18 0 16,0 0 0,-53 0 62,1-17-63,-1 17 1,1 0-16,-19-35 16,19 35-1,-19-18 1,19 0 15,52 18 47,-17 0-62,-1 0-16,1 0 15,17 0-15,-17 0 16,17 0 0</inkml:trace>
  <inkml:trace contextRef="#ctx0" brushRef="#br0" timeOffset="180012.6">23848 2346 0,'17'0'16,"19"35"-1,17 71 17,-36-53-32,1 0 15,17 159 1,-17-18 15,-18-124-15,0 18-1,0-52-15,-18 17 16,1-36 0,-1 1-16,0-18 15,-17 17 16,0 1 1,17-18-32,0 0 31</inkml:trace>
  <inkml:trace contextRef="#ctx0" brushRef="#br0" timeOffset="180902.41">24183 3104 0,'53'0'16,"-18"0"-1,-123 0 1,229 0 0,-53 0-1,-35-17 1,0-1 0,-35 1 30,-18-1-30,0 0 0,0 1-16,0-1 15,0 0-15,-53-35 32,35 36-1,71 34 94,-18 1-110,-17 17 1,0-35 0,-18 18-1,0 0-15,0-1 32,-53 36-17,17-35 1,19-18-1,-1 17 1,-17-17 15</inkml:trace>
  <inkml:trace contextRef="#ctx0" brushRef="#br0" timeOffset="181889.38">24483 2857 0,'0'18'0,"17"-18"15,1 18-15,53 52 32,-36-52-17,-17 0 1,-1-18-16,1 0 31,-1 0-31,54 35 16,-53-35-1,-18 18 64,-18-18-64,0 0-15,-87 17 31,-19 18 1,89-35-32,17 18 31,0-18-15,18 18-1,0-1 1</inkml:trace>
  <inkml:trace contextRef="#ctx0" brushRef="#br0" timeOffset="183423.49">25629 2805 0,'-35'0'78,"-18"0"-47,35 0-31,1 0 16,-18 0 0,17 0-16,-17 0 31,17 0-31,18 17 15,0 54 17,0-36-32,0 36 15,0-54 17,18-17-32,-1 18 31,1-18-31,35-18 15,-36 1 1,36-72 0,-17-34 15,-36 105 16,35 36-32,-17 88 1,-1-53 0,18 0 31,-17-53-47,0 17 15</inkml:trace>
  <inkml:trace contextRef="#ctx0" brushRef="#br0" timeOffset="184033.42">26017 2787 0,'18'0'47,"0"18"-32,-1 17 16,-17-18 32,-70-52-32,52 18-31,-52 17 31,52 0-31,0 0 32,18 17-32,0 89 15,0-53 1,0 88 0,0-88 15,18-53-16,35 0 17,35-35-1,0-36 0,-70 36-31,-1 0 0</inkml:trace>
  <inkml:trace contextRef="#ctx0" brushRef="#br0" timeOffset="184468.9">26494 2487 0,'0'18'47,"0"17"-31,0 0-16,0 1 0,0 34 31,0-17-15,0-18-16,0 1 15,0-19 1,0 54 15,0-36-15,0-17-1</inkml:trace>
  <inkml:trace contextRef="#ctx0" brushRef="#br0" timeOffset="184831.94">26282 2558 0,'0'-18'47,"70"-35"-31,1 35-1,-18-17 1,-18 18 0,18-1-16,-35 0 31,17-17-31,0 0 0,18-18 16,88-35-1,-105 88 1</inkml:trace>
  <inkml:trace contextRef="#ctx0" brushRef="#br0" timeOffset="185618.59">26723 2593 0,'0'18'16,"0"-1"0,0 1-1,0-1 1,0 19-16,0-19 15,0 1-15,0 0 16,0-1 0,18 1-1,-1 0 1,1-18 0,-1 0-1,1 0-15,0 0 16,35-71 15,-18-35 0,-35 89-31,0 34 78,18 107-46,-18-107-32,17 19 15,-17-19 1,18 1 0,-1-18-1,-17 17 1,36-17-1,-19 0 32,1 0-47</inkml:trace>
  <inkml:trace contextRef="#ctx0" brushRef="#br0" timeOffset="186622.37">27182 2787 0,'0'-18'15,"0"1"1,0-19-1,-18 36 64,0 0-64,1 18-15,-1 17 16,18 1-16,-18 34 15,18-52 32,18-1-31,0-17 0,17-17 15,-17-1-16,-18-17 1,0 17-16,0-35 16,0 36-1,17 17 32,18 70-31,-17-17-1,0-18 1,17-17 31,-17-18-31,-1-88 15,1-53-16,-18 88 1,0-18-16,0 1 16,0-71-16,0 88 15,0-18 1,0 53 0,18 89 62,34 194-47,-52-212 0,0-36-31,0 1 31,18-1-31,-18 1 16,0 0 15</inkml:trace>
  <inkml:trace contextRef="#ctx0" brushRef="#br0" timeOffset="187553.25">28328 2593 0,'-71'0'31,"36"0"-15,-18 35-1,18 0 1,17-17 0,18 17-1,0-17-15,0 17 16,0 1-1,0-19-15,0 1 16,18-18 0,-18 17-16,18-17 15,-1 0 1,19 0 0,-19 0-1,-17-17-15,18-1 16,17 1-16,-17-36 15,52-18 1,-52 18 15,-36 18 1</inkml:trace>
  <inkml:trace contextRef="#ctx0" brushRef="#br0" timeOffset="188234.25">28434 2646 0,'18'17'46,"-18"19"-30,0 17-16,35 52 31,-35-87-31,17 0 47,1-18-31,-18-36-1,18 19-15,-1-36 32,1 35-17,-18-35 1,18 53 31,-1 53-32,1-17 1,-18-1-16,18-18 16,-1 1-1,1-53 48,-1 17-48,-17 1 1,0-19 0,0 19-1</inkml:trace>
  <inkml:trace contextRef="#ctx0" brushRef="#br0" timeOffset="188599.25">28734 2434 0,'17'71'63,"-17"-18"-48,18 17-15,17 89 32,-35-124-32,0-17 15,18 17 17,-18-17-32,-18-36 78</inkml:trace>
  <inkml:trace contextRef="#ctx0" brushRef="#br0" timeOffset="188887.66">28557 2469 0,'0'-17'31,"18"17"-15,0 0-16,-1-18 31,1 1-31,17-19 16,0 19-1,1-19 1,228-70 0,-140 89-16,-18-1 15</inkml:trace>
  <inkml:trace contextRef="#ctx0" brushRef="#br0" timeOffset="189808.66">29087 2681 0,'0'0'0,"0"53"15,0-18 1,0 1-16,17 34 31,-17-52-15,-17-54 78,-107-228-63,124 229-31,0-18 31,0 17 0,0 19-15,0-1 0,88 1 15,-88-1-31,36 18 31,-1 0-15,-35 18-1,17-1 1,1 1 0,0 17-1,-18 0 1,0 1 31,-18-19-32,-17 19 1,17-19 0,1 1 15,17 17 16</inkml:trace>
  <inkml:trace contextRef="#ctx0" brushRef="#br0" timeOffset="190549.28">29245 2628 0,'18'53'15,"-18"-18"-15,35 36 31,-88-230-15,106 353-16,-35-176 47,-1-18-31,1-18-1,17-35 1,-35 18-1,18-36 1,-18 54-16,0 34 63,18 89-48,-1-70 1,1-19-16,0 18 31,-1-35 0,1 0 1,17-17-17,0-18-15,-17 35 16</inkml:trace>
  <inkml:trace contextRef="#ctx0" brushRef="#br0" timeOffset="191216.06">29633 2452 0,'0'53'32,"18"0"-1,-18 0-15,0-36-1,0 1 32,-53-18 16,18-53-48,-1 18-15,-16-54 16,16 37-1,-17-90 1,36 107 0,17 0-16,-18 17 15,53 36 48,-17-18-48,17 0 1,-17 0 0,17 0-16,-17 0 15,35-35 1,-36 35 46,1 0-30</inkml:trace>
  <inkml:trace contextRef="#ctx0" brushRef="#br0" timeOffset="191769.57">29545 2222 0,'18'-17'93,"35"-1"-77,-18 1 31,159-54-16,18 0-15</inkml:trace>
  <inkml:trace contextRef="#ctx0" brushRef="#br0" timeOffset="192421.08">29651 2469 0,'35'71'47,"-35"-53"-31,18-1-16,-18 1 16,18 0-1,-18-1 1,17-17-1,-17 35 1,18-17 15,-18 0-15,0-1-16,0 1 16,0 0-1</inkml:trace>
  <inkml:trace contextRef="#ctx0" brushRef="#br0" timeOffset="203961.56">22948 4639 0,'53'0'63,"18"0"-48,-36 0 1,18 0 0,-36 0-16,54 0 31,-36 0-31,18-35 31</inkml:trace>
  <inkml:trace contextRef="#ctx0" brushRef="#br0" timeOffset="204908.15">23618 4427 0,'18'71'31,"0"-18"-31,70 141 31,-53-124 0,-17-70 1,-1 0-17,19-35 1,-19-18-16,36-53 15,-35 36 1,17-54 15,-17 89-31,0 0 16</inkml:trace>
  <inkml:trace contextRef="#ctx0" brushRef="#br0" timeOffset="205532.55">24236 4568 0,'17'0'15,"1"0"1,0-35 0,-1 0-1,1 17 1,0-35 15,-18 0-15,-18 36 15,-17 17-15,-1 17 15,-34 54-16,52-53-15,-17 87 32,35 72-1,0-89 0,18-88-31,35 35 31,-18-35 1,-18 0-32,54-35 15,-18 17 1,-18 1-16,0-1 16,-17 18-16,0 0 15</inkml:trace>
  <inkml:trace contextRef="#ctx0" brushRef="#br0" timeOffset="206295.4">25506 4639 0,'-18'0'16,"18"35"-16,-17 1 0,17-1 15,0 106 17,0-123-17</inkml:trace>
  <inkml:trace contextRef="#ctx0" brushRef="#br0" timeOffset="206536.53">25541 4427 0,'18'-17'79,"-1"17"-64</inkml:trace>
  <inkml:trace contextRef="#ctx0" brushRef="#br0" timeOffset="207257.34">26158 4198 0,'-17'-18'16,"-1"18"-1,53 18-15,-87-36 16,34 18 0,-35 0-1,35 0 1,1 18-1,-1 53 1,0-36 0,-17 35 15,35-17-15,0-35-16,0 70 31,0-70-31,0 35 15,0-18 1,0 18 0,0 53-1,0 53 17,0-71-17,0-53-15,0-17 16,0-1-1,0 1-15</inkml:trace>
  <inkml:trace contextRef="#ctx0" brushRef="#br0" timeOffset="207562.04">25912 4904 0,'0'-36'78,"105"-17"-46,-52 36-32,71-19 15,-54 1 1,-52 35-1</inkml:trace>
  <inkml:trace contextRef="#ctx0" brushRef="#br0" timeOffset="208447.38">26935 4233 0,'-18'-17'0,"-17"-1"32,-1 18-17,1-18 1,-18 1 15,36 17-31,-1 0 16,0 0-16,-17 0 31,17 0-31,1 0 16,-19 0-1,19 0 1,-1 17 0,18 36-1,0 0 1,0 0 15,0-35-31,0 70 16,0-53-1,0 36 1,0-36 0,18 53-1,-1-52 1,19 52 15,-36-18 0,0-52-15,0 0 15,0-1-31,0 19 31</inkml:trace>
  <inkml:trace contextRef="#ctx0" brushRef="#br0" timeOffset="208802.52">26617 4727 0,'0'-17'31,"18"17"0,52 0 0,-52 0-15,17-18-16,-17 18 16,70-35-1,-70 35 1,17-18-16,-17 0 31</inkml:trace>
  <inkml:trace contextRef="#ctx0" brushRef="#br0" timeOffset="210225.03">28557 4110 0,'18'53'62,"0"53"-46,-18-53-16,0 17 15,0-17 1,0 35 0,0-53-16,-36 54 31,1-54-15,-18 0 15,36-17-31,-19-1 15,19 1-15,-1-18 16,-17 18 0,17-18-1,0 0-15,1 0 0,-36-18 47,53-88-31,0 53-1,0 18 1,53 17 15,17 18 1,-34 0-17,-1 0 1,-17 0-16,70 0 15,-71 0 1,36 53 15,-35-35-31,-18 17 16,18-17-16,-1 17 16,-17 0-16,18-17 15,-18 0 16</inkml:trace>
  <inkml:trace contextRef="#ctx0" brushRef="#br0" timeOffset="210500.63">28822 4815 0,'0'18'16,"0"0"0,0-54-16,0 89 62,0-88-46,-35-88-1,35 70-15</inkml:trace>
  <inkml:trace contextRef="#ctx0" brushRef="#br0" timeOffset="210717.97">28769 4533 0,'18'0'109,"17"0"-93,-17 0 0</inkml:trace>
  <inkml:trace contextRef="#ctx0" brushRef="#br0" timeOffset="211368.27">29157 4216 0,'0'0'16,"0"-18"15,-18-17 1,1 35-17,-1 0 32,1 0-31,17 17-1,-18 54 1,18 17 0,-18-17-1,18-18 1,0-18-1,0-17-15,0 70 16,0-71 0,36 54-1,-36-53 1,0-1-16,0 1 16,0 70-1,0-70 1,0-1 15,0 1 0</inkml:trace>
  <inkml:trace contextRef="#ctx0" brushRef="#br0" timeOffset="211608.23">29034 4692 0,'17'-18'16,"1"18"-16,0 0 15,-1-35-15,18 17 16,1 1-1,-19 17-15,1 0 16,0-18-16,-18 0 16,17 18-16</inkml:trace>
  <inkml:trace contextRef="#ctx0" brushRef="#br0" timeOffset="212330.2">29633 4269 0,'0'-18'94,"-35"18"-79,0 0 1,-1 0-1,19 0 1,-1 0 15,18 18-15,-17 17-16,17 106 31,0-106-31,-18 71 16,18-53-1,0-18 1,0 1 0,0-19-16,0 18 15,0 1 17,0-19-17,0 36 1,0-35-1</inkml:trace>
  <inkml:trace contextRef="#ctx0" brushRef="#br0" timeOffset="212554.85">29475 4745 0,'0'-18'31,"17"18"-15,1 0 0,35-35-1,-36 17-15,1 18 16</inkml:trace>
  <inkml:trace contextRef="#ctx0" brushRef="#br0" timeOffset="213401.72">29757 4657 0,'17'0'0,"1"0"31,35 0 16,-18-18-31,-17 0-16,17 1 15,-17-19-15,-1 36 16,-17-17 0,18-1-16,-18 1 47,-53 17-16,36 35-31,-1-35 0,0 35 15,-17 71 17,35 35-1,53-141 47,0-35-62,-36 35-16,19-36 15,-36 19 1,17 17-16,-17-18 16,0 1-16,18 17 15,0 17 63,-18 18-46,17-35-1,19-17 0,-1-54-15,18 36-16,53-18 15,-71 35 1,0 1 0</inkml:trace>
  <inkml:trace contextRef="#ctx0" brushRef="#br0" timeOffset="214422.98">30462 4657 0,'18'0'63,"-18"-36"-32,0 19-15,-18 17 15,1 0-31,-36 88 16,35-18-1,18-17 1,0-35 0,0 0-16,18-18 62,35-18-46,-18 0-16,-17 1 15,17 17 1,-17 0 109,-1 0-109,1 0-1,17-18 95,-17-17-95,-1 0-15,-17 17 16,18 18 15,0 0 0,-18 35-15,17-17-16,-17-1 16,18 1 77</inkml:trace>
  <inkml:trace contextRef="#ctx0" brushRef="#br0" timeOffset="-214736.95">30992 4410 0,'0'17'16,"0"19"0,0-1-16,0 0 15,0 0-15,0-17 16,0 0-16,0-1 16,0 1-1,0 0 16,0-1-15,0 1 0</inkml:trace>
  <inkml:trace contextRef="#ctx0" brushRef="#br0" timeOffset="-214432.17">30727 4269 0,'0'-18'15,"0"0"1,88-35 31,-53 18-32,1 17-15,-1 18 16,36-35 0,-19 18-1,19-1-15,0 18 16,123-53-1</inkml:trace>
  <inkml:trace contextRef="#ctx0" brushRef="#br0" timeOffset="-213311.95">31821 4445 0,'0'0'0,"-36"0"31,19 0-15,-36 0 31,0 0-32,18 18 17,35 17 15,0-17-32,17-1 1,18 1-1,-17-1 1,0 1-16,-1 0 16,1-18-1,-18 53 17,0-36-17,18 19 1,-18-19-16,-53 36 31,35-53-15,0 18 15,1-18 0,-1 0-15,1 0-1</inkml:trace>
  <inkml:trace contextRef="#ctx0" brushRef="#br0" timeOffset="-212950.95">31891 4745 0,'0'35'16,"18"0"-1,-36-105-15,36 158 16,-18-70 0</inkml:trace>
  <inkml:trace contextRef="#ctx0" brushRef="#br0" timeOffset="-212733.19">31962 4604 0</inkml:trace>
  <inkml:trace contextRef="#ctx0" brushRef="#br0" timeOffset="-211848.32">32173 4657 0,'0'-18'0,"0"-17"32,0 88-32,0-124 15,-17 71 17,-1 0-17,0 0 16,1 18-31,17-1 16,-18 19-16,18-19 0,0 1 16,0 17-1,18-35 48,-1 0-48,1 0-15,0-17 16,-1-1-16,1 0 16,-18-17-16,18 17 15,-1 18 32,1 53-16,0 0-15,34 71 0,1 87-1,-53-175 1,18-1-16,-18-17 16,0-1-1,-53-17 16,35 0-15,1 0 0,-1-17-1,1-19 1,17 19-16,0-54 16</inkml:trace>
  <inkml:trace contextRef="#ctx0" brushRef="#br0" timeOffset="-211190.44">32456 4780 0,'0'53'63,"0"-35"-47,0-71 77,0-53-77,17 53 0,1 35-1,-1 18 32,1 0-31,0 0-1,-18 36 1,0-19 0,17 71-1,-17-70 1,18 70-1,-18-70 1</inkml:trace>
  <inkml:trace contextRef="#ctx0" brushRef="#br0" timeOffset="-210283.53">32897 4533 0,'0'0'16,"-18"0"109,0 0-110,1 0-15,-19 35 47,36-17-16,0 0-31,0-1 32,0 1-17,18 0 16,17-1-15,-17 1 0,35 17-1,-36-17-15,19 17 16,-1 0 0,-17-35 15,-18 18 0,-53 0 0,17-18-31,-16 0 0,16 0 16,-70 0 15,89 0-31,-1 0 16</inkml:trace>
  <inkml:trace contextRef="#ctx0" brushRef="#br0" timeOffset="-209344.3">29404 5415 0,'35'18'16,"18"-18"-16,88-18 15,-370 18 1,688-53 0,-318 18-16,212-89 15,-265 89 1,-53 18 0</inkml:trace>
  <inkml:trace contextRef="#ctx0" brushRef="#br0" timeOffset="-208886.12">29722 5503 0,'0'18'16,"17"-18"-16,18 0 15,36 0-15,17 0 16,71-35 0,106-36-1,-213 36 1,19 17-16,0 1 15,-19-19 1,-34 19 0,0-1-16</inkml:trace>
  <inkml:trace contextRef="#ctx0" brushRef="#br0" timeOffset="-207422.89">30639 3316 0,'0'18'47,"17"17"-32,1-17-15,-18-1 63,18-17-48,17 0-15,0-35 16,18 0-16,18-18 16,17 0-16,18 0 15,-18 0-15,212-53 31,-247 89-31,-18 17 0</inkml:trace>
  <inkml:trace contextRef="#ctx0" brushRef="#br0" timeOffset="-178465.5">441 7655 0,'0'18'15,"0"0"1,-35 52-16,-1 36 31,19-88-31,-36 70 16,18-53 15,35-17-31</inkml:trace>
  <inkml:trace contextRef="#ctx0" brushRef="#br0" timeOffset="-177764.22">635 7638 0,'-18'0'15,"18"17"1,-35 19-16,17-1 16,1-18-1,-1 19-15,1-19 0,-1 1 16,-35 53-1,35-36 17,1-35-17,-1 35-15,0-17 16,1-1 0,-1 19-16,0-1 0,1-17 15,-1 35 16</inkml:trace>
  <inkml:trace contextRef="#ctx0" brushRef="#br0" timeOffset="-177184.42">229 7814 0,'18'0'47,"0"0"-32,-1 0 1,107-35 0,-71 35 15,-18 0-16,35 0 1,-34 0 0</inkml:trace>
  <inkml:trace contextRef="#ctx0" brushRef="#br0" timeOffset="-176454.67">194 7937 0,'18'18'31,"17"-18"-15,0 0-16,89 0 31,-71-18-31,35-17 16,-35 35-1,17-17 32,-34 17-31,-19 0 0</inkml:trace>
  <inkml:trace contextRef="#ctx0" brushRef="#br0" timeOffset="-175158.83">970 7902 0,'0'18'0,"0"35"47,0-124-47,0 159 0,0-70 15,18-71 95,-1 0-95,1-17 1,0 70 47,-1 0-48,1 0-15,0 0 16,-1 0-1,-17 35 17,0-17-17,0-1 1,0 1 62,0-71-15,0 35-48,18-17 1,0 35-1,-18-18-15,17 1 16,1 17-16,-1-18 47,1 36-16,0 17-15,-18-17-1,0 17 17,0-17-17,0-1 1</inkml:trace>
  <inkml:trace contextRef="#ctx0" brushRef="#br0" timeOffset="-174764.58">1358 7902 0,'0'18'62,"0"-1"-46,0 19 0</inkml:trace>
  <inkml:trace contextRef="#ctx0" brushRef="#br0" timeOffset="-174482.17">1358 7743 0</inkml:trace>
  <inkml:trace contextRef="#ctx0" brushRef="#br0" timeOffset="-173665.11">1623 7832 0,'17'0'47,"-34"0"16,-19 0-32,1 0 0,18 0 16,17 17 16,17 1-48,1-18-15,-1 18 16,1-18 0,-18 17-16,18 1 15,-18-1 16,0 1-15,0 0 0,-18-1-1,0-17-15,1 18 16,-1-18 0,1 18-1,-19-18 16,19 0-15</inkml:trace>
  <inkml:trace contextRef="#ctx0" brushRef="#br0" timeOffset="-172959.09">2328 7726 0,'0'0'16,"-53"0"0,36 0-1,-1 0 16,-17 0-31,-18 35 32,35-17-32,1 17 31,17 0-15,0 18 15,0-35-16,0 17 1,0-17 0,17-1 15,1 1-31,52-18 31</inkml:trace>
  <inkml:trace contextRef="#ctx0" brushRef="#br0" timeOffset="-172461.51">2417 7532 0,'0'35'63,"0"89"-47,0-19 15,0-52-16,0-35 1,0 35 0,0-36-1,0 36 1,-18-17 15,18-19-31</inkml:trace>
  <inkml:trace contextRef="#ctx0" brushRef="#br0" timeOffset="-171625.68">2593 7937 0,'0'-35'16,"0"18"15,0-19-16,0 19 1,-18 17 31,1 0-31,-1 0-1,18 17 1,0 1-16,0 0 15,0-1 1,0 1 0,0-1-1,0 1 17,35-18-1,-17 0-16,0 0 1,17-88 15,-35 53 1,0 88 30,17-1-46,-17-34-16,0 0 31,36-1 16,-19-17-32,1 0 1,0-17 0,-1-1-1,1-17-15</inkml:trace>
  <inkml:trace contextRef="#ctx0" brushRef="#br0" timeOffset="-170991.75">2840 7867 0,'0'-18'31,"0"-17"1,0 17-1,0 1 0,-35 34 16,17-17-31,18 18-1,0 0 1,0-1-1,0 19 1,18-19 0,-1 1-1,1-18 1,17 0 0,-17 17 15,-1-17-16,1 18 1,-18 17 15,0 1-15,-18-19 0,-35 19-1,36-19 1,17 1-1,-18-18 1,1 0 0</inkml:trace>
  <inkml:trace contextRef="#ctx0" brushRef="#br0" timeOffset="-170141.26">3087 7796 0,'0'-17'15,"-18"-1"48,1 18-32,-19 0 0,19 0-31,-1 0 16,18 18 0,0 17 15,0-17 0,0-1-31,18 1 16,17 0 15,0-1 0,-35 1-31,0 17 31,0-17-15,0-1 15,-17 36-15,-1-53 0,0 18-16,1-18 15,-1 18 16,-17-18 1</inkml:trace>
  <inkml:trace contextRef="#ctx0" brushRef="#br0" timeOffset="-169344.17">3210 8008 0,'0'18'0,"0"-1"15,0 1 1,0 0-16,0-1 16,-17 1-1,17 17-15,0-17 16</inkml:trace>
  <inkml:trace contextRef="#ctx0" brushRef="#br0" timeOffset="-169062.38">3210 7849 0,'0'-17'110,"18"-1"-110</inkml:trace>
  <inkml:trace contextRef="#ctx0" brushRef="#br0" timeOffset="-168393.68">3528 7620 0,'0'-18'16,"-18"18"-1,0 0-15,1 0 32,-54 0-1,54 18 0,-1 0-15,18-1-16,0 1 0,-18 52 31,18-52-31,0 0 16,0-1-16,0 19 31,0 34-16,18-35 1,-18-17-16,0 0 16,0 17 15,0-17-31,0-1 0,0 19 31,0-19-15,-18-17 15,18 18-15,-17-18-16</inkml:trace>
  <inkml:trace contextRef="#ctx0" brushRef="#br0" timeOffset="-168088.64">3316 7955 0,'18'0'0,"17"0"32,0 0-1,-17-18-16,0 18-15,-1-17 16,54-1 15,-54 18-15,1-17 0</inkml:trace>
  <inkml:trace contextRef="#ctx0" brushRef="#br0" timeOffset="-167791.67">3616 7973 0,'0'17'0,"0"1"32,0-53-32,0 88 15</inkml:trace>
  <inkml:trace contextRef="#ctx0" brushRef="#br0" timeOffset="-167565.96">3616 7832 0</inkml:trace>
  <inkml:trace contextRef="#ctx0" brushRef="#br0" timeOffset="-167003.75">3722 7902 0,'17'0'0,"1"0"47,0 0-31,17-35 31,-35 0-47,0 17 15,0 0 1,-18 18 15,1 0-15,-19 36-1,19-36-15,17 17 16,0 19-16,0-19 16,0 1-1,0-1-15,0 1 32,0 0-17,53-1 16,-36-17-15,1 0 0,0 0-1</inkml:trace>
  <inkml:trace contextRef="#ctx0" brushRef="#br0" timeOffset="-165969.87">4110 7620 0,'0'0'16,"-35"0"31,35 18-16,0 35-15,0 35 15,0-71-31,0 36 31,0 18-15,0-54 15,0 1-31,-18 0 31,0-1-31,1 1 63,-1-18-47,-17-35-1,17 35-15,18-18 31,0 0-31,0 1 16,0-1 31,0 1-31,18 17-1,-1 0 1,1-18-1,0 18 1,-1 0 0,1 0-1,0 0-15,-1 18 16,-17-1 15,18 1-15,-18-1-1,0 1 1</inkml:trace>
  <inkml:trace contextRef="#ctx0" brushRef="#br0" timeOffset="-164536.98">1658 8396 0,'18'18'16,"-1"-1"-1,19 36 1,-36-35-1,17 17 1,1-17-16,0 35 16,-18-36 62,-18-17-47,-17-53-15,17 1-1,18-1-15,0 17 16,0 19 0,0-36-16,0 35 31,0 1-31,0-1 0,0 0 15,0 1 1,18-1-16,-1 0 0,1 1 16,35-1-1,-18 0 1,0 18-16,1 0 0,-1 0 16,0 0-1,-17 0 1,-1 0-1,1 18 1,-18 0-16,0 17 31,-18 0-15,18-17-16,-17 0 16,-36-1 15,35-17-16,1 0 17</inkml:trace>
  <inkml:trace contextRef="#ctx0" brushRef="#br0" timeOffset="-163829.05">2046 8449 0,'-18'0'141,"1"35"-94,17 1-32,0-19 1,0 1-16,17-18 62,1 0-46,17 0 0,-17 0-1,17 0 1,-17 0-16,0-18 31,-18 1 0,0-1-31,0 0 0,0-52 47,-36 34-15,36 19-32,-17 17 15</inkml:trace>
  <inkml:trace contextRef="#ctx0" brushRef="#br0" timeOffset="-162688.72">1923 7832 0,'0'0'16,"0"-18"-1,-36 18 32,1 0-15,17 0-1,1 0 0,17 18-15,-18-1 31,18 1-16,0 0 0,0-1-15,35 1 15,-17-18-15,0 17 15,-36 1 63,0 0-79,-17-18 1,18 0 31,-1 0-32</inkml:trace>
  <inkml:trace contextRef="#ctx0" brushRef="#br0" timeOffset="-161851.36">2328 8502 0,'0'18'16,"18"17"15,-18 0 1,0-17 14,0-36 17,0 0-63</inkml:trace>
  <inkml:trace contextRef="#ctx0" brushRef="#br0" timeOffset="-161649.58">2328 8343 0</inkml:trace>
  <inkml:trace contextRef="#ctx0" brushRef="#br0" timeOffset="-160943.54">2434 8484 0,'18'18'46,"-18"0"-30,17-1 0,1-17 109,-18-17-110,18 17-15,-18-36 16,17 36 0,-17-17-16,36-19 31,-19 36-31,-17-17 15,36 17 17,-19 0-17,-17 17 1,18 19 0,-1-19-1,-17 1 1,0 17 15,0-17 0,18-1-15,0 1 0,-1 0-1</inkml:trace>
  <inkml:trace contextRef="#ctx0" brushRef="#br0" timeOffset="-160557.52">2805 8414 0,'0'17'47,"35"89"-16,-35-88-31,17-1 0,-17 1 31,0 0-15</inkml:trace>
  <inkml:trace contextRef="#ctx0" brushRef="#br0" timeOffset="-160214.27">2769 8361 0,'18'0'63,"17"0"-47,-17 0-16,-1 0 15,-17-18-15,36 18 16,-36-17-1,35-1-15,-17 18 16,17-18 15</inkml:trace>
  <inkml:trace contextRef="#ctx0" brushRef="#br0" timeOffset="-159531.36">3104 8449 0,'-35'0'63,"18"0"-48,-1 0 1,18 18 62,0-1-62,0 1-1,18-18 17,-1 0-17,1 18 48,-1 17-32,-17-18-31,0 1 16,-35 35-1,18-18 1,-1-35-1,0 18-15,1-18 16,-1 0 0</inkml:trace>
  <inkml:trace contextRef="#ctx0" brushRef="#br0" timeOffset="-142016.15">24165 6368 0,'0'0'0,"18"0"0,17 0 31,0 0-15,-17 0-16,17 0 0,1 0 15,-1 0-15,18-18 16,17 18-16,1 0 16,229 0 15,-177 0-31,1 0 0,-1-18 15,-17 18-15,18 0 16,122-17 0,1 17-1,124 0 17,35 0-1,-318 0-31,18-36 15,-1 36-15,1 0 16,247 0 15,-247 0-31,17 0 0,-17 0 16,71 0 0,140 0 15,177 0 0,-194 0-15,-177 0-1,1 0-15,105 0 32,-105 0-32,105 0 15,-123 0-15,194 0 31,-195 0-15,160 0 0,-142 0-1,-17 0 1,-53 0 0,0 0-16,0 0 15,123 0 1,-105 0-1,-1 0-15,-17 0 16,89 0 0,-72 0-1,1 0-15,17 0 16,406 0 15,-388 0-15,140 0 15,-228 0 0,0 0 32,-1 0-48</inkml:trace>
  <inkml:trace contextRef="#ctx0" brushRef="#br0" timeOffset="-138348.34">24289 6438 0,'-18'0'32,"0"0"-17,1 0-15,-54 18 32,1-1-32,17-17 0,-124 36 31,142-36-16,-88 17 1,105-17-16,-35 18 16,0 35 31,53-35-47,-17-1 15,17 1 1,-36 35-1,-17 141 17,53-159-32,0 71 31,0-71-15,0 0-1,0 107 1,0-107-16,0 106 31,-35 53-15,35-123-1,-18 17-15,1 0 16,-18 0-16,17 0 16,-17 212 15,35-229-31,-53 264 47,0 35-16,53-229-15,0-88-1,0-17-15,0-19 16,0 19-16,-18 87 31,18-88-15,0 71-1,-35 53 1,35-89 0,-18 72-1,-17 69 1,17-158-1,18 0-15,0 18 16,0-19-16,-17 125 31,-1-107-31,18-17 16,0-17 0,-35 193-1,35-176 1,0 17-16,-18 1 15,0 70 1,1-88 0,-1 18-1,18 34 1,-17-52 0,17 18-1,-36 105 16,19-52-15,17-89 0,0 88-1,0-87 1,0-19-16,0 19 16,0-1-16,0 0 15,0-17-15,0-1 16,0 19-16,0-19 15,0 107 17,0-89-17,0-17-15,0-1 16,0 54 0,35 17 15,18 0-16,-36-52 1,1-19 0,0 19-1,52 16 17,-34-34-32,34 17 15,71 18 16,-105-35-31,105-18 32,-88 18-17,-1-18-15,54 0 16,-18 0 0,1 0-1,-54 0 1,53 0-1,-17 0 1,-54 0 0,54 17-1,-53 1 1,17-18-16,35 35 31,-17-17 0,-35-1-31,17 19 16,18 52 0,0-18 15,-18 1-15,-35-18-1,71 212 1,-53-124-1,-1-71 1,1 124 0,-18-141-1,0 0-15,0 18 16,0-1-16,17 1 16,1 105-1,-18-123 1,0 0-16,0 141 31,0-141-15,0 0-1,0-18-15,0 53 32,0-52-32,0-1 15,0 0-15,-18 0 16,-17 54-1,18-54-15,-1-18 16,0 36 0,1-35-16,-1-18 15,-35 18 1,18-1-16,-1 1 16,1-18-16,-106 18 31,88-18-31,18 0 15,0 17-15,-54 1 32,72-18-32,-54 35 31,36-17-31,17-18 0,-35 35 16,18-35-1,0 35-15,0-35 16,-89 71 15,106-53-31,-52 52 16,52-52-1,1 17-15,-1 0 16,0 18 0,18-35-16,-35 88 31,35-89-31,0 72 31,0 69 0,-18-105-31,18-18 16,0 71 0,0-53-16,0 0 15,0 35 1,0 18-1,0-53 1,0 71 0,0-72-16,0 37 15,0-36 1,0-18-16,0 18 16,0 17-16,0-34 15,0-1-15,0 0 16,0-17-1,0-1 17,-17-17-17,-1 0-15,18-17 0,-70-107 16,52 1 0</inkml:trace>
  <inkml:trace contextRef="#ctx0" brushRef="#br0" timeOffset="-135716.77">24112 7214 0,'-17'0'31,"17"18"-16,0 0-15,0 52 32,0-35-32,0 71 15,0-70 1,0 16 0,17-52 77,1-17-77,17-18 0,1 17-1,-19 18 16,36 70 1,-35-52-17,-1 17-15,-17-17 32,18-18-1,0 0-16,-1-18-15,1 1 32,0-1-32,-1-52 15,-17-1 17,0 53-32,0 1 15,0-36 1,0 35-1,0-35 1,0 36 0,0-19-1,0 1 17,-17 17-32</inkml:trace>
  <inkml:trace contextRef="#ctx0" brushRef="#br0" timeOffset="-134834.2">24112 6897 0,'18'0'94,"53"0"-79,-36 0-15,35 0 31,-52 0-15,0 0 0,-1 0-1,1 0 1,0-18 62,-18 1-31,0-1-31,0 0-16,-36-17 15,1 17 16</inkml:trace>
  <inkml:trace contextRef="#ctx0" brushRef="#br0" timeOffset="-133862.4">25065 7532 0,'17'0'16,"1"0"0,0 0-1,-1-18 1,19 1-1,-1 17 1,18 0 0,-35 0-1,17 0-15,0 0 32,0 0-17,-17 0-15,17 0 16,-17 0-1,0 0-15,-1 0 16,1 0 15</inkml:trace>
  <inkml:trace contextRef="#ctx0" brushRef="#br0" timeOffset="-133106.35">25100 7320 0,'0'-18'15,"-53"18"17,36 18-17,-1 0-15,-17-1 16,17-17-16,0 18 15,1 0 1,-19-1-16,1 1 31,35 0 32,18 52-32,-1-52-15,1-1-16,0-17 15,-18 18-15,53-18 32,-36 18-32,19-18 0,-19 0 15,36 0 1,-18 0-1,18 17 17,0 1-17,-17 0 1,-19-18 0</inkml:trace>
  <inkml:trace contextRef="#ctx0" brushRef="#br0" timeOffset="-131948.12">25982 7214 0,'-18'0'16,"18"36"-1,0 16 1,0 54 15,0-88-31,0 0 16,0-1 46,36-17-15,-19 0-31,1 0-1,17 0 17,18 0-1,-35 18-31,-1-18 31,1 0 0,0 0-15,-1-35 0,1-1-1,-18-17-15,0 36 16,0-36-1,-18 18 1,-17-18 0,0 35-1,17 0 1,1 18 0,-1 0 15</inkml:trace>
  <inkml:trace contextRef="#ctx0" brushRef="#br0" timeOffset="-130671.17">25735 6897 0,'18'0'16,"-1"0"-1,1 0 1,0 0-16,17 0 16,18 0 15,-18 0-31,-17 0 16,17 0-16,18 17 31,-35-17-31,17 0 15,-17 0 1,-1 0 0,1 0-1,-1 0 17,-17-17-1,0-18-16,0 17 1,-17 0 0,-54 1-1,54-19-15,-1 36 16,0-17-16,-17-1 31</inkml:trace>
  <inkml:trace contextRef="#ctx0" brushRef="#br0" timeOffset="-129234.06">26441 7355 0,'35'0'47,"0"0"-31,-17 0 0,0 0-16,52 0 31,-52 0-31,17-17 31,-17 17-15,-1 0-1,-17-18 1</inkml:trace>
  <inkml:trace contextRef="#ctx0" brushRef="#br0" timeOffset="-128745.02">26529 7232 0,'0'53'31,"35"17"-15,-35-34 0,18-1-1,-18-17 1,0-1-16,0 19 31</inkml:trace>
  <inkml:trace contextRef="#ctx0" brushRef="#br0" timeOffset="-127613.83">27040 7126 0,'18'53'94,"0"-18"-79,-1-17 1,1-18 31,0 0-32,-1 0-15,1-18 32,-18-35-1,0 36-15,0-19-1,35 72 95,18 122-95,0-69 1,-53-54-1,0-17-15,18 35 16,-18-36 15,0 1-15,-36-18 0,-52 17 15,35-34-16,36 17 1,17-18 15,0 1-15,0-1-16</inkml:trace>
  <inkml:trace contextRef="#ctx0" brushRef="#br0" timeOffset="-126939.89">27587 6985 0,'18'71'15,"-1"-36"1,19 35 0,-1 19-1,18-19-15,-18-17 31,-17-35-15,17 17-16,-17-17 16,-18-1 15,17 1 0</inkml:trace>
  <inkml:trace contextRef="#ctx0" brushRef="#br0" timeOffset="-126407.22">27799 7073 0,'-35'0'32,"17"0"-17,0 18 1,-17 52 0,35-52-1,-53 88 1,53-89 15,0 1-15,-18 0-16,1-1 15,-1-17 17</inkml:trace>
  <inkml:trace contextRef="#ctx0" brushRef="#br0" timeOffset="-125588.85">27446 6756 0,'35'0'47,"18"17"-31,18 1 15,-18-18-15,-36 0-1,19 0 17,-19 0-32,1 0 31,0 0 16,-18-35 0,0-1-32,-18 36-15,0-17 16,18-1 0,-17 18-1</inkml:trace>
  <inkml:trace contextRef="#ctx0" brushRef="#br0" timeOffset="-122905.24">28840 7320 0,'0'35'16,"0"36"0,0-53-1,0 17 16,0-17-15,52-1 0,1 1 15,0-18 16,-35-18-47,88-105 31,-89-54 0,-52 124 1,35 36-32,-35-1 15,17 18 1</inkml:trace>
  <inkml:trace contextRef="#ctx0" brushRef="#br0" timeOffset="-122167.49">29316 7408 0,'17'18'0,"-17"0"16,18 17-1,-53-106-15,70 177 32,-35-71-32,0-17 15,-35-71 63,17-17-62,1-1-16,17-17 31,0 0-15,-18 70-16,18-35 15,0 35 17,0 1-1,35 17-15,-17 0-1,-1 0 1,1 0 15,0 17-31,-18 1 16,0 0-16,0 35 15,0-36 1,-18 19 0,18-19-16,-18-17 31,1 18 0</inkml:trace>
  <inkml:trace contextRef="#ctx0" brushRef="#br0" timeOffset="-120936.7">29827 6826 0,'0'0'16,"18"88"-16,0-35 15,-18 0-15,17 124 32,-17-54-1,0-105-16,0-1 1,-35 1 15,17 0-15,1-18 0,-1 0-1,0 0 1,1 0-16,-1-36 31,18 19-31,0-1 16,0-17-16,0 17 15,0-17 1,0 0 15,18 35-15,-1 0-16,19 0 31,70 105 0,-71-87-31,-35 0 16,17-1 31</inkml:trace>
  <inkml:trace contextRef="#ctx0" brushRef="#br0" timeOffset="-120243.67">30145 7302 0,'0'-17'16,"0"-1"31,-35 18-16,17 0-15,0 0 15,1 18-31,17-1 16,0 1-1,0 0 16,17-1-15,19-17 31,16 0-31,-52-17-16,18 17 15,-18-18 1,0 0-16,18 18 15,-18-17-15,0-1 16,17 36 31,1 70-31,0-70-16,-1 17 15,-17-17 16,18-1 16,0-17-31</inkml:trace>
  <inkml:trace contextRef="#ctx0" brushRef="#br0" timeOffset="-119848.7">30409 7056 0,'0'52'63,"18"19"-47,-18-53-1,18 17 1,-18 0-1,17 18 1,1-18 0,-18-17-1</inkml:trace>
  <inkml:trace contextRef="#ctx0" brushRef="#br0" timeOffset="-119421.15">30374 7108 0,'0'-17'109,"53"-18"-78,-18 17-31,-17 0 16,0 1 0</inkml:trace>
  <inkml:trace contextRef="#ctx0" brushRef="#br0" timeOffset="-118792.74">30621 7250 0,'0'0'0,"18"0"15,-18-18 1,17-17 15,-17 17-15,0-35-1,-17 35 17,-1 18-17,0 0-15,1 18 16,-1 17 15,18-17-15,-17 88 15,17-71 0,52 0 1,-34-35-32,17 18 31,1-18-16</inkml:trace>
  <inkml:trace contextRef="#ctx0" brushRef="#br0" timeOffset="-117249.64">31203 7267 0,'18'0'47,"-1"-17"-16,19-1-15,-36 0-1,17 18-15,1-35 32,-18 17-32,-18 18 47,1 0-32,-1 0-15,-17 0 47,17 18-47,-17 35 16,17-18-1,1 71 17,17-71-17,35-17 1,-17-18 15,-1 0-31,1 0 16,-1 0-16,36 0 31,-17-35 0,-36 17-15,17 0-16,1-17 47,-18 17 0,0 1-32,0-1 32,0 1-16,-18 52 16,18 0-31,0 18-1,0-35 17,0-1-17,0 1 17,36-18-17,-19-18 16,1 1-15,-18-1 0,17 18 62,-17 53-63,0 35 1,0-35-16,0 53 31,0-53-31,0 0 16,0 141 15,18-177 32</inkml:trace>
  <inkml:trace contextRef="#ctx0" brushRef="#br0" timeOffset="-116544.52">31574 7373 0,'0'53'62,"17"0"-46,1-35-1,0 17 1,-1-18 31,18-87 0,-35 35-32,0-1 1,18 36 31,0 0-32,-18 18 1,17 0 15,1-1 16,17 1-16</inkml:trace>
  <inkml:trace contextRef="#ctx0" brushRef="#br0" timeOffset="-115942.96">31873 7497 0,'0'-18'15,"0"0"1,-17 36 62,17 0-62,0 17-16,0-18 0,0 1 47,17 0-16,1-1 16,0-17-32,-1 0 1,-17-17-16,0-1 16,18 0-1,-18 36 48,35 35-32,-17-35 16</inkml:trace>
  <inkml:trace contextRef="#ctx0" brushRef="#br0" timeOffset="-115518.66">32156 7214 0,'-18'36'47,"18"52"-16,0-53-31,0 18 16,0 35 0,0-53-1,0-17 16</inkml:trace>
  <inkml:trace contextRef="#ctx0" brushRef="#br0" timeOffset="-115229.41">31997 7267 0,'0'-17'0,"18"-1"15,-36 53-15,71-105 16,-36 70-1,19-36 1,-1 19 15</inkml:trace>
  <inkml:trace contextRef="#ctx0" brushRef="#br0" timeOffset="-114858.25">32226 7532 0,'18'17'46,"-18"1"-30</inkml:trace>
  <inkml:trace contextRef="#ctx0" brushRef="#br0" timeOffset="-114483.62">32244 7391 0</inkml:trace>
  <inkml:trace contextRef="#ctx0" brushRef="#br0" timeOffset="-113734.33">32385 7408 0,'0'0'16,"-18"0"-1,1 0-15,17 18 16,0 0-16,-18-1 15,18 1-15,-18 0 16,18 17 0,0-18-1,0 1-15,36 17 47,-19-35-31,36-35 31,-53-71-16,0 89-15,0-1-16,0 0 15,0 1 1,-17 17-16,-1 0 15</inkml:trace>
  <inkml:trace contextRef="#ctx0" brushRef="#br0" timeOffset="-113116.18">32438 7408 0,'35'36'32,"-35"-19"-17,18 19 1,-18-89 93,0 17-93,17 19-16,-17-1 31,36 18 16,-19 18-16,1-1-15,-18 1 62,0 0-47,0-1-31,0 1 16</inkml:trace>
  <inkml:trace contextRef="#ctx0" brushRef="#br0" timeOffset="-111284.92">24095 8661 0,'0'53'15,"0"-106"-15,0 123 16</inkml:trace>
  <inkml:trace contextRef="#ctx0" brushRef="#br0" timeOffset="-111066.39">24130 8237 0</inkml:trace>
  <inkml:trace contextRef="#ctx0" brushRef="#br0" timeOffset="-110374.41">24694 8237 0,'-17'-35'16,"34"70"-16,-52-70 16,18 35-1,-1 0 1,0 0 15,1 0-15,-36 53 15,53-18-15,-18-17-16,18 17 15,0 18 1,0-18-1,18 71 1,-1-35 0,-17-36-1,18 36 17,-18-36-17,18 35 1,-18-52-1,17 53 1</inkml:trace>
  <inkml:trace contextRef="#ctx0" brushRef="#br0" timeOffset="-110142.95">24589 8714 0,'0'-18'16,"17"18"30,36-35-30,-18 17 0,-17 18-16,17-18 15</inkml:trace>
  <inkml:trace contextRef="#ctx0" brushRef="#br0" timeOffset="-108960.83">25594 8431 0,'-18'0'47,"18"106"-31,0-53-16,0 0 15,0 0 1,18-35 46,53-89-46,-54 36-16,1-1 16,-1 19-1,1-54 1,0 36-16,-18 17 16,0 1 15,35-1 47,0 106-62,-17-35-16,17 53 15,-17-71 1,0 1-16,-18-1 15,17 18 17,-34-36-17,-54 36 1,0-53 15,36 0-15,17 0-16,1 0 15,-1 0-15,1-17 16,-1 17-16,18-18 16,-18 0 15,18-17 0,0 18-31</inkml:trace>
  <inkml:trace contextRef="#ctx0" brushRef="#br0" timeOffset="-107964.27">26547 8661 0,'17'0'63,"18"0"-48,1-18 16,-19 18-31,19 0 16,-19-18 0,19-17-1,-19 17 1,-17 1 15</inkml:trace>
  <inkml:trace contextRef="#ctx0" brushRef="#br0" timeOffset="-107611.89">26599 8467 0,'0'0'0,"0"17"16,0 19 0,0 69-16,0-52 15,0-17-15,18-19 16,-18 36 15,0-35-31,18 17 47,17-17-31</inkml:trace>
  <inkml:trace contextRef="#ctx0" brushRef="#br0" timeOffset="-107050.85">26899 8520 0,'0'17'31,"0"1"-15,18 35 0,-18-36-16,0 1 15,18 0-15,-1 17 32,18-53 30,1-52-46,-36 17-16,17-18 15,1 36 1</inkml:trace>
  <inkml:trace contextRef="#ctx0" brushRef="#br0" timeOffset="-106457.66">27182 8590 0,'17'0'16,"1"0"31,-18-18-32,17 1 1,-17-18 15,-17 17 16,-18 18 0,17 0-31,0 18-1,18 17 1,0 18 0,0 0-1,0 35 16,0-70-15,18-1-16,52 36 31,-34-53 1,17-18-17</inkml:trace>
  <inkml:trace contextRef="#ctx0" brushRef="#br0" timeOffset="-106177.3">27534 8749 0,'0'18'0,"0"-1"16,0 71 15,0-70-15,0 0-1,-17-1-15</inkml:trace>
  <inkml:trace contextRef="#ctx0" brushRef="#br0" timeOffset="-79439.9">32667 9102 0,'0'70'63,"-17"142"-32,17-159-31,0 17 16,-18 36-1,18-18 17</inkml:trace>
  <inkml:trace contextRef="#ctx0" brushRef="#br0" timeOffset="-77165.46">32438 9084 0,'0'-18'16,"-18"18"0,1 0-1,-19 36 1,-34-1-1,17-17-15,35-1 16,1 1-16,-19 17 16,1 0-1,0 1-15,-1-1 0,1 18 16,-35 35 0,52-35-16,0-35 15,18-1 1,0 1 31,36-18-16,69 0 0,-69 0-31,52 0 47,-70 0-16,-18 18-31,0-1 16,0 18 15,-106 54 0,70-72-31,19-17 0,-1 18 16,1-18-16,-19 0 31,-34 0 1,34 0-17,19-18 1,-1 1-16,1-1 31,17 0-31,-18-17 31,18 17-15,0 1 0,-35 87 93,17-17-93,-17-17-16,-1-1 15,-34 0 1,35-35 15,17 0-15,-17-18-1,17 18 1,18-35 15,-18 18-31,18-54 16,0 53-1,0-70 17,0-53-1,0 123-31,0-70 31,0 71-15,0-72-1,0 54 17,0 17-1,0 1 16,-17 17 62,17 88 32,0 106-110,0-159-31,-18 71 16,0-18-1,-34 36 17,16-89-17,19 0 1,-54 18-16,36-35 15,0 0-15,-18-1 16,17 1-16,1 0 16,-53 17-1,70-35 1,1 0 0,-1 0 15,0 0 0,18-18-15,0 1-16,0-36 47,0-36-16,0 54-31,0 0 15,18 17 1,-18 1-16</inkml:trace>
  <inkml:trace contextRef="#ctx0" brushRef="#br0" timeOffset="-76391.84">31221 9543 0,'17'-18'0,"-34"18"47,-1-18-32,1 18 17,-1 0-32,0 18 31,1 0-15,-1-18-1,18 17 1,0 1 15,0 0 0,18-18-15,-1 17 15,1-17-15,-18 18-1,18-18 17,-18 35-17,-18-35 1,18 18-16,-18-1 16,1 1-1,-19 0-15,36-1 16,-17-17-16,-1 0 15</inkml:trace>
  <inkml:trace contextRef="#ctx0" brushRef="#br0" timeOffset="-75695.74">31697 9402 0</inkml:trace>
  <inkml:trace contextRef="#ctx0" brushRef="#br0" timeOffset="-73608.81">30304 9631 0,'0'70'110,"0"-52"-95,0 0-15,0-1 16,0 1-16,0 0 16,0 17 15,0-18-31,-18-17 0,18 18 16,-35 0 15,17-18-16,-35 0 17,35-18-1,-17 0-15,35 1-1,0-18 16,0-1 1,0 19-1,0 34 63,0 19-63,0-1-15,-17 0-1,-36 0 16,-36-35 16,19 18-31,52-18-16,-52 0 31,17 18-15,35-18-16,1 0 15</inkml:trace>
  <inkml:trace contextRef="#ctx0" brushRef="#br0" timeOffset="-73126.78">30374 10107 0</inkml:trace>
  <inkml:trace contextRef="#ctx0" brushRef="#br0" timeOffset="-72630">29968 9543 0,'36'0'32,"-19"0"-32,54 0 15,-36 0 1,18-18 15,-35 0 0</inkml:trace>
  <inkml:trace contextRef="#ctx0" brushRef="#br0" timeOffset="-71278.39">29598 9719 0,'0'0'0,"0"-35"31,18 35 1,-1 0-17,1 0 1,17 0 0,-17 0-1,17 0 1,-17 0-16,-18 17 15,53 1 1,-53 0 31,0 17-16,-18 0 0,-35 0 1,36-17-32,-1-18 15,0 18-15,-17-1 16,-53 1 15,0 0 0,70-18-31,0 0 16,18 17 78,0 19-79,0-1-15,36 88 32,-36-87-32,17 17 31,-17 52-15,0-87-1,-35 35 1,0-53-16,-1 35 15,-69 0 1,69-35 0</inkml:trace>
  <inkml:trace contextRef="#ctx0" brushRef="#br0" timeOffset="-70284.8">29051 9331 0,'0'53'78,"0"53"-62,0-53-16,0 70 15,-17-35 1,17-52 0,-36 69 15,19-69-16,-1-19 1,0 19 0,1-19-16,-1 1 15,0 0-15,1-1 16,-1 1 0,1-18-16,-19 0 15,1 0 1,17 0-16,1 0 15,-1 0 1,0 0-16,1 0 31,-1-35 1,1 17-32,-1 0 15,18 1 16,0-1-15,0 0 0</inkml:trace>
  <inkml:trace contextRef="#ctx0" brushRef="#br0" timeOffset="-69441.75">28787 9631 0,'-18'0'110,"-35"0"-79,18 17-15,35 1 46,0 17-46,0-17-1,17 0 1,-17-1-16,18-17 16,-18 18-16,18-18 15,-1 35 63,-17-17-62,0-1 0,-17-17-1,17 18 1,-53 0 0,35-1-1,1-17-15</inkml:trace>
  <inkml:trace contextRef="#ctx0" brushRef="#br0" timeOffset="-68816.26">27887 9419 0,'0'71'47,"0"-18"-32,0 0-15,0 105 31,0-105-15,0 35-16,0 54 31,0-107-15,0 35-16,0-34 16</inkml:trace>
  <inkml:trace contextRef="#ctx0" brushRef="#br0" timeOffset="-68157.91">27693 9384 0,'0'18'16,"0"-1"-1,0 1-15,0 17 16,0 18 0,-18-18-16,1 18 0,-19 71 46,-69-1-14,69-88-32,-17 1 15,-105 34 17,140-52-32,-17-18 31,17 0 0</inkml:trace>
  <inkml:trace contextRef="#ctx0" brushRef="#br0" timeOffset="-67257.34">26458 9807 0,'0'18'16,"0"17"0,0 71-1,0-265-15,0 353 16,0-176-1,18 0 32,0-18-31,35-18 15,-36 0-15,18 18-16,-17 0 31,0 0-15,17 0 15,-17 0 0,-1 0-15,1 0-16,0 0 31,-1-35-15,1 17-16,-18-17 31,0 17-31,0-70 16,0 71-1,0-54 16,-18 36 1</inkml:trace>
  <inkml:trace contextRef="#ctx0" brushRef="#br0" timeOffset="-57095.56">25876 9895 0,'0'-17'63,"0"-1"-32,0 0 0,-17 18 16,-1 36 0,18-19 15,0 1-46,0 0 31,18-18-31,-1 0-1,1 0 1,17 0-1,-17 0 17,-1 0 61,1 17-61,-18 1-17,0 17 1,-18-17 15,1 0-31,17 17 16,0-18-1,0 19 1,0-1 0,0 18-1,0-35 1,0-1-16,-18 18 16,1-17-1,-1 0 1,0-18-1,-17 0 17,17-18-17,1 0-15,-1-34 16,0 34-16,1-17 16,17-1-1,0 19-15,0-19 47,0-16-16,0 34-15,0 0-16,35-17 31</inkml:trace>
  <inkml:trace contextRef="#ctx0" brushRef="#br0" timeOffset="-56847.51">25859 9613 0</inkml:trace>
  <inkml:trace contextRef="#ctx0" brushRef="#br0" timeOffset="-56252.74">25488 9578 0,'0'18'31,"0"-1"-15,0 18-16,0 18 15,0 71 1,0-54-16,0 107 31,-17-124-31,17-18 0,0 36 31,0-54-15</inkml:trace>
  <inkml:trace contextRef="#ctx0" brushRef="#br0" timeOffset="-55931.15">25153 10089 0,'-53'0'31,"35"18"-15,-34 17-1,34-17 1,-17-18-16,-1 18 16,-17-1 15,36-17-16,-1 0-15</inkml:trace>
  <inkml:trace contextRef="#ctx0" brushRef="#br0" timeOffset="-55609.34">24924 9948 0,'0'0'16,"35"0"-1,-17 0 1,-1 0-16,1 0 31,0 0-15</inkml:trace>
  <inkml:trace contextRef="#ctx0" brushRef="#br0" timeOffset="-54854.47">24659 10072 0,'0'17'31,"0"1"-31,0 0 15,18-1 1,17-17 0,0 18 15,-17-18-31,0 18 31,-1-1-15,-17 1 15,0 0-15,0-1-1,-17-17 1,-19 0 0,1 0-1,-18 0 16,18 0-15,17-17 15,1-1-15,-1-35 0,18 35-1,0 1-15,0-124 31,0 70-15,0-17 15,0 53 1</inkml:trace>
  <inkml:trace contextRef="#ctx0" brushRef="#br0" timeOffset="-54257.79">24783 10513 0,'0'-18'63,"-36"18"-48</inkml:trace>
  <inkml:trace contextRef="#ctx0" brushRef="#br0" timeOffset="-53472.72">24324 10072 0,'-35'17'16,"17"-17"-1,-35 53 1,159-123-16,-229 158 15,123-70 1,0-1 15,0 1 1,35-18-1,0 0 0,-17 0-31,17 0 16,18-18 15,-35-17-15,-18 17-1,17-17 16,-17 17-15,0 1 15,-17-1-15</inkml:trace>
  <inkml:trace contextRef="#ctx0" brushRef="#br0" timeOffset="-52914.92">23442 10019 0,'35'18'16,"-70"-36"-16,123 88 15,-52-52 1,-19 17-16,71 54 31,-35-72-15,-35 18 0,0-17-1,-1 0-15</inkml:trace>
  <inkml:trace contextRef="#ctx0" brushRef="#br0" timeOffset="-52455.85">23742 10001 0,'-18'0'32,"1"36"-17,-36 69 1,-35 54 15,70-124-15,0 1-1,1-19 1,17 1 0,-18 0-1</inkml:trace>
  <inkml:trace contextRef="#ctx0" brushRef="#br0" timeOffset="-50372.03">33161 10301 0,'-18'18'0,"1"-18"15,-1 17 1,-35-17 15,36 18-15,-36 0-1,35-1-15,-17 1 16,0 17 15,35 0-15,0-17 15,17 0-15,36-1 15,-35-17-31,-1 18 0,1-18 16,35 0 31,-35 0-16,-18 18 31,-159 35-30,88-18-32,-17 0 15,0 0-15,-124 36 16,124-53-16,-53 17 31,-36-17 0,160-1 1,-1-17-17,-17-17 48,17-36-48,18 17 1,0-52-16,0 18 31,0 17-31,18-88 16,0 88 15,-18 35-31,0 0 16</inkml:trace>
  <inkml:trace contextRef="#ctx0" brushRef="#br0" timeOffset="-49810.76">32244 10583 0,'18'-17'31,"-18"-19"-15,0 19 15,0-1-31,17 0 62,18 1-46,-17 17 31,17 0-32,-35 17 1,0 1 0,18-18-16,-18 35 15,0-17 1,0 0-16,18 17 31</inkml:trace>
  <inkml:trace contextRef="#ctx0" brushRef="#br0" timeOffset="-48886.48">31697 10689 0,'18'0'16,"-1"0"-1,1 71 17,-18-36-32,0 53 31,0-70-31,0 17 15,-18-17 1,1-1 0,-1-17-1,-17 0 1,0 0 0,-89-70-1,71 17 1,35 53-1,18-18-15,0-17 63,0 0-32,0 17-15,0 0-16,18 18 15,0 0-15,-1 0 16,19 18 15,-19 0-15,1-1 0,-18 1-16,0 0 15,0 17 32</inkml:trace>
  <inkml:trace contextRef="#ctx0" brushRef="#br0" timeOffset="-48156.95">30639 10918 0,'0'36'47,"0"-1"-31,0-17-1,0 17 1,0 0-1,-18 0-15,-35-17 32,36 0-17,-19-1-15,-17-17 32,36 0-32,-19 0 0,19 0 15,-18-17-15,-1-19 31,19 36-15,17-17-16</inkml:trace>
  <inkml:trace contextRef="#ctx0" brushRef="#br0" timeOffset="-47908.32">30374 10813 0,'53'0'32,"-18"0"-17,36 0 1,-36 0-16,53-36 31,-70 36-31,0-17 16</inkml:trace>
  <inkml:trace contextRef="#ctx0" brushRef="#br0" timeOffset="-45756.53">30127 10918 0,'0'18'31,"18"-18"-16,17 0 1,-17 18 0,70-1 15,-53 19 0,-17-19-15,0 1-1,-1-18 17,-17 35-17,0-17 1,-35-1 15,17 1-31,-70 0 16,53-18-1,-1 0-15,1 0 16,-88 0 0,70 0-1,-88 35 1,105-17 0,-140-1 15,141 1 0,17-18-15,0 0 62,1 0-16,17 18-46,0-36 62,0 0-62,0 1-1,0-1 1,0 0 0,0 36 77,0 0-77,-18 17 0,18-17-1,-17-18 1,-1 17-16,-17 1 31,-1-18 0,1 0 1,35-18-32,-18 18 15,18-17 1,-17-1 15,17-35 0,0 35-31,0-17 16,0 17 15,0 1-31,0-36 16,0 35-16,0 1 15,0-19 1,0 19-16,0-19 0,0-52 31,0-35 1,0 105-32,0-17 31,0 88 125,-18-36-140,1 19-1,-19-19 1,19 1-16,-1 0 16,-35-1-1,35 1-15,-52 0 31,-18-1-15,70 1-16,-17-18 16,-18 17 15,18 19 0,35-19-31,0 1 16,0 0-16,0-1 15,0 19-15,0-19 32,52 1-1,1-1-15,0-17-1,-35 0 1,17 0-16,1 0 15,158-35 17,-159 18-17,0-1-15</inkml:trace>
  <inkml:trace contextRef="#ctx0" brushRef="#br0" timeOffset="-45387.88">29616 10848 0,'-18'0'140</inkml:trace>
  <inkml:trace contextRef="#ctx0" brushRef="#br0" timeOffset="-43479.35">32791 8590 0,'0'-18'31,"-18"18"-15,-17 0 31,-1 0-16,-16 0 0,34 0-15,18 18 0,-18 17-1,18-17 1,0 0 0,0-1 15,36 19 16,-19-36-16,-17 17 0,18 1-15,-18 0-1,-35-1-15,-36 36 32,36 0-17,-1-35 1,1-1 0</inkml:trace>
  <inkml:trace contextRef="#ctx0" brushRef="#br0" timeOffset="-31013.21">25241 12665 0,'0'35'172,"0"-17"-125,36-18 31,-19-18-62,1-17-1,-18 17 1,17 0 0,-17-34-1,0 34-15,-17-17 16,-1 35-1,-17 0 17,17 0-17,1 17 17,17 1-17</inkml:trace>
  <inkml:trace contextRef="#ctx0" brushRef="#br0" timeOffset="-29479.16">25241 12612 0,'18'0'63,"52"0"-48,142-71 16,-124 36 1,-52 0-32,-1 17 15,35-17 1,-17 17 0,18 0-16,-1 18 0,-17-17 15,18 17-15,-1-18 16,54 1-1,-106 17-15,17-18 16,35 0 15,-52 1-31,0 17 0,-1-18 32,19 0-1,-19 18 16,19-35 0,-19 17-32,1 18 1,-1-17 31,1-1-32,0 18 1,-1-17 0,-17-1-1,36 18 1,-19 0 15,-17-18 47,-17 18-47,-36 0-15,0 0 0,35 0-16,1 0 78,17-17-63,0-1 17,0 0-17,35 18 1,-18 0 0,1 0-1,17 0 16,-17 0-15,17 0 0,1 0 31,-19 0-32,-17 18 63,0 17-62,-17 1 0,-1-19-16,-17 1 15,-1 17-15,19 0 16,-1-17-16,0 0 15</inkml:trace>
  <inkml:trace contextRef="#ctx0" brushRef="#br0" timeOffset="-28995.28">26846 12312 0,'0'0'15,"18"0"1,-18 18-16,18-18 16,17 17 15,-35 1-31,53 17 16,-53-17-1,17-1 1,1 1-1,0-18 1,-18 18 15</inkml:trace>
  <inkml:trace contextRef="#ctx0" brushRef="#br0" timeOffset="-28528.83">27040 12294 0,'-17'-17'16,"-1"17"0,-35 17 15,36 1-31,-19 17 31,36-17-31,-35-1 16,35 1 46,-18-18-46,1 18 31</inkml:trace>
  <inkml:trace contextRef="#ctx0" brushRef="#br0" timeOffset="-25702.88">25241 12647 0,'0'18'47,"-35"-18"0,0-36-31,17 36-16,-17-17 15,-1-1 1,-16 1 0,16 17-1,19-18 1,-1 18-16,0-18 15,-70-17 1,-53 0 15,-53-36 1,159 71-32,-1-18 15,1 1-15,18-1 16,-36 18-1,17 0-15,-17-35 32,-17 17-1,35 18-15,35-17-16,-18 17 31,18-18 63,0 0-79,0 1 1,0-1-1,0 0 17,-18 1-32,1 17 15,17-18 1,-18 18 0,0-17-1,1-1 16,-1 18-15,36 0 109,17 0-109,18 18 15,-35-18-31,35 17 31,-36-17-31,18 0 16,-17 0 31,0 0 0,-54 0 93,-16 0-124,34 0-16,-35 0 15,18 0 17,17-17-32,0 17 31,18 17 63,0 18-79,0-17 1,18 0 0,17 35-1,-35-18 1,18 18 15,0-18-15,-18 0-1,17-17 1</inkml:trace>
  <inkml:trace contextRef="#ctx0" brushRef="#br0" timeOffset="-24726.52">23689 11853 0,'0'18'47,"0"17"-31,18-17 31,-1 0-16,1-18-15,0 0-1,-1 0-15,1-18 16,-1 18 0,-17-35-1,18 35 63,-18 17-46,35-17 30,-17 0-46,-18-17-16,18-1 15,-1 0-15,1-17 16,-18 17-16,0 1 16,18-36-1,-18 18-15,-18-1 31</inkml:trace>
  <inkml:trace contextRef="#ctx0" brushRef="#br1" timeOffset="3669.44">25294 12700 0,'0'-18'46,"0"1"-30,18-1 0,-18 0-1,35-17 1,18-18 0,-35 36-1,-1-19-15,71-52 31,-52 18-15,-19 52-16,1-17 0,17-18 31,18-35 1,-53 70-32,18-17 15,-1 17 1,-17 0-16,18 1 0,0-19 15,-1-16 17,1 34-32,-18 0 0,18-17 47,-18 0-32,17 35 1,-17-18-1,0 0 17,18 1-1,-18-1-31,0 0 109,-18 18-93,1 0 0,-36 0-1,0 0 1,-71 53-1,54-35 17,70-36 93,35 1-110,-17-19-15,17 19 16,0-1 0,1 1-16,16-19 15,-34 19-15,17 17 31,-17 0-15,17-18 15,-17 0 1,0 18-17,-1 0 1,1 0 31,0 0-32,-1 0 1,1 0 0,-1-17 46,1 70 47,-18-18-93,0 18-16,0 70 31,-18-87-15,18-1-16,-17 18 31,17-18 32</inkml:trace>
  <inkml:trace contextRef="#ctx0" brushRef="#br1" timeOffset="5259.19">25435 10901 0,'0'17'78,"0"1"-62,0 35-1,0 0 1,0 0 0,0-18-1,0 0 1,0-17 78,18-18-79,52-53 16,-52 35-31,0-17 16,-1 18 47,1 17-48,0 35 16,-1-35 1,1 17-17,0-17 32,17-17-16,-18-36-15,1 35 0,0-52-1,-18 52-15,0-52 32,0 52-17,0 0-15,-18 18 16</inkml:trace>
  <inkml:trace contextRef="#ctx0" brushRef="#br1" timeOffset="6858.67">25929 11042 0,'18'0'0,"-1"0"47,19 0-31,-1-18 30,0 1-14,-17-1-1,17 18 0,-17-18-15,-1 18-16,-17-17 15,36-1 1</inkml:trace>
  <inkml:trace contextRef="#ctx0" brushRef="#br1" timeOffset="7348.85">26035 10901 0,'0'17'62,"18"54"-46,-18-53 0,0 52-1,0-52 16,17-1 1</inkml:trace>
  <inkml:trace contextRef="#ctx0" brushRef="#br1" timeOffset="8471.9">26370 10813 0,'0'35'78,"18"-17"-62,-1 17 0,-17-18-1,18 1 1,17-18 46,-17 0-46,-18-35 0,18 17-1,-1-17 1,-17 70 140,0 36-140,0-36-1,0 0 1,0 1 0,0-1-1,-17-18 1,-1-17 0,-17 18-1,17-18 1,-17 0-1,17 0 1,0 0 0,-17 0 46,35-35-15</inkml:trace>
  <inkml:trace contextRef="#ctx0" brushRef="#br1" timeOffset="9081.58">26670 10936 0,'0'-18'47,"35"18"-31,-17 0 0,0 18-16,-1 17 15,-17-17 1,35 17-1,-17-17 1,17 17 0</inkml:trace>
  <inkml:trace contextRef="#ctx0" brushRef="#br1" timeOffset="9669.12">26829 10883 0,'-36'0'47,"36"18"-32,0-1 1,-17 1-16,-18 17 31,17-35-31,0 36 16,1-19 0,17 1-16,-18-18 31</inkml:trace>
  <inkml:trace contextRef="#ctx0" brushRef="#br1" timeOffset="10513.15">26652 10813 0,'0'35'63,"0"-17"-47,0-1-1,18-17 1,-18 35 62</inkml:trace>
  <inkml:trace contextRef="#ctx0" brushRef="#br1" timeOffset="19396.48">33390 13300 0,'0'-18'63,"0"0"-48,-17 18 16,-1 0-15,0 0-16,-17 0 16,18 0-1,-19 18 17,-34 35-17,34-18-15,19 1 16,17-19-1,0 1 1,17 35 15,1-36-31,17-17 32,-17 0-17,0 0 1,-1-17-16,1-1 15,0 0-15,-1 1 16,-17-1-16,0 1 16,18-1-16,-1 0 15,-17 1 17,18 17-1,0 0-31,-1 17 15,19 71 17,-36-70-17,0 141 17,0-142-32,-18 36 15,-35 18 1,-17-36 15,-1-17 0,53-18-31,-17 0 16,0-35 0</inkml:trace>
  <inkml:trace contextRef="#ctx0" brushRef="#br1" timeOffset="19974.83">32773 12982 0,'0'53'47,"0"71"-31,0-54-16,35 195 31,-17-177-15,17 53-1,-35-106 1,18 36-1,-18-53 17</inkml:trace>
  <inkml:trace contextRef="#ctx0" brushRef="#br1" timeOffset="20858.94">32508 13017 0,'53'336'78,"-53"-178"-63,0-34 1,0-54 0,0 1-1,-70 17 1,-89-35 15,124-53-15,-195-53-1,178 36 1,-90-36 0,125 35-1,-18-17 1,35 17-1,0-35 1,0 35 15,17 18-31,1 0 16,-1 0-16,19 0 16,-19 0-1,1 0-15,0 0 16,-1 0 31</inkml:trace>
  <inkml:trace contextRef="#ctx0" brushRef="#br1" timeOffset="21310.66">32103 13776 0,'-18'18'32,"-35"17"-1,36 0-31,-36 0 15,17-17 1,-140 53 31,141-54-31,-124 19-1,71-19-15,-124 18 31,194-35-31</inkml:trace>
  <inkml:trace contextRef="#ctx0" brushRef="#br1" timeOffset="22658.4">31221 13282 0,'-18'0'78,"-35"53"-46,0 35-17,18 18 1,17-53-16,18 70 31,0-70-15,0-35-16,18 17 15,0-17 1,70 35 31,-53-53-47,89 17 31,-107 19 47,-34-19-62,-1 1-16,0 0 16,-35-1-16,18 1 15,-124 35 1,124-36-1,-35 1-15,-1 17 16,-229 54 15,212-72-31,-71 1 16,106-18-16,-35 17 31,53-17-31,17 0 16,1 0-16,-1 0 15,0 0 17,18 18 93,0 35-110,18-35-15,0 52 16,-18-17 0,0-18-1,0 18 16,-89 0-15,-34-35 0,52 0-1,-105-54 1,70-52 0,71 53-1,0-36 1,35 36 15,17 35-31,36-71 31,-35 54-31,-1-1 16,1 0 0</inkml:trace>
  <inkml:trace contextRef="#ctx0" brushRef="#br1" timeOffset="23966.57">28646 14376 0,'17'0'15,"1"0"1,-1-36 0,1 1 15,0-18-31,17 0 16,0 36-1,-17-19 16,17 19-15,0 17 0,-17 0-1,0 0-15,-1 0 16,1 17 0,0 72-1,-18-37 1,-18 1-1,-35-17 32,18-36-31,17 0-16,-70-53 31,70 35-15,1 18 93,-36 18-78,18 17-15,-54 0 15,54-35 1,17 0-17,-17 0-15,18 0 16,-1 0-16,-17 0 15,-54 0 1,54 0 0</inkml:trace>
  <inkml:trace contextRef="#ctx0" brushRef="#br1" timeOffset="24873.62">27975 14252 0,'36'0'78,"16"0"-62,-34 0-16,35 0 15,-18 18 1,-17-18 0,35 17-1,-36 1 1,1-18 15,0 18-31,17-1 31,-35 1 1,0 0-17,-35 52 16,17-70-31,0 18 0,-70-18 32,35 0-17,36 0 1,-1 0 0,0 0-16,1 0 78,-1 0 0,1 0-63,-19 18 1,19-1 0,-36 18-1,0-35 1,-106-17 31,88-1-32,54 1 1,-54 17 0,18 0-1,18 0 1</inkml:trace>
  <inkml:trace contextRef="#ctx0" brushRef="#br1" timeOffset="25548.03">27129 14323 0,'17'0'16,"-34"0"-16,70 0 16,-36-18-16,36 18 15,-18 0 1,54 18 0,-37-1-1,1 1 1,-35 17-1,-18-17 17,-18 35-1,-17-35-15,-71 34 15,53-16-31,0-1 15,1 18 17,52 0-1,-18 17-15,18-52-1,0 35 1,18 17 15,17-52-15,18 0-1,123-18 17,-105-36-17,-54 36-15</inkml:trace>
  <inkml:trace contextRef="#ctx0" brushRef="#br1" timeOffset="25989.94">27728 14834 0,'18'0'31,"17"-17"-15,-88 34-1,142-34 1,-72-1-1,1 18 1,35-18 0,-18 1-1</inkml:trace>
  <inkml:trace contextRef="#ctx0" brushRef="#br1" timeOffset="28427.81">29351 17057 0,'18'17'15,"35"-17"17,0 0-17,-18-17-15,35 17 16,-17-18 0,0 1-16,53-1 15,-53 0 1,0 18-16,0 0 0,-18 0 15,53 0 17,18 0-1,-88 0-31,35 0 16,0 18-1,-18-18 1,-17 0-16,17 0 15,0 0 1,-35-18 47,0-17-48,-18 17 1,-17-35 15,-35 0-15,17-17-1,35 52-15,0 18 63,18-17 15,18 17-62,17 0-16,18 17 15,-35 1 1,35 17-1,-36-17-15,19-1 16,-19 1 15,19 17 1,-19 1-17,-17-1-15,0-17 16,0 17-1,-17-17 1,-72 34 15,54-52-31,-35 0 16,17 0 15</inkml:trace>
  <inkml:trace contextRef="#ctx0" brushRef="#br1" timeOffset="29013.32">30956 16757 0,'18'0'16,"0"0"-16,-1 18 15,36 52 17,53 36-17,35 35 1,-88-70 15</inkml:trace>
  <inkml:trace contextRef="#ctx0" brushRef="#br1" timeOffset="29366.3">31203 16739 0,'-17'0'0,"-1"0"31,0 0-15,1 18-16,-1 0 15,-35 52 1,18-35-16,17 18 15,1-35-15,-36 53 32</inkml:trace>
  <inkml:trace contextRef="#ctx0" brushRef="#br1" timeOffset="31100.72">29281 17057 0,'17'-18'78,"54"-70"-46,-18 17-17,-36 54-15,36-54 16,-35 36 0,17 0-16,0-1 15,1-69 1,-19 87-16,54-106 31,-53 54-15,-18 52-1,0-17-15,17 17 16,1-17 0,-18 17 46,0-17-46,17 35-16,-17-18 109,-17 18-93,-18 0-16,-36 0 15,53 0 1,-88 18 15,71 0-15,53-36 93,52-35-93,36 0-1,-70 18 1,-1 17 0,0 1-16,-17-1 31,-1 18-15,1 0 30,0 0-30,-1 0-16,-17 18 31,18-1-31,-18 36 16,0-17 0,0 16-1,0-34 1,0 0 31</inkml:trace>
  <inkml:trace contextRef="#ctx0" brushRef="#br1" timeOffset="31943.79">30004 15646 0,'0'88'31,"0"-18"-15,17 19 15,1-72 16,0-17-31,-1 0-1,-17-17 1,36 17 0,-19 0 30,1 0-30,-1 0 0,1 0-1,0 0 17,35-53-1,-53 0-16,0 18 1,0-1-16,-18-52 16,-35-18 15,18 71-15,17 17-1,1 18-15,-1-17 16,-17 17-1</inkml:trace>
  <inkml:trace contextRef="#ctx0" brushRef="#br2" timeOffset="38530.83">29228 17057 0,'-36'0'78,"-69"0"-47,52-18-15,35 1-16,-53-19 16,36 19-16,-18-1 15,-53-17 16,71 35-31,0-18 16,17 18-16,-17-18 16,-18 1-1,-18-1 1,54 0-16,-18 1 16,-1-1-16,1 1 15,17 17-15,-17-18 16,0 18-16,17-18 15,-17 1 1,0-1-16,17 0 0,-17 1 16,-54-19-1,54 19 1,-88-18 0,105 17-1,-17 18-15,17 0 16,1-18-16,-36 1 31,35 17-15,-17-36 15,17 19 0,53 17 47,36 0-62,-53 0 0,52 0-16,-35 0 15,54 0 1,-37 0 15,-16 0-31,-19 0 0,1 0 16,17 0-1,-52 0 79,-54 0-63,36 0-31,-124 0 32,89 0-17,17 0 16,35 0-31,-17 0 16,17 0-16,-17 0 47,17 0-16,0 0-31,18 35 94,0-17-78,0-1-16,18-17 15,17 36 1,-17-19-16,53 36 15,17 18 17,-53-54-17</inkml:trace>
  <inkml:trace contextRef="#ctx0" brushRef="#br2" timeOffset="39948.12">26335 15963 0,'0'18'31,"0"35"1,0 0-32,0-36 15,0 36 17,17 0-17,1-53 1,0 18 15,35-54 0,-36 19-15,1-1-16,17 1 16,-17-1-1,17 18 48,18 53-48,-18 0 17,1-71 14,-36-88-30,0 53 0,0 18-16,0-18 15,0 36 1,-18-19 0,0 36 30</inkml:trace>
  <inkml:trace contextRef="#ctx0" brushRef="#br2" timeOffset="40600.04">26846 16069 0,'18'0'0,"0"0"16,17 0-1,-17 0 1,70 0 15,-53 0-31,53-18 31</inkml:trace>
  <inkml:trace contextRef="#ctx0" brushRef="#br2" timeOffset="41580.42">27340 15840 0,'18'35'62,"-18"0"-46,0-17 0,35 35-1,0-36 79,-35-34-78,18 17-1,-18-18 32,18 1 78</inkml:trace>
  <inkml:trace contextRef="#ctx0" brushRef="#br2" timeOffset="42345.5">27058 15963 0,'0'71'16,"0"-142"-16,0 195 15,0-71 1,0-36 0,0 18-1,0-17 1,0 17-1,18-17 1</inkml:trace>
  <inkml:trace contextRef="#ctx0" brushRef="#br2" timeOffset="43356.35">27534 15857 0,'0'18'47,"0"0"-32,0 17 1,0-17-16,0 17 31,0 18-31,0-36 16,0 1-1,0 35 1,0-35 0,-17-1-1,-1 1 1,-53 17-1,19-17 17,34-18-17,-35-36 17,35 19 30,18-1-46,0 1-16</inkml:trace>
  <inkml:trace contextRef="#ctx0" brushRef="#br2" timeOffset="43934.05">27781 15822 0,'18'0'15,"0"0"1,-1 35-1,-17-17 1,53 53 0,-53-54-16,53 54 31,-35-71-15,-1 17-1,-17 1 16</inkml:trace>
  <inkml:trace contextRef="#ctx0" brushRef="#br2" timeOffset="44433.72">27940 15752 0,'0'-18'16,"-35"18"-1,17 35 16,0-17-31,-17 88 16,0-36 0,17-35-1,-35 18 1,18 0 0,17-35-1,1 0 1</inkml:trace>
  <inkml:trace contextRef="#ctx0" brushRef="#br2" timeOffset="46875.83">25118 14993 0,'0'71'47,"0"-54"-31,0 19 15,17-19-31,1 1 31,0-18-15,17 0 47,-35-35-48,18 17 1,-18 0 15,0 1-15,0-1 15,17 18 110,1 18-126,-18 17 1,35 35-1,-17-17 17,-18 0-32,0-17 31,0-1-31,-18 18 16,-17-36 15,17 1-16,1-18 1,-1 0-16,-53-18 31,54 1-31</inkml:trace>
  <inkml:trace contextRef="#ctx0" brushRef="#br2" timeOffset="47366.67">25612 15222 0,'35'0'16,"-70"0"-16,88-17 15,-36 17-15,18 0 16,-17-18-1,17 18 1,-17 0 0</inkml:trace>
  <inkml:trace contextRef="#ctx0" brushRef="#br2" timeOffset="47800.48">25594 15381 0,'35'0'78,"1"0"-62,-19 0-16,1 0 16,-1 0-1</inkml:trace>
  <inkml:trace contextRef="#ctx0" brushRef="#br2" timeOffset="48209.82">25912 15311 0,'17'0'31,"1"0"-15,-18-18 0,35 18-1,-35-18-15,18 18 16,-1 0-1</inkml:trace>
  <inkml:trace contextRef="#ctx0" brushRef="#br2" timeOffset="48737.4">26194 15028 0,'0'18'47,"17"105"-16,-17-105-31,0 53 16,0-36-1,0 0-15,0 36 31,0-36-15,0-17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50:38.55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3140 1464 0,'0'0'0,"0"18"16,0-1-16,0 19 15,0-19 1,0 1-16,0-1 0,0 1 47,0 0-31,0-1 15,17-17 16,1 0-32,0 0 1,-18-17-16,17 17 0,1 0 16,35-53 15,-36 35-16,1 18 48,0 35-47,-18-17-16,0 0 0,17-1 15,1 1-15,-18 0 16,0 17-1,18-35 1,-1 0 0,1 0-1,0 0 1,-1-18-16,1-35 16,35-52-1,-36 52-15,19 17 16,-36 19-16,17-19 15,-17 19-15</inkml:trace>
  <inkml:trace contextRef="#ctx0" brushRef="#br0" timeOffset="941.44">4216 794 0,'-18'0'31,"0"0"-15,1 0-16,17-18 16,-53 18 30,0 124-14,53-72-32,0 1 15,0 0-15,0 0 16,0 0-16,0 0 16,0 18-16,0-18 15,35 17-15,-17-17 16,52 88-1,-17-88-15,-35 18 16,0 17-16,17 35 16,-17-70-1,-1 18-15,-17-1 16,0-17-16,0 0 16,0 18-16,0 70 31,0-71-31,0 1 0,0-36 15,0 18-15,0 88 47,0-106-15,18 1-1,52 17 0,-34-36-31,-19 1 16,36 0-16,0-18 15,35 0 1,-70 0-16,17 0 16,-17 0-16</inkml:trace>
  <inkml:trace contextRef="#ctx0" brushRef="#br0" timeOffset="1715.18">5098 811 0,'-71'-17'31,"36"17"-31,17 17 16,1 1 0,-1 0-16,18-1 15,-18-17 1,18 36-1,0-19 1,53 71 15,18-35 1,-36-35-32,71-89 31,-71 18-31,-17 1 15,-1-19-15,1 36 16,-18-53 15,-18 88 1,1 0-17,-36 35 1</inkml:trace>
  <inkml:trace contextRef="#ctx0" brushRef="#br0" timeOffset="2409.38">5203 1341 0,'-17'-18'47,"-18"36"-16,17-1-15,0-17-16,1 18 15,17 17-15,0 18 32,0-35-1,0-1-15,35 1-1,-17-18 1,-1 0-16,1 0 15,-1 0-15,19 0 16,17 0 0,-36-18-1,1 18 1,-18-17 0,0-1-16,0 0 15,0 1 1,-18 17 15,1 0-15,-1 0-16,0 0 15,1 0-15</inkml:trace>
  <inkml:trace contextRef="#ctx0" brushRef="#br0" timeOffset="2982.6">5186 1887 0,'-53'0'94,"0"18"-78,35 17-16,-17 1 15,35-1 1,0-18-16,0 1 16,35 0 15,-17-18-15,17 0-16,-17 0 15,52 0 1,-52 0-1,17-18-15,1 0 16,-19-17-16,1 0 16,-36-53 15,18 70-15,-17 18-16,-1 0 15,0 0 1,-87 35-1,69-17 1</inkml:trace>
  <inkml:trace contextRef="#ctx0" brushRef="#br0" timeOffset="3577.1">5168 2434 0,'-35'-35'15,"17"35"1,1 0 0,-1 0-1,-17 70 1,-18 19 0,35-36-16,18-18 15,0 18-15,0-36 16,0 1-1,18 0-15,-1-18 16,1 0 0,53 0-1,-36 0-15,0-18 16,18 0 0,-35 18-1,-1-35-15,1 35 16,-18-35-1,0 17 1,-35 1 15,-18 17-15,18 0 0,17 0-16,18-18 31</inkml:trace>
  <inkml:trace contextRef="#ctx0" brushRef="#br0" timeOffset="4550.74">5644 688 0,'36'0'47,"-1"18"-31,-17 34 0,-1 19-16,1 0 15,0 17-15,-18-18 0,35 160 31,-35-125-15,0-52 0,0 0-16,0 0 15,0-18 1,0 1-16,0 17 16,0 53-1,17 17 1,-17-35-16,18 0 15,88 283 17,-88-301-17,-1-17-15,1 18 0,-1-36 16,36 36 0,-35-54-1,-18 1-15,0 17 16,0-17-1,0-1 1,0 1 0,0 17-1,-18 18 1,1-17-16,-19-19 16,1 36-16</inkml:trace>
  <inkml:trace contextRef="#ctx0" brushRef="#br0" timeOffset="23373.19">8837 335 0,'-18'0'0,"1"0"63,-18 18-47,17 17-1,0-17-15,1-1 0,-1 19 16,0-1-16,1 18 31,17-36 0,0 1-15,0 0-16,17-1 16,142 142 15,-71-53 0,-88-88-31</inkml:trace>
  <inkml:trace contextRef="#ctx0" brushRef="#br0" timeOffset="23901.95">9172 423 0,'53'18'62,"0"35"-46,-18-35-16,-17 17 16,0-18-16,70 54 31,71 35 0</inkml:trace>
  <inkml:trace contextRef="#ctx0" brushRef="#br0" timeOffset="24301.91">9507 529 0,'-53'-17'63,"18"87"-47,0-35-1,17 1-15,-17 17 16,35-36-16,-18 1 15</inkml:trace>
  <inkml:trace contextRef="#ctx0" brushRef="#br0" timeOffset="24642.61">9631 741 0,'0'53'15,"0"0"1,0-36-16,0 19 15,0-19-15,0 18 16</inkml:trace>
  <inkml:trace contextRef="#ctx0" brushRef="#br0" timeOffset="24997.92">10001 758 0,'0'71'62,"-35"-36"-46,0 1-16,17-1 15,0-18 1</inkml:trace>
  <inkml:trace contextRef="#ctx0" brushRef="#br0" timeOffset="25950.8">10513 653 0,'35'0'78,"124"-36"-47,-142 19-15,1 17 15</inkml:trace>
  <inkml:trace contextRef="#ctx0" brushRef="#br0" timeOffset="26295.53">10654 564 0,'0'53'31,"0"-17"-31,0-19 16,-18 36-1,18-35 1,0-1-16,18-52 63</inkml:trace>
  <inkml:trace contextRef="#ctx0" brushRef="#br0" timeOffset="26733.45">10954 282 0,'0'106'31,"17"-88"-16,-34-142-15,34 283 0,1-141 16,-18 17-16,0-17 16,0-1-16,0 1 15,18 70 1,-1-17 0,-17-19 15</inkml:trace>
  <inkml:trace contextRef="#ctx0" brushRef="#br0" timeOffset="27091.37">11236 123 0,'35'0'46,"71"124"-14,-88-89-32,-18 0 15,17 54 1,-17-54 0,-35 71-16,-18-36 15,18-17-15,-89 53 16</inkml:trace>
  <inkml:trace contextRef="#ctx0" brushRef="#br0" timeOffset="27861.35">9119 1376 0,'0'35'63,"-17"18"-63,17-18 0,-18 1 15,0-1-15,1-18 16,17 1-16,-18 0 16,18 17-1,0-17 1,18-1 0,-1 1-16,19 0 0,-1 17 15,124 35 16,-106-52-31,-36 0 0,19-18 16</inkml:trace>
  <inkml:trace contextRef="#ctx0" brushRef="#br0" timeOffset="28198.67">9525 1411 0,'18'0'16,"-36"0"-16,53 0 0,-17 18 31,88 105 0,-89-88-31,19-17 0,-19 0 16,19 17 0,-19-35-1,1 18-15</inkml:trace>
  <inkml:trace contextRef="#ctx0" brushRef="#br0" timeOffset="28545.32">9860 1446 0,'-35'0'31,"17"0"-15,18 18-1,-17 0-15,-1-1 16,18 1-16,-18-18 15,1 18-15,-1-1 16,18 1-16,-35 35 16,17-36-1,18 1-15</inkml:trace>
  <inkml:trace contextRef="#ctx0" brushRef="#br0" timeOffset="29103.54">10125 1623 0,'0'0'0,"17"0"47,19 0-32,-19 0 1,-17 17 15,0 36-15,-17-35 0,-1 0-16,18-1 78,0 1-63,18-18 1,17 18 0,-17-18-1,-1 17-15,18-17 16,-17 0-16,17 0 0,-17 0 15</inkml:trace>
  <inkml:trace contextRef="#ctx0" brushRef="#br0" timeOffset="29381.86">10425 1746 0,'0'18'47,"0"0"-31,0 17-16,-36 0 15,19 0-15,17-17 16</inkml:trace>
  <inkml:trace contextRef="#ctx0" brushRef="#br0" timeOffset="29749.78">10689 1640 0,'35'0'15,"-17"0"1,0 0 0,-1 0-16,1 0 0,0 0 15,-1 0-15,1 0 16,0 0-1,-1 0 1,1 0-16,-1 0 16</inkml:trace>
  <inkml:trace contextRef="#ctx0" brushRef="#br0" timeOffset="30160.54">11112 1464 0,'0'18'32,"0"35"-17,0-18-15,0 35 16,0 1-16,0-18 15,0-18-15,0 18 16,0-35 15,18-1-31</inkml:trace>
  <inkml:trace contextRef="#ctx0" brushRef="#br0" timeOffset="30503.73">11377 1411 0,'0'-18'32,"18"36"-17,-1 35 1,1 0-16,0 0 16,-18 35-1,-36 159 16,19-194-31,-54 70 32</inkml:trace>
  <inkml:trace contextRef="#ctx0" brushRef="#br0" timeOffset="31142.36">9631 2452 0,'-18'17'0,"36"-34"0,-36 52 15,1 0-15,17-17 16,0 158 15,0-158-31,0 17 16,0 1-16,0-1 15,0-18-15,0 1 16,0 0 0,17-1-16,1-17 0</inkml:trace>
  <inkml:trace contextRef="#ctx0" brushRef="#br0" timeOffset="31426.76">9895 2328 0,'89'106'31,"-36"-71"-16,-1 1-15,1-1 16,-17 0 0,-1-17-16,0 17 0,-17-17 15,-1-1-15</inkml:trace>
  <inkml:trace contextRef="#ctx0" brushRef="#br0" timeOffset="31750.17">10248 2381 0,'0'0'16,"-35"36"15,0-1-15,17 18-1,18-36-15,0 1 16</inkml:trace>
  <inkml:trace contextRef="#ctx0" brushRef="#br0" timeOffset="32389.23">10442 2558 0,'53'0'16,"-18"0"-1,-17 0 1,0 0 31,-71 53-16,53-36-15,-18-17-16,18 18 46,53-18-30,0 0-16,0 0 16,53 35 15,-89-35-15,-17 35-1,0-17-15,-17-18 16,-19 18-16,19 17 15,-71 18 1,70-36 0</inkml:trace>
  <inkml:trace contextRef="#ctx0" brushRef="#br0" timeOffset="32729.88">10918 2734 0,'18'0'31,"0"0"-15,-18 35-1,0 18 1,0-35-16,0-1 16,-18 19-1,0-36 16</inkml:trace>
  <inkml:trace contextRef="#ctx0" brushRef="#br0" timeOffset="33232.81">11254 2487 0,'0'35'32,"0"1"-17,0-19-15,0 19 0,0 34 16,0-35-16,17 18 16,-17 0-1,18-35-15,-18-1 16,18 1-1,-1-18-15</inkml:trace>
  <inkml:trace contextRef="#ctx0" brushRef="#br0" timeOffset="33655.22">11501 2364 0,'0'35'31,"52"35"-15,-34-52 0,0 35-16,17 53 31,-17 105 0,-18-193-31,0 17 16,0-17-16,-18 0 15,-17-1 1</inkml:trace>
  <inkml:trace contextRef="#ctx0" brushRef="#br0" timeOffset="49967.13">12330 935 0,'17'0'16,"18"0"-1,1 0-15,52 0 16,-53 0-1,18 0-15,-18 0 16,1 0-16,17-18 16,17 18-16,1-17 0,-1-1 15,19 0 1,-72 18 0,1 0-16,17 0 15,-17 0-15,-1 0 16,1 0-16,0 0 15,35 0 1,-36 0 0,1 0 62,-1 0-47,1 0-15,0 0-1,-1 0 1,19 88 0,-19-17-1,-17-18-15,0 0 16,18 17-16,-18-17 15,0 0-15,0 35 16,0-35 0,0 0-16,0 71 15,0-89 1,0 0-16,0 1 16,18 175 15,-1-193-16,-17 17-15,18-17 16,-18 17 0,0-17 15,0-1-15,-18 1-1,-70-18 16,53 0-15,-1 0-16,-16 0 16,-142-53-1,141 35-15,-18 1 16,36 17 0,-18 0-16,-35 0 15,52 0 1,1 0-16,0 0 15,-53-18 1,70 18-16,0-17 16,1 17 15,-1-18-15,0 0-1,-17-17 1,17 0-1,-17-18 1,35 35 0,-17-35-16,17 18 15,0 17-15,-18-35 16,18-123 15,0-124 0,0 283-15,0-1-16,0 0 0</inkml:trace>
  <inkml:trace contextRef="#ctx0" brushRef="#br0" timeOffset="51249.79">11553 811 0,'124'53'78,"17"35"-63,0 18-15,-106-70 16,1 17 0,-19-36-16,19 36 15,-1-18-15,0 1 16,0-1-16,-17-17 16,0-1-16,-1 1 31,1-1-31,0-17 15,-18 18-15,17-18 16,1 35 0</inkml:trace>
  <inkml:trace contextRef="#ctx0" brushRef="#br0" timeOffset="52403.7">13388 1094 0,'18'0'31,"123"-18"0,-106 0-31,18 1 16,-18-1-16,53-53 31,-17 19-15,-53 34-16,-1 18 15,1-18 1,-1 18 15,1-17 63,-18-36-63,-18 17-15,71 36 109,36 0-94,-72 0-31,1 0 16,-18 18-16,17 0 47,-17 35-16,0-36-31,-17-17 15,17 18-15</inkml:trace>
  <inkml:trace contextRef="#ctx0" brushRef="#br0" timeOffset="52949.12">14376 476 0,'17'18'46,"-17"35"-30,0-36 0,0 36-16,18 71 47,0-89-47,-18 0 0,0-17 15,0 0-15</inkml:trace>
  <inkml:trace contextRef="#ctx0" brushRef="#br0" timeOffset="53702.27">14817 476 0,'17'0'31,"1"0"-15,-18 36-1,18-19-15,-18 1 16,17-1 0,18 1 15,1-53-16,-1-18-15,0 0 16,1 0-16,-1 0 16,0 0-16,-17 18 15,17-18 1,-17 35 0</inkml:trace>
  <inkml:trace contextRef="#ctx0" brushRef="#br0" timeOffset="55912.15">11695 1764 0,'17'0'31,"1"0"-15,0 0-16,17 0 31,0 0 0,0 0-15,1-18-1,-19 1-15,36-1 16,-18 0 0,18 1-16,-17-1 0,69 0 31,-87 18-16,0 0 17</inkml:trace>
  <inkml:trace contextRef="#ctx0" brushRef="#br0" timeOffset="57496.86">13564 1782 0,'53'0'63,"53"0"-48,-53-18-15,18 18 16,-19-18-16,19 1 15,-36 17-15,1-18 16,-19 18-16,1 0 16,-1 0-16,1 0 15,0-35 1,-1 17 31,-17 0-32,-35 1 32,17 17 16,36 0 15,106 0-47,-107 0-31,-17 17 16,18 1 15,-18 0-15,0-1-1,0 1-15,0 0 0,-35 17 32,17-17 14</inkml:trace>
  <inkml:trace contextRef="#ctx0" brushRef="#br0" timeOffset="57903.48">14623 1429 0,'0'53'47,"17"35"-32,-17-35 1,18 17-16,0-34 0,-1 17 15,-17-36 1,18 1-16,-18 17 16,0-17-16,17 17 15,-17-17 1</inkml:trace>
  <inkml:trace contextRef="#ctx0" brushRef="#br0" timeOffset="59999.18">12823 1305 0,'18'0'15,"17"0"1,-17 18-16,0 17 15,-1 18-15,19 53 32,34 88-1,-52-176-31,-18-1 16,0 1 15,0-89 63,0 36-94,0-18 15,0 18-15,0 17 16,0-17-1,-18 0 204,1 35-203,17-18-16,-18-17 15,18-1-15,-18 1 16,54 106 93,-1-1-93,0 1-16,-17-1 16,17-52-16,-35 0 15,0-1 63,0-34-62,-18-36 0,-17-18-16,17 18 15,1 18-15,17 0 16,0 17-16,-18-17 16,1 35 30,-1 35-30,0 18 0,1 53-1,17-71-15,0-17 16,0-1 46,0-34-46,0-19-16,0-52 16,0 35-1,0 18-15,0 17 16,0 1 15,17 105 0,1-53-15,0 1-16,-18-19 16,17 1-1</inkml:trace>
  <inkml:trace contextRef="#ctx0" brushRef="#br0" timeOffset="63053.3">11183 2593 0,'-18'0'78,"1"0"-62,-1 0-1,-17 0 1,17 0-1,-17 18 1,17-18 0,1 17-1</inkml:trace>
  <inkml:trace contextRef="#ctx0" brushRef="#br0" timeOffset="69581.25">15117 1658 0,'17'0'32,"-17"18"-1,18-18-15,-18 17-16,0 1 15,0 0 16,0-1-15,17-17 47,-17-17-48,18 17 1,0-53-1,-1 53 1,1-18 0,0 18 15,-1 0-15,1 0-1,0 0 1,-1 0-1,-17 18-15,18-1 16,-18 1 0,17-36 77,-17 1-61,18 17-17,0 0-15,-1 0 32,1 0-17,0 0-15,-1 0 31,1 53-15,-18-36 0,0 1-1,0 0 1</inkml:trace>
  <inkml:trace contextRef="#ctx0" brushRef="#br0" timeOffset="69964.28">15628 1746 0,'0'0'0,"35"0"31,1 0 0,-19 0-15</inkml:trace>
  <inkml:trace contextRef="#ctx0" brushRef="#br0" timeOffset="70508.45">15663 1711 0,'0'18'62,"0"-1"-46,0 1-16,-17-18 16,17 18 15,0-1 31,0 18-46</inkml:trace>
  <inkml:trace contextRef="#ctx0" brushRef="#br0" timeOffset="70900.58">15804 1782 0,'18'0'15,"0"0"-15,-1 0 16,1 0 0,0 0-16,-1 0 15,1 0 1,17 0-16,0 0 0,-17 0 15,17 0 1</inkml:trace>
  <inkml:trace contextRef="#ctx0" brushRef="#br0" timeOffset="71563.96">15910 1711 0,'0'18'78,"0"70"-47,0-71-31,0 19 16,0-19-1,-17 54 1</inkml:trace>
  <inkml:trace contextRef="#ctx0" brushRef="#br0" timeOffset="74989.22">11853 2646 0,'18'0'62,"35"-18"-46,53-35 0,-53 18-1,17 0-15,-17-1 16,0 1-16,-18 18 16,18-19-16,-35 19 15,17-19 1,-17 36-16,-1-17 15,19-1 1,-19 0 0,1 1-16,53-54 15,-19 54 1,-16-19-16,-1 1 16,-17 17-16,17 18 15,35-53 1,-34 53-1,-89 0 142,35 0-142,1 0 1,-1 0-16,0 0 16</inkml:trace>
  <inkml:trace contextRef="#ctx0" brushRef="#br0" timeOffset="76098.33">13388 2170 0,'0'0'0,"35"17"0,36 89 31,-36-71-15,-17 1-16,17 17 15,71 88 1,-71-88-1,18-1-15,-18 1 16,-17-35-16,17 17 16,36 18-1,-54-35 1,1-18-16,0 17 16,-1-17-16,19 0 0,-19 0 15,18 0 1,18 0-1,-35 0-15,0 0 16,-18-17 62</inkml:trace>
  <inkml:trace contextRef="#ctx0" brushRef="#br0" timeOffset="76533.32">14534 2646 0,'0'53'63,"0"0"-48,0-18 1,0 18-16,0-18 16,0 18-1</inkml:trace>
  <inkml:trace contextRef="#ctx0" brushRef="#br0" timeOffset="77727.21">15258 2769 0,'0'36'62,"0"-1"-46,0-18 0,0 1-1,17-18 32,-17-53-31,18 0-1,-18 18-15,18 17 16,-1-17-16,1 0 31,-1 35-15,1 0 0,0 0-16,-1 17 31,1 1-16,-18 0 1,18 35 0,-18-36-16,17-34 93,1-36-61,0 53-32,-1-18 31,1 18-15,0 0-16,-1 18 46,1 17-30,-18 0-16,0-17 16,0 0 77</inkml:trace>
  <inkml:trace contextRef="#ctx0" brushRef="#br0" timeOffset="78105.25">15769 2822 0,'18'0'16,"17"-17"0,71-1 30,17 0-14,-87 1-32,-19 17 15,19 0 1,-19 0 46</inkml:trace>
  <inkml:trace contextRef="#ctx0" brushRef="#br0" timeOffset="78512.25">15963 2716 0,'-17'36'47,"17"-1"-32,0-17 1,0-1-16,0 1 0,0-1 31</inkml:trace>
  <inkml:trace contextRef="#ctx0" brushRef="#br0" timeOffset="79004.31">16263 2805 0,'18'0'15,"-36"0"-15,53 0 16,-17-18-16,0 18 15,-1-18-15,54 18 47,-54 0-15,1 0-1</inkml:trace>
  <inkml:trace contextRef="#ctx0" brushRef="#br0" timeOffset="79415.23">16334 2681 0,'0'53'31,"0"-18"-15,0-17-16,0 0 16,0 17-1,0-18-15,0 1 16,0 0-16,17-18 15,-17 17 48</inkml:trace>
  <inkml:trace contextRef="#ctx0" brushRef="#br0" timeOffset="95528.5">8378 71 0,'-17'17'78,"-89"89"-47,88-88-31,1-1 16,-1 19-16,0-1 15,18 0-15,-17 0 16,-1 18-16,18-17 15,-17-1-15,17 18 16,-18 35 15,18-53-31,0-17 0,0 17 16,0-17-16,0 35 16,0-18-1,0-17-15,0-1 16,0 19-16,0-19 15,0 18-15,0-17 16,0 17 0,0 18-16,0 0 0,0 0 15,-18 18 1,1 35-16,-1-71 16,0-18-16,18 1 15,0 0 1,-17-18-16,-1 17 15,0-17 1,-34 18 0,34-18-16,-17 0 0,-36 18 47,36-1-47,17 1 15,0-18-15,-17 18 16,18-1-1,-1 1-15,0-18 16,18 17-16,0 1 47,71 106-16,-36-89-31,-17-17 0,17-1 16,0 18-16,-17-17 15,17 0 1,1-1 0,-1 19 15,-35-19-31,17 1 16,-17 0-1,18 34 1,0 1-16,-1-17 15,1 17-15,0-1 16,-1-16-16,-17-1 16,18-17-16,-18 17 15,18 0-15,-18 1 16,17-1-16,18 71 16,-17-53-1,0-18-15,-1 0 16,1 0-16,0-17 15,70 35 1,-53-35 0,36-1-16,-18 1 15,-18-18-15,18 0 16,-18 0-16,-17 0 16,-1 0-16,19 0 15,-1 0-15,0 0 16,18 0-1,18-18-15,-18 1 0,-1-1 16,-16 18 0,-36-18-16</inkml:trace>
  <inkml:trace contextRef="#ctx0" brushRef="#br0" timeOffset="96934.06">6826 1499 0,'18'71'15,"0"70"1,-1-70 0,1 34-16,-1-16 15,36 69 1,-35-87-1,0-36 1,-18-70 78,0 0-79,-18-89-15,0-17 32,18 106-17,0 17-15,0-17 16,0 17-16,0 1 16,0-1-16,0 0 15,0 1-15,0-19 16,0 19-16,0-1 15,0 0 1,0 1 31,36-1-31,-1 18-1,0-18-15,-17 18 16,-18-17-1,17 17-15,1 0 32,0 0-17,-1 0 1,19 0 0,-19 17-1,1 1-15,0 0 16,-1-1-16,1 54 31,-18-36-15,17 36-16,-17-18 15,0 53 1,0-89 0,0 18-16,0-17 15,-17 17 1,-1-35-1,1 0 1,-1 18-16,-17-18 0,-1 0 16,-17 18-16,18-1 15,-71 19 1,53-19 0,18 1-16,-18-1 0,36 1 15,-1 0 1</inkml:trace>
  <inkml:trace contextRef="#ctx0" brushRef="#br0" timeOffset="109721.75">6544 10054 0,'0'0'16,"-18"0"-16,1 0 31,-19 0-15,1 18-16,35-1 15,-17-17-15,-1 18 16,0 0-1,18-1 1,0 1-16,-17 35 31,-1-18-15,18-17-16,0-1 0,0 1 16,0 0-1,0-1-15,0 19 16,0-19-1,18 1-15,17 0 0,-35-1 16,18 1 47,-18 52-32,0-52-31,0 0 15,0-1-15,0 1 16,0 0 0,-18 70 15,0-53-15,1 71-16,17-71 15,0 0-15,-18-17 16,18 0-16,0-1 15,0 1-15,0 0 16,0-1 0,0 1-1,0 0-15,0-1 16,18 1 0,-1-1-16,36 36 15,-18-35 1,-17 0-1,0-18 1,-18 17-16</inkml:trace>
  <inkml:trace contextRef="#ctx0" brushRef="#br1" timeOffset="134078.66">9296 9102 0,'53'0'93,"-18"0"-93,0 0 0,18 0 16,0 0-16,-18 0 16,71 0-1,-71-18-15,-17 18 16,0 0-1,35 0 1,-36 0 0,1-18-1,17 18-15,-17 0 16,88-17 15,-89 17-31,1 0 0,0 0 16,17 0 15,-18 0-31,1 0 16,0 0-1,-1 0 1,1 0-16,17 17 31,-17 1-15,0 0-16,-1-18 15,-17 17-15,18-17 16,-1 18 0,-17 0-1,0 34 1,0-34 0,0 17-1,0 1-15,0-1 0,0 18 16,0-18-1,0 0-15,0-17 16,0 17-16,0-17 16,0 0-1,0 17 1,-17-35 0,17 18-16,-35 17 15,17 0-15,0 0 16,-17-35-1,17 18-15,1 0 16,-1-1-16,0-17 16,-17 36-16,0-36 15,-18 35 1,0-35 0,35 17-16,1-17 15,-19 0 1,1 0-16,18 0 0,-19 0 15,-34-35 1,52 35 0,0 0 15,1-17 0,-1 17-15,1 0-1,-1-18-15,0 18 0,1-18 16,-19 1 15,19 17 32,17-18-48,-18 0-15,0 1 16,1-1-16,17-35 16,0 18-16,0-36 31</inkml:trace>
  <inkml:trace contextRef="#ctx0" brushRef="#br1" timeOffset="154501.66">7620 9790 0,'18'0'94,"17"35"-79,18-18-15,0-17 16,0 0-16,0 18 16,52 0-1,-87-18 1,17 0-16,-17 0 0,0 0 15,-1 0-15,-17 17 16,18-17-16,0 0 16,17 0 15,0 0 0,-70-17 125,-71-1-124,71 18-17,-1 0-15,-16 0 0,-54 0 32,70 0-1,19 0 0,34 0 47,177 0-47,-123 0-31,0 0 16,-19 0-16,1 0 16,-35 0 31,35 0-16,-35 0-31,-18-18 78,-53-17-47,-18 35-31,1 0 16,-1 0-16,18 0 15,-141 35 17,141-35-32,18 0 15,17 0 1,53 0 78,54 18-79,-54-18-15,18 18 0,-18-18 16,18 0-16,18 17 47,-89-17 62,-105-17-78,70-1-31,35 18 16,0 0-16,-17 0 16,17 0-16,1 0 15,-1 0 1,71-18 93,247-17-77,-247 35-32,-18 0 15,0 0-15,-17 0 16,-124 0 78,-123 0-63,176 0-31,0 0 15,18 0-15,-1 0 16,-16 0 0,34 0-1,53 0 79,247 0-63,-211 0-31,-36 18 0,1-18 16,-19 0 0,-105 0 171,53 0-187,17 0 0,-17 0 16,17 0-16,1 0 15,-19 0 1,89 17 109,-35 1-109,35-18-1,-18 0-15,18 0 16,-18 0-1,-17 0-15,-36-18 94,-17 18-78,0 0-1,-18 0-15,0 0 0,18 0 16,-36 0 0,36 0-16,-54 0 15,54 0 1,18 0-16,69 18 109,19 0-93,-18-18-16,18 0 16,-1 0-16,-35 0 15,1 0-15,17 0 16,-36 0-16,1 0 15,-36 0 142</inkml:trace>
  <inkml:trace contextRef="#ctx0" brushRef="#br1" timeOffset="186668.29">20867 2117 0,'106'-71'16,"176"1"15,-176 34-31,-18 1 16,0 17-16,0 1 15,212-19 17,-106-16-17,-106 34-15,1 0 16,122-17-1,-123 17 1,106-17-16,-88 35 16,0 0-16,0-18 15,17 1 1,-17-1-16,18-17 0,105 17 31,230-17 0,-371 35-15,-18 0-16,1 0 16,176-18-1,-141 1 1,0 17-16,-1-18 16,-16 18-16,-1 0 15,0 0-15,0 0 16,18 0-16,-18 0 15,-17 0-15,-18 0 16,0 0-16,-18 0 16,0 0-16,-17 0 15,17 0 1,18 0-16,0 0 16,53 0-1,-53 0 1,0 0-16,17 0 0,-17 0 15,-18 0-15,53 0 16,-35 0 0,18 0-1,0 0-15,87 0 16,-87 0 0,-1 0-16,-34 0 0,17 0 46</inkml:trace>
  <inkml:trace contextRef="#ctx0" brushRef="#br1" timeOffset="190439.36">26035 3387 0,'53'-18'63,"511"-35"-32,-334 35-31,17-17 15,0 18-15,599-107 47,-775 124-31,-18-18-16,-18 18 16,0 0-16,-17 0 0,35-17 31,158-18 0,-158 17-15,-17 18-16,17 0 15,52 0 1,-69 0 93,-19 0-93,19 0-16,34 0 16,-17 0-1,0 0-15,88 0 16,-106 0-1,1 0 1</inkml:trace>
  <inkml:trace contextRef="#ctx0" brushRef="#br1" timeOffset="-213139.33">15558 6809 0,'-18'0'62,"36"0"-31,17 0-31,-18 0 16,36 0 0,-17 0-1,52 0 1,0 0 0,18 0-1,-71 0-15,-17 0 16,-1 0-1</inkml:trace>
  <inkml:trace contextRef="#ctx0" brushRef="#br1" timeOffset="-212484.66">16739 6421 0,'36'0'31,"-19"35"-16,1 18 1,0 0-16,-18 17 0,17 142 31,-17-142-15,0-17-16,0-17 16,0-1-16,0 0 0,0 36 31,0-54-16</inkml:trace>
  <inkml:trace contextRef="#ctx0" brushRef="#br1" timeOffset="-212114.89">16686 6897 0,'0'-18'62,"53"18"-46,0 0-16,0-17 16,0 17-16,0-18 15,-18 0-15,18 1 16,35-19-1,-52 19-15,-19-1 16</inkml:trace>
  <inkml:trace contextRef="#ctx0" brushRef="#br1" timeOffset="-211482.26">15857 7549 0,'0'18'31,"0"0"-15,18 35-16,17 70 15,-17-52 1,0-1-16,-18-17 16,0-18-16,0-17 15</inkml:trace>
  <inkml:trace contextRef="#ctx0" brushRef="#br1" timeOffset="-211204.12">15857 7885 0,'0'-18'31,"18"18"-15,70-35 15,141-18 0,-193 35-31,-1 18 16,-17 0-16</inkml:trace>
  <inkml:trace contextRef="#ctx0" brushRef="#br1" timeOffset="-210873.04">16633 7761 0,'0'0'16,"36"0"-16,-1-18 31,0 1 16,1-1-32,17 18-15,-36 0 16,18-17-16</inkml:trace>
  <inkml:trace contextRef="#ctx0" brushRef="#br1" timeOffset="-199212.21">4621 9560 0,'0'18'31,"36"0"0,-1-1-15,0 1-16,-17-18 15,17 0-15,18 0 16,71 0 0,-72 0-1,1 0-15,-17 0 16,-1 0-16,-17 0 31,-18-18 63,-71-17-79,36 0 1,-1 17-16,-16-17 16,16 17-16,19 0 15,52 18 79,0 18-78,18-18-16,0 18 15,53-1 1,-71-17 0,-17 18-1,-1-18-15,1 18 16,0-1-1,-1 1 32,-17 0-31,-35-1 15,17 1-15,1-18-1,17 17-15,-18-17 16,0 18 0,1 0-1,-1-18-15,-17 17 16,-18 1 15,35-18-15,-17 18-16,17-1 15,-34 1 17,52-36 186,0 1-202,0-1-16,0-17 47,0 17-31,0 0-1,0 1 1,0-18 62,0-1-47</inkml:trace>
  <inkml:trace contextRef="#ctx0" brushRef="#br1" timeOffset="-191388.89">6685 10918 0,'-17'0'47,"-142"-17"-16,123 17-31,19 0 16,-89 0-1,35 0-15,-70 0 16,-35 17 15,35-17-15,88 0-16,18 0 16,-36 0 15,53 0 0,36-35 172,17 18-172,-17-1-31,-53 18 110,-106 35-79,88-35-31,17 0 16,-16 0 15,34 0 0,0 18 16,18 35-16,0-36-15,18-17 0,52 36 30,1-19-14,-36-17-32,-17 0 15,0 0-15,34 0 16,-34 0 0</inkml:trace>
  <inkml:trace contextRef="#ctx0" brushRef="#br1" timeOffset="-180390.88">7161 10407 0,'-17'0'16,"-1"0"15,0 35 16,18-17 15,0-1-31,18-52 126,0 0-126,-1 17 16,1 1-32,0 17 110,-1 0-93,-17 17 46,0 1-47,18 0-15,-18-1-16,0 1 31,0-1-15,0 1-16,0 0 31,0-1-16</inkml:trace>
  <inkml:trace contextRef="#ctx0" brushRef="#br1" timeOffset="-178201.28">8502 10407 0,'-18'0'32,"18"-18"-17,-17 18 1,-1 0-1,-17 0 17,-18 0-1,35 0-31,-17 53 47,35-18-16,0-17-31,0 17 31,0-17 1,18 0 14,34-36-14,-34 0-32,0 1 15,-1 17 1,1-36-16,-18 19 16,18 17-16,-18-18 0,17 1 15</inkml:trace>
  <inkml:trace contextRef="#ctx0" brushRef="#br1" timeOffset="-142011.05">4815 706 0,'36'0'62,"-19"17"-46,19 1 0,17-1-1,17 19 1,-52-19-1,-1-17-15,1 18 16,0 0-16,-1-1 16,1-17-16,-18 18 15,18-18-15,-1 18 16,18 17 15,-17-35-15,0 17-16,-1-17 31,1 18-15,-18 0-16,35-18 15,-17 17-15,0-17 32,-36 0 61,-17-17-77,-1-1-16,19 0 16,-195-105 15,159 88-16,0 17-15,18 0 16,17 1-16,1-1 16,-1 18-1,89 18 95,-36 17-95,35-17-15,-34-1 16,17 1-16,0 17 16,-1-17-16,-16 0 15,70 52 16,-124-70 94,-17-18-109</inkml:trace>
  <inkml:trace contextRef="#ctx0" brushRef="#br1" timeOffset="-140961.83">4745 317 0,'-18'0'78,"1"0"-62,-1 0-1,0 0 1,1 18 15,-1 0-15,18-1-16,0 1 15,0 17 1,0-17 0,0 70 15,53-17-31,-35-54 16,17 19-1,-18-36 1,1 17 31,0-17-32,-1-35-15,-17 0 16,18 17-16,0-17 16,-18 0-16,17 17 15,1-53 16,-18 54 1,0-1-17,-53 0 32,35 1-16</inkml:trace>
  <inkml:trace contextRef="#ctx0" brushRef="#br1" timeOffset="-140627.03">5045 441 0</inkml:trace>
  <inkml:trace contextRef="#ctx0" brushRef="#br1" timeOffset="-140139.17">5309 229 0,'0'0'0,"18"0"78,-18 18-63,35 52 1,-17-17-16,0-35 0,-18 17 31,17 18-15</inkml:trace>
  <inkml:trace contextRef="#ctx0" brushRef="#br1" timeOffset="-137902.49">4833 1852 0,'71'0'31,"52"53"0,-105-53-31,-1 0 16,-17 18-16,18-1 31,17-17-15,-17 18-16,17 17 15,-17-35 1,-18 18 0,35-18-16,-17 0 15,-1 17-15,1 1 16,0-18-16,-1 18 16,36-1-1,-35 1 1,0-18-1,17 18 32,-35-1-31,17-17 0,-69-17 93,-90-54-78,89 36-31,18 17 16,-53-17-1,53 0 1,-18 17-16,18-17 16,-1 35-16,19-18 15,-1 0-15,0 18 16,54 0 109,87 53-94,-88-35-31,1-18 16,-19 18-16</inkml:trace>
  <inkml:trace contextRef="#ctx0" brushRef="#br1" timeOffset="-136574.45">5450 2328 0,'-17'0'47,"17"18"-16,0 0-15,0-1-1,0 1 1,0 0 0,0-1-1,0 1 1,0-1 15,17-17 16,1 0 0,0-17 0,-1-36-16,-17 35-31,18 1 16,-18-1-16,0 0 62,0 1-31</inkml:trace>
  <inkml:trace contextRef="#ctx0" brushRef="#br1" timeOffset="-136235.74">5574 2364 0</inkml:trace>
  <inkml:trace contextRef="#ctx0" brushRef="#br1" timeOffset="-135212.29">5768 2258 0,'0'35'109,"-18"36"-77,18-54-32,0 1 15,0 0 63,0-1-46,36-17-17,-19 0 1,1 0 31,-1-17-16,1-1 31,0 36 48,-18 17-79,0-18-31,0 1 16</inkml:trace>
  <inkml:trace contextRef="#ctx0" brushRef="#br1" timeOffset="-126637.4">4727 13053 0,'0'-18'78,"0"0"-46,-17 18-32,-1 0 15,0 0-15,-17 0 16,17 0-16,-17 0 15,17 0-15,-17-17 16,18 17-16,-1 0 16,0 0-16,-17 0 31,0 0-15,17 0-1,0 17 16,18 36 1,0-35-32,0 17 15,0 1-15,0-1 16,0 53 0,0 88 15,0-140-31,0-1 15,0 0-15,-17 18 16,17-18 0,0-17-16,0 70 15,0-52 1,0-1-16,0 0 16,0 18 15,0 35-16,-18-17-15,1-18 16,-1 0-16,18 0 16,-18-18-16,1 0 15,17-17-15,0 70 32,-18-70-32,18 17 0,0-17 15,0 17 16,0-18 1,0 1 46,159-18-47,-89 0-15,1 0-16,-18 0 0,0 0 47,-36 0-1</inkml:trace>
  <inkml:trace contextRef="#ctx0" brushRef="#br1" timeOffset="-124545.18">5927 13494 0,'17'0'46,"1"0"-30,17 0 0,0 0-16,36-18 0,-18 18 15,35-18-15,-17 18 16,17 0-16,53-17 16,-88 17-1,-18 0-15,1 0 16,-1 0-16,35-18 31,-52 18-15,35 0 15,-53-17 94,-18-1-125,-35 0 16,0 18-16,-17 0 15,-71 0 1,70 0-16,1 0 15,17 0-15,0 0 16,-35 0 0,35 0-16,17 0 15,1 0-15,17 18 16,18 0 78,53-1-79,141 1 17,-123-18-17,0 0-15,-19 0 16,1 0-16,-17 0 15,34 0 1,-70 17 93,-35-17-77,-18 0-17,-35 0 1,53 0 0,-1 0-16,-17 0 15,0 18 1,36-18-16</inkml:trace>
  <inkml:trace contextRef="#ctx0" brushRef="#br1" timeOffset="-125902.36">11906 5521 0,'36'0'31,"-19"0"-15,1 0-16,17 0 16,0 0-16,1 0 15,69 0 17,-69 0-1,-19 0 31,-17 141-30,0-70-32,0 52 15,0-70 1,0 18-16,0-19 15,0 90 1,0-72 0,0-17-16,0 0 0,36 53 31,-19-53-31,1 0 0,0 0 16,-1 88 15,1-53 0,-18-70-15,0 34-16,0-34 15,0 0-15,0 17 16</inkml:trace>
  <inkml:trace contextRef="#ctx0" brushRef="#br1" timeOffset="-124764.15">11818 5521 0,'-35'0'31,"0"0"-15,-283 194 15,247-141-16,36-18-15,0 36 32,35-18-1,18-36-31,-1 1 16,18 0-16,142 193 46,-71 1-14,-71-159-32,-35-18 15,18 53 1,-18-35-16,0 0 16,0-18-1,17 54 1,1 16 15,-18-69-31,0-19 0,0 19 16,18-1-1,-18 35 1,0-52-16,17 17 16,-17-17-1,0 0-15,18 17 16,-1 0-1,1-17-15,0-1 16,17 19 15,71-54 1,-36 0-32,1-17 15,-18 0-15,35 0 31</inkml:trace>
  <inkml:trace contextRef="#ctx0" brushRef="#br1" timeOffset="-123747.48">12700 5891 0,'0'18'15,"18"-18"17,176 0-1,-124 0-31,1 0 0,-1 0 16,-17 0-16,18 0 15,-18 0 1,0 0-16,0 0 15,-18 0-15,18 0 16,0 0-16,-18 0 16,18 0-1,-36 0-15,1 0 16,0 0 0,17 0-1,-17 0 32</inkml:trace>
  <inkml:trace contextRef="#ctx0" brushRef="#br1" timeOffset="-123081.42">12735 5627 0,'0'70'46,"53"89"-30,-35-88 0,-1-1-16,1-17 15,-18 18-15,18-18 16,-18 0-16,17 35 16,1-35-16,-18 0 15,0 17-15,0 54 31,18-107-31,-18 1 47,17-1-31,1 1 0,-18 0-16,18-1 0,-1 1 31,1-18 31,17-123-62</inkml:trace>
  <inkml:trace contextRef="#ctx0" brushRef="#br1" timeOffset="-122076.41">12823 5592 0,'89'-36'16,"-178"72"-16,266-107 0,-71 53 15,-18-17-15,0 0 16,-35 35-16,0-18 16,-35 18 30,-107 212-14,36-142-17,18 1-15,18 17 16,-19-35-16,19 18 16,17-36-1,0 0-15,0-17 16,0-1-16,0 19 0,17 87 31,1-52-15,0-18-16,-1 17 15,1 1-15,-1 52 16,-17-70 0,18 18-16,-18-18 15,0 17-15,0 1 16,0-18-16,0 0 15,0 17 1,0-52-16,0-1 63,-35-17-48,-53 0 1,-36-17-1,71-19 1,0 19-16,0-1 16,18 1-16,17-1 0,1 0 15,-1 1 1,-17-19-16</inkml:trace>
  <inkml:trace contextRef="#ctx0" brushRef="#br1" timeOffset="-121325.2">11359 4957 0,'0'52'15,"0"-104"-15,0 140 0,0-71 16,0 1-1,18-18 17,0 0-17,-1 0-15,19-18 16,-1 18-16,18 0 16,-36 0-1,19 0-15,-19 0 16,19 0-1,-36 18 1,17-18-16,1 0 16,0 0-1,-1 0-15,19-53 16,52-141 0,-71 159-1,1-1 1</inkml:trace>
  <inkml:trace contextRef="#ctx0" brushRef="#br1" timeOffset="-120949.38">12559 4674 0,'0'0'0,"18"36"16,-1 16-16,1 1 15,17-17-15,0-1 0,1 0 16,17 1-1,-1-19-15,1 1 16,18 17 0</inkml:trace>
  <inkml:trace contextRef="#ctx0" brushRef="#br1" timeOffset="-120717.67">12894 4780 0,'0'0'16,"-18"0"-16,-17 18 0,17 17 15,-17 0-15,0 18 16,-18 0-16,18 0 15,-36 35 1</inkml:trace>
  <inkml:trace contextRef="#ctx0" brushRef="#br1" timeOffset="-119044.9">12065 4516 0,'0'0'0,"0"17"16,0 18-16,0 1 16,0-1-1,0-17-15,0-1 0,0 1 31,0 0-31</inkml:trace>
  <inkml:trace contextRef="#ctx0" brushRef="#br1" timeOffset="-118788.62">11906 4463 0,'106'-36'63,"35"-17"-48,-17 18 1,-71 35-16,-18 0 16,0 0-16,0 0 15</inkml:trace>
  <inkml:trace contextRef="#ctx0" brushRef="#br1" timeOffset="-115763.12">13847 5803 0,'35'0'31,"88"53"0,-105-35-15,17-1-1,-17-17-15,-1 0 16,1 18 0,-18 17 31,-106 106-16,53-88-31,0-35 15,18 17-15,35-52 125,18 17-125</inkml:trace>
  <inkml:trace contextRef="#ctx0" brushRef="#br1" timeOffset="-115019.55">14499 5697 0,'-17'0'93,"-36"36"-61,35-36-32,0 35 15,18-17 1,0 17 31,0-18-47,0 1 15,18 0-15,0-18 16,17 17-16,-17 1 16,-1 0-1,1-18-15,-1 17 16,-17 19-1,0-19 1,0 1-16,-17-1 16,-18 1-16,-18 17 15,0 1-15,-53 17 47,124-71-16,34-35-31</inkml:trace>
  <inkml:trace contextRef="#ctx0" brushRef="#br1" timeOffset="-114546.49">14993 5486 0,'-35'17'47,"-71"142"-16,88-141-31,1 17 16,17-17-16,0-1 0,0 1 15,0 0 16,17-1-31,1-17 16,0 0-16,-1 18 16,1-18-16,-1 0 15,-17 17 17</inkml:trace>
  <inkml:trace contextRef="#ctx0" brushRef="#br1" timeOffset="-111965.02">15293 5733 0,'-35'0'31,"17"0"-15,-35 0 0,35 17-1,1 1-15,-1 0 0,1-18 16,17 17 0,0 1-16,0-1 15,0 1 1,17 0 15,1-18-15,-1 0-1,19 0-15,17-36 16,-36 1 0,1 18 62,17 34-47,-35 1-31,18-1 16,17 1-1,-35 0 1,18-36 31,52-176-16</inkml:trace>
  <inkml:trace contextRef="#ctx0" brushRef="#br1" timeOffset="-111702.41">15558 5327 0,'17'70'32,"1"-34"-32,-18 17 15,17-18-15,1 18 16,-18 17-1,18-34 1,-18-19-16,0 19 0,17-19 16,1 19 15</inkml:trace>
  <inkml:trace contextRef="#ctx0" brushRef="#br1" timeOffset="-108164.4">17233 5433 0,'35'0'31,"1"0"-15,17 17-16,0-17 15,88 36 1,-71-36 0,-17 0-16,0 17 0,-35-17 15,-1 18 32,-17 0-31,-158 140 15,105-122-15,-53 34-1,53-52 1,35-1-16,1-17 16,-1 18 15,18 0 16,0-1-32,0 1-15</inkml:trace>
  <inkml:trace contextRef="#ctx0" brushRef="#br1" timeOffset="-107057.46">17886 5803 0,'-18'0'15,"-17"0"17,17 18-17,1-18-15,-1 17 16,0 1-16,1 0 16,-36 52 15,35-70-16</inkml:trace>
  <inkml:trace contextRef="#ctx0" brushRef="#br1" timeOffset="-104231.31">16245 5380 0,'36'53'79,"-1"-18"-64,-35-17 16,35-18 1,1-18-32,87-141 15,-70 89 1,35-18-16,-17 17 16,-18 18-16,0 18 15,-1 0-15,-34 17 16,0 0-16,-1 1 15,-17-1-15,36 18 16,-19 0 0</inkml:trace>
  <inkml:trace contextRef="#ctx0" brushRef="#br1" timeOffset="-102318.38">19262 6509 0,'0'0'15,"-36"53"64,-17-18-64,36 18-15,-18-18 16,-1 0-16,1 1 15,17-19-15,1 1 16,-1 0 0,18-1 15,0 1-15,0 17-16,0-17 15,35-1-15,36 54 16,-18-53-1,17-1-15,-17 1 16,106 17 0,-88-17-1,-18-1-15,-1-17 0,-34 18 16,0-18 0</inkml:trace>
  <inkml:trace contextRef="#ctx0" brushRef="#br1" timeOffset="-99803.67">18909 7302 0,'123'36'47,"530"34"-15,-547-70-32,-36 0 15</inkml:trace>
  <inkml:trace contextRef="#ctx0" brushRef="#br1" timeOffset="-91917">21449 5662 0,'0'106'79,"0"53"-64,0-54 1,0 1-16,-35 300 31,35-335-15,0 17-16,-18 18 0,18-36 15,0 1 1,0 70-16,0-71 16,-18 54-1,1-89 1,17 0-16,0 1 0,0-19 15,0 1 1,0 0-16,-18-18 63,0 0-48,18-18-15,0-35 16</inkml:trace>
  <inkml:trace contextRef="#ctx0" brushRef="#br1" timeOffset="-90118.54">21396 6103 0,'18'-18'93,"-36"1"-46,0 17 0,1 0-31,-1 0-1,-17 106 1,35-71 0,0-17-1,0 17-15,0 0 16,0-17-1,35-18 17,0 0-17,54-53 17,-72 35-32,1 1 0,-18-1 15,17 18 1,1-35-1,-18-1 1,-53 1 15,36 17-15,-1 1-16,0 17 16,1 0-16,17 17 62,0 19-46,0-19-16,0 19 15,0-19 1,0 1-16,0 0 31,17-18 0,1 0-15,0-18-16,-1-17 16,1 17-1,-18 0 1,0 1 0,-18 17 30,1 0-30,-1 0-16,-17 17 16,17-17-16,0 18 15,18 0-15,-17-18 16,17 35-16,0-17 16,0-1-1,0 1-15,17-18 63,1-35-32,-18 17-15,0 53 109,18-35-110,-1 0 1,1 0-1</inkml:trace>
  <inkml:trace contextRef="#ctx0" brushRef="#br1" timeOffset="-64126.27">24465 7743 0,'0'18'31,"0"0"-15,0 35-16,0-36 16,0 19-1,0-54 48,18-17-48,-1-18-15,-17 17 16,18 1-16,0 0 16,52-36-1,-52 54 1,0-1-16,-1 18 31,36 0 0,-35 0-15,-18 18-16,17-18 16,-17 17 30,18-17-30,-18 18-16</inkml:trace>
  <inkml:trace contextRef="#ctx0" brushRef="#br1" timeOffset="-63062.67">26211 7567 0,'-35'0'78,"17"18"-63,1-1-15,-1 19 32,18-19-17,0 1-15,0 0 16,0 17 15,0-18-15,35 1-16,-17 0 15,17-1 17,-17-17-17,0 0 17,-1-17-17,-17-1 1,0 0-1,0 1-15,0-1 16,0-35 15,0 36-15,0-1 15</inkml:trace>
  <inkml:trace contextRef="#ctx0" brushRef="#br1" timeOffset="-61763.99">27305 7726 0,'35'-18'93,"1"18"-77,-19-17-16,36-1 0,-35 0 16,17 1-1,-88 17 79,-141 35-63,159-35-31,17 0 16,1 0 62,17 18-47,17-18-15,1 0-1</inkml:trace>
  <inkml:trace contextRef="#ctx0" brushRef="#br1" timeOffset="23632.46">6103 7514 0,'53'0'109,"-18"0"-109,18 18 0,0-1 16,18-17-1,17 18-15,0-18 16,18 0-16,70 18 16,-105-18-1,-1 0-15,1 17 16,-18-17-16,17 0 0,36 18 31,-18-18-15,-70 0-16,53 0 15,-36 0 1,53 0 15,-53 0-31,-17 0 0,0 0 16,17-18-16,-17 1 109,-89 17-62,36 0-47,-1 0 16,-34 0-16,35 0 15,-18 0-15,-88 0 16,70 0 0,0 0-16,-70 0 15,71 0 1,17 0-16,0 0 16,-35 0-1,35 0 1,18 0-16,17 0 15,-17 0-15,-1 0 16,1 0-16,0 0 16,0 0-16,-1 0 15,19 0-15,-19 0 16,19 0-16,-1 0 16,0 0-16,1 0 15,-18 0 1,-1 0-1,1 0 1,-36 17 0,54-17-16,-19 0 15,19 18-15,-1-18 16,89 0 93,-1 0-93,1 0-16,17 0 16,0 0-1,159 18 1,-176-18-16,-1 0 15,54 0 1,-71 0-16,-18 0 16,18 0-16,-18 0 15,-17 0-15,-1 0 16,1 0 0,0 0-16,35 0 31,-36 0 0,1 0-15,-89 0 77,18 0-77,-17 0-16,-18 0 16,-106 0-1,35 0 1,88 0-16,-52 0 16,70 0-1,18 0 1,-53 0-1,52 17-15,-17-17 0,18 0 16,17 18 0,-17-18-16,0 18 0,17-18 15,1 0-15,69-18 110,1 0-95,124 1 1,-89-1-16,0 18 16,106 0-1,-106-18-15,1 18 16,-19 0-16,1 0 15,35 0 1,-89 0 0</inkml:trace>
  <inkml:trace contextRef="#ctx0" brushRef="#br1" timeOffset="156937.3">547 10336 0,'70'18'47,"142"141"-16,-159-124-31,-18 0 16,0-17-16,1 17 16,-36-17-1,17 0-15,1-18 16,0 35-1</inkml:trace>
  <inkml:trace contextRef="#ctx0" brushRef="#br1" timeOffset="157501.63">847 10301 0,'-18'88'46,"-17"36"-30,17-71-16,18 17 16,-18-52-16,18 17 15,0-17-15,0-1 16,0 1 46</inkml:trace>
  <inkml:trace contextRef="#ctx0" brushRef="#br1" timeOffset="157948.69">1411 10213 0,'-70'106'31,"52"-53"-31,-17 0 15,35-18-15,-18 18 16,18-36-16,0 19 16,0-19-16,0 1 15,0 0 17,18-1-17</inkml:trace>
  <inkml:trace contextRef="#ctx0" brushRef="#br1" timeOffset="158487.45">1570 10142 0,'0'53'47,"0"141"-16,0-158-31,0-19 16,0 18-1,0 18 1,0-35-16,0 17 16,18-17 46,34 0-31,-34-18-31,0 0 16,-18-18 31</inkml:trace>
  <inkml:trace contextRef="#ctx0" brushRef="#br1" timeOffset="159152.66">1605 10442 0,'0'-17'62,"18"17"-15,-1 0-31,1 0 0,-18-18-16,18 18 31,-36 0 31,-17 0-30,17 0-17,1 0 1,-1 0-16,0 0 15,1 0 1,-1 0 0,0 0-16,1 0 15,-1 0-15,0 0 16</inkml:trace>
  <inkml:trace contextRef="#ctx0" brushRef="#br1" timeOffset="159753.94">1887 10125 0,'36'53'32,"-36"-18"-17,17 18 1,1 0-16,0 0 16,-18 0-16,0 52 15,0-69 1,0 17-16,0-18 15,-18 0-15,0-17 16,-35 17 0</inkml:trace>
  <inkml:trace contextRef="#ctx0" brushRef="#br1" timeOffset="161024.68">3510 10089 0,'18'53'16,"-36"-106"-16,53 142 0,-17-36 16,-18-36-16,0 1 15,18 35 17,17-53-1,-17 0-16,-1-18 1,1 0 0,-18 1-16,18-18 15,-18 17-15,0 0 16,17-52 0,-17 52 62,18 0-47,-1 18-15,19 53 15,-19 141 0,1-141-31,-18 0 0,0 18 16,0-18-1,-35 35 1,-1-35-16,19-36 16,-36-17 15,-71-52 0,107 34-31</inkml:trace>
  <inkml:trace contextRef="#ctx0" brushRef="#br1" timeOffset="161521.62">4057 10160 0,'0'35'78,"-18"18"-62,1 18-16,-1-1 15,0 1-15,18-18 16,0-18-16,0 18 16,0-35-16,0-1 15,0 19-15,0-19 16,18 1-1,0-18-15,-1 0 32,1 0-32,17-18 0,-17 1 15</inkml:trace>
  <inkml:trace contextRef="#ctx0" brushRef="#br1" timeOffset="162037.02">4251 10125 0,'0'17'32,"0"54"-17,0-18 1,0-18-16,0 0 0,0 1 16,0-19-16,0 1 15,0 0 1,0-1 15,35-17 32,-17 0-48,0 0 1,52-35 15,-70 17 16</inkml:trace>
  <inkml:trace contextRef="#ctx0" brushRef="#br1" timeOffset="162362.46">4198 10283 0,'35'0'79,"-17"0"-64,17 0 32</inkml:trace>
  <inkml:trace contextRef="#ctx0" brushRef="#br1" timeOffset="162805.94">4480 10107 0,'18'0'32,"17"0"-17,-17 0 1,-1 0 0,-17 35-16,18-17 15,-18 17-15,0-17 16,0 17-16,0 0 15,-18 36 1,1-18 0,17-35-16,-18 17 15,1-18 17</inkml:trace>
  <inkml:trace contextRef="#ctx0" brushRef="#br1" timeOffset="164330.39">4110 9631 0,'18'0'47,"34"70"-16,-34-34-31,-18-1 0,18-17 47,-1-1-47,1 1 0,0-18 47,-18-18 46,0 1-77,0-1-16,0 0 31,17 18 47,1 0-46,-18 18-32,0 17 15,0-17 1,0-1 46,-18 1-62,-35-18 47,36 0 110,-1 0-126</inkml:trace>
  <inkml:trace contextRef="#ctx0" brushRef="#br1" timeOffset="166017.2">1799 9384 0,'18'0'16,"-18"35"0,0-17-1,0 17 1,0-17-16,0-1 0,0 1 15,0 17 1,0-17 0,0 0 15,0 17 16,0-18 0,-18 1 0,1-18-16,-1 0-16,0 0 17,1 0-17,17-18 32,35 89 31,18 17-62,-18-53-16,-17 1 16,-1-19-16,-17 1 0,18-18 93,35-88-61,-35 53-32,-1 17 15,-17-17 1,0 17-1,18-17 32</inkml:trace>
  <inkml:trace contextRef="#ctx0" brushRef="#br1" timeOffset="167562.74">2170 10283 0,'35'36'46,"-18"-1"-30,1-17-16,-18-1 0,18 1 47,-1 0 0,1-18-16,-18 17 63,18-17-16,-1 0-62</inkml:trace>
  <inkml:trace contextRef="#ctx0" brushRef="#br1" timeOffset="170761.7">2364 10354 0,'17'18'156,"1"-1"-140,-18 1 47,18-18-32,-18 18 31,35-18-30,-35-18-32,17-17 31,1 17-16,0 0-15,-18 1 16,17-1-16,-17 0 0,0-17 47,0 18-16,0-1 0</inkml:trace>
  <inkml:trace contextRef="#ctx0" brushRef="#br1" timeOffset="171206.22">2752 10107 0,'0'53'15,"-18"0"1,18 0 0,-35 53-1,35-71 1,0-17-16,0-1 15,0 18 1,0-17 15,17 0 1</inkml:trace>
  <inkml:trace contextRef="#ctx0" brushRef="#br1" timeOffset="171881.63">2928 9966 0,'0'18'31,"0"123"0,0-106-15,0 18-16,0-18 16,0 0-1,0-17-15,0 0 16,0-1 15,0 1 16,18-18 31,-1-18 32,-17 1-95,0-19 16,0 19-15</inkml:trace>
  <inkml:trace contextRef="#ctx0" brushRef="#br1" timeOffset="172439.55">2910 10213 0,'0'-18'94,"18"18"-63,0 0-31,-1-17 15,1 17-15,0-18 16,-54 18 109</inkml:trace>
  <inkml:trace contextRef="#ctx0" brushRef="#br1" timeOffset="173064.94">3122 10001 0,'18'0'47,"-1"53"-32,-17 35 1,0-52-16,0-1 15,0 71 1,0-89 0,0 19-1,0-19-15,0 1 0,0 0 16,0-1-16,-17-17 31</inkml:trace>
  <inkml:trace contextRef="#ctx0" brushRef="#br1" timeOffset="176716.79">600 11606 0,'0'18'47,"17"17"-32,36 36 1,-17-36-1,-1-17-15,-18 17 0,1-17 16,-18-1 0,18 1-16,-1 0 15,-17-1-15,36 19 16,-36-19-16,17-17 16</inkml:trace>
  <inkml:trace contextRef="#ctx0" brushRef="#br1" timeOffset="177112.46">882 11606 0,'0'-17'16,"-35"52"-1,-1 0-15,19 18 16,-19 0 0,19 0-16,-36 53 15,35-88 1,18-1-16,0 1 16,0 17-16,-17-17 15,17-1-15</inkml:trace>
  <inkml:trace contextRef="#ctx0" brushRef="#br1" timeOffset="177684.2">1358 11342 0,'0'17'47,"-123"177"-31,105-158-1,0-19-15,18 19 16,0-1 0,0-17-1,0-1 1,36 18 15,-19-17-15,1 0-1,0-1 1</inkml:trace>
  <inkml:trace contextRef="#ctx0" brushRef="#br1" timeOffset="178247.34">1429 11236 0,'17'0'31,"-17"71"0,0 70-15,0-71-16,-17-17 16,17-18-1,0 18-15,0-17 16,0-19-16,0 18 16,0-17-16,0 0 15,0-1-15,0 1 31,17 0 1,54-18 15,-18-89-32,-18 54 1,-35 18-16,18-19 15</inkml:trace>
  <inkml:trace contextRef="#ctx0" brushRef="#br1" timeOffset="178631.81">1393 11553 0,'36'0'63,"34"-17"-32,-52-1-31,0 1 15,17-1-15</inkml:trace>
  <inkml:trace contextRef="#ctx0" brushRef="#br1" timeOffset="179048.38">1764 11271 0,'18'-17'47,"-1"17"-31,1 0-16,-1 35 15,19 71 1,-19 52-1,-17-87-15,18-18 0,-18 0 16,0-18 0,0-17-16</inkml:trace>
  <inkml:trace contextRef="#ctx0" brushRef="#br1" timeOffset="181755.52">2152 11307 0,'0'35'0,"18"0"16,-1 53-1,1-70 1,-1 0-16,1-1 31,0 1 0,-1-18-15,1 0 0,0 0-16,-1 0 15,54-71 32,-36 71 16,36 106-32,-54-106 16,-17-106-16,0 71-31,0 0 16,18-1-16,-18 19 15,18-1 1,-18 1 31</inkml:trace>
  <inkml:trace contextRef="#ctx0" brushRef="#br1" timeOffset="182172.39">2787 11254 0,'18'0'0,"-18"88"78,0-35-78,0 0 16,-18 35-1,18-35-15,0 0 16,0-18-16,0 18 15,0-36-15,0 1 16,0 0 31</inkml:trace>
  <inkml:trace contextRef="#ctx0" brushRef="#br1" timeOffset="182660.31">2981 11271 0,'0'36'0,"0"-1"16,0-106-16,0 195 0,0-71 15,0-18-15,0-17 16,0-1-16,0 1 15,0-1 17,0 1-1,18 17-15,-1-17-1,19-18 32,-19 0-31</inkml:trace>
  <inkml:trace contextRef="#ctx0" brushRef="#br1" timeOffset="183054.43">2981 11465 0,'0'-17'15,"35"17"17,-17 0-1,0 0-16,-1 0 1,18 0 0,-17 0 15</inkml:trace>
  <inkml:trace contextRef="#ctx0" brushRef="#br1" timeOffset="183366.77">3263 11536 0,'35'-18'15,"-17"18"1,0 0 0,-1-17-1</inkml:trace>
  <inkml:trace contextRef="#ctx0" brushRef="#br1" timeOffset="184143.57">3281 11412 0,'0'71'31,"0"-53"-15,0 52 0,0-35-16,0 18 15,0-35 1,0 0-1</inkml:trace>
  <inkml:trace contextRef="#ctx0" brushRef="#br1" timeOffset="184954.69">3528 11165 0,'0'89'62,"0"-36"-46,0-18-1,0 0-15,0 0 16,0-17 0,0 0 109,0 35-94,0-18-16,0 0-15,0 18 16,0 0 0,0-35-1</inkml:trace>
  <inkml:trace contextRef="#ctx0" brushRef="#br1" timeOffset="185552.68">3722 11183 0,'17'18'31,"-17"-1"-15,0 54-1,0-18-15,0 0 16,0 35 0,0-35-16,-17 35 15,17-53 1,-18 1-1,1-1-15,17 0 0,-18-17 16,18-1 0,-18-17-1,1 0 1</inkml:trace>
  <inkml:trace contextRef="#ctx0" brushRef="#br1" timeOffset="186481.12">3969 11342 0,'17'35'31,"1"-17"1,17-1-1,-17-17 0,0-17-15,-18-19-1,0 1 1,0 18-16,0-1 16,17 0 62,1 36-63,0 0 1,-1 34-16,18 90 16,-35-90-1,18 1-15,-18 0 16,0-17-16,0 16 15,0-16-15,-35 34 16,17-52 0,1 17-16,-1-17 15,0-18-15,1 0 16,-1 0-16,-17 0 31,35-18-15,0-17-1</inkml:trace>
  <inkml:trace contextRef="#ctx0" brushRef="#br1" timeOffset="187126.85">4568 11236 0,'-17'0'0,"-18"0"31,17 35-15,0 18-1,1-35-15,17 17 16,0 0-1,0 1-15,0-1 0,0 0 16,0 18 0,0-18-1,0 1-15,0-19 0,0 1 16,0 0 0,35-1 15,-17-17-16,-1 0 1</inkml:trace>
  <inkml:trace contextRef="#ctx0" brushRef="#br1" timeOffset="187616.87">4657 11271 0,'0'18'31,"0"17"-15,0 0-16,0 1 16,0-1-16,0 0 15,0 71 1,17-71 93,1-35-93</inkml:trace>
  <inkml:trace contextRef="#ctx0" brushRef="#br1" timeOffset="188003.77">4621 11448 0,'18'0'63,"0"0"-48,-1 0-15,-17-18 16,18 18 15</inkml:trace>
  <inkml:trace contextRef="#ctx0" brushRef="#br1" timeOffset="188521.56">4833 11165 0,'18'0'15,"-1"0"1,1 0-16,0 0 15,-18 18-15,53 53 16,-36-18 0,-17-18-16,18 18 15,-18-18-15,0 36 16,0-19 0,-18 19-16,18 0 15,0 52 1,0-105-16,0-1 15</inkml:trace>
  <inkml:trace contextRef="#ctx0" brushRef="#br1" timeOffset="192055.48">2258 12100 0,'17'0'31,"1"18"-15,17-18-16,18 18 15,0-18-15,0 0 16,0 0-16,18 0 16,17 0-16,-18 0 15,1 0-15,35 0 16,-18 0-16,-18 0 15,1-18-15,0 18 16,-1-18 0,-52 18-16,-1 0 15,19 0-15,-1 0 32,-17 0-17,-1 0 1,1 0-1,-1 0 1,1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2:01:44.6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15998 6368 0,'53'0'63,"71"0"-48,-36 0-15,18-18 16,282-17 0,-229-1-1,-1 19-15,266-54 32,-283 54-17,-18-1-15,-34 18 16,-1-18-16,-18 18 15,-17-17-15,-18 17 16,1 0 15,-19 0-15</inkml:trace>
  <inkml:trace contextRef="#ctx0" brushRef="#br1" timeOffset="-173143.5">4851 12541 0,'53'0'31,"-106"0"-31,159 0 16,-89 0 15,18 0-31,18 0 16,-17 18-16,158-18 31,-124 0-31,18 0 16,1 0-16,34 0 15,106-18 1,89 18-1,-248 0 1,19 0-16,-19 0 16,-17 0-16,18 0 15,-1 0-15,-35-17 16,71 17 0,53 0 15,-106 0-16,0 0 1,-18 0-16,0 0 16,1 0-16,17 0 15,-36 0-15,1 0 16,35 0 15,-18 0 0,-17 0 16</inkml:trace>
  <inkml:trace contextRef="#ctx0" brushRef="#br1" timeOffset="-168500.89">3687 7655 0,'70'0'47,"124"-35"-32,0 0 1,318-53 15,-248 35-15,301 0-1,-54 17 1,-70 36 0,-70 0-1,-301 0 1,1 0 0</inkml:trace>
  <inkml:trace contextRef="#ctx0" brushRef="#br1" timeOffset="-167810.28">8079 7461 0,'17'0'31,"1"0"-31,17 0 31,-35 18-31,53-18 32,-35 0-32,52 0 31,-17 0 0,-18 0-15,1 0 15,17 0 0</inkml:trace>
  <inkml:trace contextRef="#ctx0" brushRef="#br1" timeOffset="-156261.43">26564 9596 0,'18'0'94,"17"0"-79,-17 17-15,17 1 0,0-1 31,-17 1-31,17 0 16,-17-1 0,-1-17-1,-17 18 1,18-18-16,0 35 16,-1-35-16,-17 18 15,18 17 1,35 36 15,-35-54-15,-18 1-1,0 0-15,17-18 16,1 17 0,-18 19-1,0-19 1,17 1 46,-52-71 32,0 0-78,0 18-16,17 17 15,0-17-15,-52-36 32,-1 18-17,36 18 1,17 35-16,18-18 15,-35 1 1,0-18 15,17 35-31,1 0 16,-1-18-16,-17 0 31,17 1-15,0 17 15,107 35 141,-37 18-156,-16-53-16,52 70 31,-70-34-16,17-19 1,35 71 31,-70-70-47,53 17 31,-53 1-15,18-19-1,0 1-15</inkml:trace>
  <inkml:trace contextRef="#ctx0" brushRef="#br1" timeOffset="-143677.77">24783 14817 0,'0'-18'78,"35"0"-63,18-17 1,0 35 15,35-53-15,-53 36 0,18-1-16,0-17 15,-18 17 1,124-35 15,-106 35 0,18 18 1,-36 0-1,0 0-16,-17 0 1,35 18 0,-36 0-1,1-1 1,0-17 0,17 36-1,0-1 1,0-17-1,1 17 17,-19 0-1,1-35-31,-18 18 16,18-1-1,-1-17 16,1 18-15,0 17 15,-1-35-15,-17 18 0,18 0-1,-1 17 16,1 0 1,0-35-17,-18 18 1,0-36 531,-18 18-516,0-35-15,1 0-1,-1 35 1,18-18 0,-17 0-1,-1 1-15,0-19 16,1 36-1,-19-35 1,19 0 0,-19 35-1,1-35 1,17-1 0,1 19-1,-1-1 1,-17 18 15,17-18-15,-17 1 15,17 17 0,-17-36-15,17 36-1,1 0-15,-18-17 32,17 17-32,-17 0 15,-1 0 1,19 0 0,-36 0-1,0 0 1,18 0-1,17 0 1,-17 0 0,17 0-1,-17 0 1,17 0 0,-35 0-1,18 17 16,0-17-15,17 0 0,0 0-1,1 18 1,-19 17 15,36-17-15,-35 0-1,35-1 1,0 1 0,-17 0-16,-1-1 31,18 1-31,-18-1 31,1 1 0,17 0 1,-18-18-17,18 17 17,18-34 311,17-1-327,-17 18 0,17-35-1,0 35 1,0-18-1,1 1 1,-1-1 0,-17 18-1,17-18 1,18 1 15,-18 17-15,-17 0-1,-1 0 17,19 0-17,-19 0 1,1 0-16,0 0 31,-1 0-15,1 0-1,-1 0 1,1 0 0,17 0 15,-17 0-15,0 0-1,-1 0 1,19 0 15,-1 17-31,0 1 16,18 0-1,0 17 17,-35-18-17,-1-17-15,1 18 16,-1 0-16,1-18 15,0 17-15,-1-17 16,1 18 0,0-18-16,-18 18 15,17-18 1,19 17 15,-19 1 0,1 0 1,-53-71 124,17 35-140,0-17-16,-88-71 31,89 53-16,-18 35 1,-1 1 0,19-1-16,-19 0 31,1 18-15,17-17-16,-34 17 31,-1 0-16,35-18-15,0 18 16,-35 0 0,-35 0 15,71 0-31,-1 0 16,-17 0 30,-1 0-14,19 0-32,-1 0 15,0 0 1,1 0 0,-1 0-1,1 0-15,-19 18 16,1-18-1,17 17 1,1-17-16,-1 18 31,0 0 1,1-18-32,17 17 0,0 1 15,0 0 110,70-18-62,36 0-48,-88-18-15,-1 18 16,19 0-16,-19 0 16,36 0-1,-35 0 1,0 0-1,-1 0-15,1 0 16,0 0 0,70 0 15,-71 0-31,1 0 16,17 0-1,-17 18 1,17-18-1,-17 0 1,-1 17 15,1-17-15,0 0 31,-1 0-16,1 18-15,0-18-1,-1 18 282,-17-36-266,-17 18-15,-89-88 31,71 70-31,17 18-1,0-18 1,36 18 109,35 36-110,-36-36-15,36 53 32,-17-36-17,-19 1-15,19 0 16,-36-1 78,-36-17-79,19-17 1,-36-19 0,0 19 15,35 17 0,-17-18 0,17 18 1,1 0-32,-54-18 31,53 18-31,-34-17 15,34 17 1,-35 0 0,35 0-1,1 0 1,-54 0 0,36 0-1,-18 0 1,18 0 31,-18 0-32,17 17 17,19-17-17,17 18 157,17-18-156,19 0-1,-1 0-15,36-18 32,-54 18-32,89-17 31,-88-1-16,35 18-15,-36 0 32,-52 18 93,-18-1-110,-106 36 17,89-17-1,52-19 0,-17 18 0,35-17-15,53-53 187,-18 35-187,-17-18-16,17 18 31,53-53-15,-53 36-1,-17 17 1,35 0-1,-35 0-15,52 0 32,-52 0-32,17 0 31,18 0-15,-18 0-1,1 0 16,-1 0 1,-18 17-32,19 1 31,-19-18 0,1 18-15,0-1-1,-1-17-15,19 35 47,-1-17-31,0 0 15,-17-1-15,-1 1-16,1 0 31,-36-54 125,-35-17-140,53 36 0,0-1-16,-35 1 15,18 17 48,-1 0-48,53 0 95,0 35-95,1-18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5:00:30.6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28787 6685 0,'-18'35'109,"-511"159"-78,211-105-31,-17 16 16,-670 125-1,740-195 1,71 18-16,88-35 16</inkml:trace>
  <inkml:trace contextRef="#ctx0" brushRef="#br0" timeOffset="3245.45">7020 617 0,'36'18'47,"-1"53"-31,-18-36-16,1 0 15,0 0-15,-18-17 16,0 17-16,17-17 15,1-18 32,17-18-31,1 1-16,-19-1 16,18 0-1,1 1-15,-36-1 0,17 0 16,1 1-16,-18-36 47,0 35-32,0 1 32,18 34 47,35 195-63,-36-159-31,19 35 16,-36-17-16,0-18 15,0 35 1,0-35-16,0-18 16,0-17-16,-71 34 47,36-52-32,-71 0-15,35 0 16,36 0-1,0 0-15,17 0 16,0-17 15,18-36 1,0 18-32,0 17 15,18-17-15,0-1 16,17 19-16,-17-1 15,87-35 17</inkml:trace>
  <inkml:trace contextRef="#ctx0" brushRef="#br0" timeOffset="4368.26">10654 1023 0,'0'18'32,"0"17"-32,0 0 0,0 1 15,18-19-15,-1 36 31,18-53 1,-17 0-17,0 0 1,17-18 0,-17 1-1,-1-1-15,1 1 0,-18 34 63,0 18-48,18 1 1,-1-1-16,1-17 16,-18-1-16,35 1 15,-17-18 1,-1 0-16,1 0 15,88-106 17,-89 53-32,1 0 0,0-17 15,-18 17-15,0-71 16,-18 71 0,18 36-1,-18-1-15,18 0 0,-35 18 31,0 18-15</inkml:trace>
  <inkml:trace contextRef="#ctx0" brushRef="#br0" timeOffset="4877.08">11448 723 0,'35'106'46,"-17"-53"-46,17-18 16,0 18-16,18 0 16,-18-18-16,18 18 15,53 0 1,-53-18-16,-35-35 0,-1 18 16,1 0-1</inkml:trace>
  <inkml:trace contextRef="#ctx0" brushRef="#br0" timeOffset="5489.37">11836 900 0,'-36'0'47,"19"0"-31,-1 35-1,1-18 1,-1 1-16,0 17 15,1-17-15,-1 17 16,-35 54 0,35-72-1,18 18-15,-17-35 16,-1 18-16,0 0 16,18-1-16,0 1 78,-35 17-63,18-17-15,-1 0 16,0 34 0,1-52-16,17 18 15,-36 0 16</inkml:trace>
  <inkml:trace contextRef="#ctx0" brushRef="#br0" timeOffset="7039.93">10866 1764 0,'35'0'15,"-70"0"-15,105 18 16,-35-1-16,18-17 15,-17 18 1,16-18-16,-16 17 0,105 1 31,-88-18-15,53 0 0,-53 0-16,-1-18 15,19-17-15,0 0 16,-18 0-16,-1 17 15,1-17-15,0-1 16,71-34 0,-71 35-16,0-1 15,35-17 1,-53 18-16,-17 17 16,17-34 15,-17-1-16,-18 0 1,0 17-16,0 1 16,-53-141-1,35 123 1,-35 0-16,35 0 0,-34 0 16,16 18-1,-34-53 1,34 52-16,1 19 0,0-19 15,17 19 1,1-1-16,-19 1 16,19 17-16,-36-18 15,18 0-15,-1 1 16,-17 17-16,-53 0 16,54-18-1,-1 18-15,-71 0 16,71 0-1,-88 18 1,88-1 0,18 1-1,-106 35 1,106-36-16,-18 1 16,0 17-16,0 1 15,0-19-15,-35 54 16,52-54-1,1 1-15,18 17 16,-19-17 0,19 17-16,-1 1 0,-35 69 31,53-52-15,0-17-16,0 17 15,35 105 1,18-105-1,-35-18-15,35 1 16,-36-19-16,36 19 31,-35-19-31,35 19 16,-35-36-16,-1 17 16,1-17-16,17 18 31,-17-18 0,-1 0-15,19 0 15</inkml:trace>
  <inkml:trace contextRef="#ctx0" brushRef="#br0" timeOffset="23956.82">17903 1993 0,'-17'0'62,"-124"-35"-30,70 0-32,-17 17 15,-53-35-15,0-17 16,-230-54-1,160 53-15,17-17 16,35 18-16,18-1 16,-89-35-1,178 53-15,16 53 16,19-17 0,-1-1 15,0 1 0,54 17 78,158 52-77,-89-16-32,1-1 47,-159-53 46,-141-52-61,89 35-32,52 35 15,17-18-15,-17 0 16,-35 1-1,35 17 1,18 0 0,0 0-16,0 0 15,87 70 63,72 54-46,-89-89-32,-17 0 15,17 0-15,0-17 16,18 35 15</inkml:trace>
  <inkml:trace contextRef="#ctx0" brushRef="#br0" timeOffset="24786.9">7197 2099 0,'17'18'62,"1"-1"-46,0-17-16,17 0 16,-18 18-16,1-18 15,17 0 1,-17 0-16,0 0 15,-1 0-15,1 0 32,0 0-17,-1 0-15,1 0 16</inkml:trace>
  <inkml:trace contextRef="#ctx0" brushRef="#br0" timeOffset="25152.1">7708 1993 0,'35'35'79,"1"107"-48,-36-125-31,0 18 31,0-17-31,0 0 0,17-18 16,1 17-1</inkml:trace>
  <inkml:trace contextRef="#ctx0" brushRef="#br0" timeOffset="26058.23">11359 2311 0,'18'17'47,"88"1"-15,-53-18-32,0 0 15,-18 0-15,18 0 16,-18 0-1</inkml:trace>
  <inkml:trace contextRef="#ctx0" brushRef="#br0" timeOffset="26392.33">11553 2258 0,'0'17'47,"0"36"-32,0-17 1,0-19 0,0 19 15,18-36-16,17 17 17,-17-17-17</inkml:trace>
  <inkml:trace contextRef="#ctx0" brushRef="#br0" timeOffset="26950.09">11959 2117 0,'0'17'32,"0"19"-17,0-19-15,0 18 16,0 1-16,0-1 16,0 18-1,0-35 16,18-18 16,-1 0-31,1 0-16,0 0 0,-18-36 16,35 1-1,-17-18-15,17-35 16,-17 35-1,-18 35-15,0 1 0</inkml:trace>
  <inkml:trace contextRef="#ctx0" brushRef="#br0" timeOffset="27668.46">12241 2258 0,'18'0'16,"-36"0"-16,54 0 15,-1 0 1,-17 0-16,-1-18 16,1 0-1,-1 1-15,-17-1 47,0 1-31,0-1-1,-17 18 1,-18 0 31,17 18-31,0-1-16,18 18 15,-17 1 1,17-19-16,0 19 31,0-19-15,17 1-1,19-18 1,-19 18-16,18-18 16,1 0-16,52 0 15,-53 0 1</inkml:trace>
  <inkml:trace contextRef="#ctx0" brushRef="#br0" timeOffset="30221.43">13000 2028 0,'70'0'63,"1"-17"-48,-18-1-15,17-17 16,72-36-1,-90 36 1,-16 0-16,-1 0 0,-17 17 16,-1 0-1</inkml:trace>
  <inkml:trace contextRef="#ctx0" brushRef="#br0" timeOffset="31023.18">12894 2117 0,'0'17'31,"18"-17"-15,17 0-16,18 0 16,0 18-16,0-18 15,0 0-15,-18 0 16,18 0-1,-18 0-15,0 18 16,1-18-16,-19 0 0,71 17 31,-52-17-15,-1 0-16,0 0 0,18 0 16,-18 0-16,1 0 15,-19 0 1,19 0-16,-19 0 15,1 0-15,0 18 32</inkml:trace>
  <inkml:trace contextRef="#ctx0" brushRef="#br0" timeOffset="32149.29">7938 1552 0,'17'0'47,"36"18"-31,53 70-1,0-17 1,-53-36 0,0 0-16,-1 0 0,19 1 15,35-1 1,0 18 0,-89-35-1</inkml:trace>
  <inkml:trace contextRef="#ctx0" brushRef="#br0" timeOffset="33557.79">8784 2028 0,'35'0'62,"1"0"-46,17 0-16,-18 0 15,0 0-15,18 0 16,35 0 0,-35 0-1,53 0-15,-53-17 16,-18-1-16,-17 18 15,0 0 1,17 0-16,-18 0 16,19 0-16,52 0 31,18 0 0,-89 0-15,1 0-1,0 0 1,-1 0 0,1 0-1,35 0 32,-18 18-16,-17-18-31,17 0 32,-17 0-17,-1 0-15,1 0 47</inkml:trace>
  <inkml:trace contextRef="#ctx0" brushRef="#br0" timeOffset="35118.15">10372 2240 0,'17'-18'32,"36"54"-17,-17-1-15,16-17 16,-34-1-16,17 1 16,-17-18-1</inkml:trace>
  <inkml:trace contextRef="#ctx0" brushRef="#br0" timeOffset="35323.25">10548 2187 0,'-18'0'16,"-17"0"-16,0 18 16,-106 70-1,88-35-15,-18 0 16,1-18-16,-1 18 16,18-35-1,36-1-15</inkml:trace>
  <inkml:trace contextRef="#ctx0" brushRef="#br0" timeOffset="36247.86">7938 1199 0,'0'36'78,"17"-1"-62,1 0-16,17-17 46,71-106-14,-71 70-32,-17 0 15,-18 1 17,17 17-1,1 0-31,-18 17 15,35 1 1,-17 0 47,70-89-32,-53 36-31,1 0 15,-1-18-15,-17 35 16,17 18 0</inkml:trace>
  <inkml:trace contextRef="#ctx0" brushRef="#br0" timeOffset="36948.83">13899 2240 0,'0'0'0,"36"0"15,-19 18 1,19-1-16,-1-17 0,0 36 16,0-19-1,1 1-15,-19 0 16</inkml:trace>
  <inkml:trace contextRef="#ctx0" brushRef="#br0" timeOffset="37190.83">14093 2275 0,'0'0'15,"-35"18"-15,0 17 16,0 1 0,-1 17-16,1-18 0,17-18 15,1 1-15</inkml:trace>
  <inkml:trace contextRef="#ctx0" brushRef="#br0" timeOffset="37973.87">13600 1446 0,'0'106'31,"0"-71"-15,0-17-16,0 0 15,0 17-15,35-35 63,0-35-32,0 35 16,1 0-31,-19 17-1,1-17 1,0 0 15,-1-17-15,1-36-16,0 18 15,-1-18-15,1 17 16,-18 1-16,17 17 31</inkml:trace>
  <inkml:trace contextRef="#ctx0" brushRef="#br0" timeOffset="42494.14">13970 1305 0,'-18'0'31,"-17"-17"-16,17-1-15,1 0 16,-18-17-16,-18 0 16,0 0-16,17-1 15,-52-34 1,53 52-16,0-17 16,-36-18 15,53 35-16,1 1-15,-1 17 16,-17-36 15,17 36-15,18-17 0,53 17 77,53 0-61,-88 0-17,-54-36 110,-69 1-94,87 35-31,-17 0 47,-36 0-15,53 0-32,1 0 15,-1 0 1,18 18-1,0-1 1,0 1-16,18 0 16,-1-1-16,1 19 15,0-19-15,35 18 16,-36-17 0,-17 0-16,18-18 15</inkml:trace>
  <inkml:trace contextRef="#ctx0" brushRef="#br0" timeOffset="50436.8">22472 15011 0,'35'0'63,"-17"0"-48,17 0-15,-17 0 16,-1 0-16,19 0 31</inkml:trace>
  <inkml:trace contextRef="#ctx0" brushRef="#br0" timeOffset="52470.53">23178 15187 0,'0'18'62,"17"17"-30,1-35-17,-1 0 1</inkml:trace>
  <inkml:trace contextRef="#ctx0" brushRef="#br0" timeOffset="52823.99">23336 15187 0,'18'0'31,"17"88"16,-17-17-16</inkml:trace>
  <inkml:trace contextRef="#ctx0" brushRef="#br0" timeOffset="60857.92">6967 2893 0,'0'123'31,"0"265"1,0-317-32,0-36 15</inkml:trace>
  <inkml:trace contextRef="#ctx0" brushRef="#br0" timeOffset="61512.15">6597 3069 0,'0'0'16,"88"35"15,-53-17-31,18-18 16,-17 0-16,34 0 0,-17 0 15,35 0 1,-52 0-1,-19 0-15,1 0 16</inkml:trace>
  <inkml:trace contextRef="#ctx0" brushRef="#br0" timeOffset="62387.7">7338 2840 0,'17'88'62,"-17"-35"-62,0-18 0,0 1 16,18-19-16,-18 18 16,0-17-1,0 0-15,0 17 16,18-17-16,-18 17 15,0-17 1,17 52 0</inkml:trace>
  <inkml:trace contextRef="#ctx0" brushRef="#br0" timeOffset="63955.79">11395 3052 0,'17'0'0,"1"0"32,17 0-17,-17 0-15,17 0 16,177 0 15,-194 0-15</inkml:trace>
  <inkml:trace contextRef="#ctx0" brushRef="#br0" timeOffset="64445.08">11906 2946 0,'18'0'15,"0"0"1,-1 35-1,18 18 1,-17-35-16,0-1 16,-18 1-16,35-18 62,-17 0-46,-18-18-16,17-17 0,1-18 15,0 18-15,-18 17 16,17-17-16,1 35 63</inkml:trace>
  <inkml:trace contextRef="#ctx0" brushRef="#br0" timeOffset="64918.3">12330 3016 0,'17'0'16,"1"0"-16,-1-17 15,19-19 1,-19 1 0,-17 17-16,0 1 15,-17 17 32,-54 17-31,54 1-16,-19 17 15,36-17 1,-17 0 0,17-1-1,0 19-15,0-19 0,0 1 32,141 52-1,-124-70-31,1 18 15,0-18-15,-1 0 32,1 0-17</inkml:trace>
  <inkml:trace contextRef="#ctx0" brushRef="#br0" timeOffset="66974.11">23460 1517 0,'17'18'78,"36"-1"-62,-17 1-16,-1-1 16,-18 19-16,19-19 15,-1 1-15,-17 0 16,35-1-1,105 72 1,-52-1 0,-35-35-16,105 88 47,-141-106-47,-17-17 15,0-1-15,-1 1 0,1-18 16,0 18-1,-1-18 1,19 35 15,-19-35-31,1 17 16</inkml:trace>
  <inkml:trace contextRef="#ctx0" brushRef="#br0" timeOffset="67804.77">23301 1429 0,'0'-18'78,"0"0"-62,0 1-1,0-1 1,0 1 0,0-1-16,35 18 62,36 18-46,-54-18-16,36 17 15,-35-17-15,17 0 16</inkml:trace>
  <inkml:trace contextRef="#ctx0" brushRef="#br0" timeOffset="68339.36">23548 1094 0,'35'0'31,"-17"17"-31,-18 1 16,17-18-16,1 18 16,0-18 30,17-53-14,0 53 15,1 35-32,-19 0-15,1-17 16,-1-1-16,-17 19 15,18-36 17,0 0-17,-1-18-15,1-35 16,-18 18-16,18 0 16,17-36-1</inkml:trace>
  <inkml:trace contextRef="#ctx0" brushRef="#br0" timeOffset="69045.5">24606 2328 0,'36'0'16,"-72"0"-16,124 0 0,-35 0 0,0 0 15,18 0 1,-18 0-16,17 0 0,1 0 15,-1 0 1,-17 18-16,0 0 16,-17-18-16,87 53 31,-88-53-31,-17 0 16,35 17-16,-18 1 15,18-18 1,-35 0-1,17 0 1,-17 0-16,35 0 31</inkml:trace>
  <inkml:trace contextRef="#ctx0" brushRef="#br0" timeOffset="69763.87">25859 2364 0,'17'0'47,"1"0"-31,0 17-1,-18 1 63,0 0-62,-18-1-16,0 1 16,-52-1-1,52 1 1,0-18-16,1 18 0,-1-18 31</inkml:trace>
  <inkml:trace contextRef="#ctx0" brushRef="#br0" timeOffset="70245.38">26176 2434 0,'0'0'15,"18"0"-15,52 18 16,-17 17 15,-18 0-31,18 18 16,-35-35 0,0 0-16,-1-18 0,1 17 31,0 1-16</inkml:trace>
  <inkml:trace contextRef="#ctx0" brushRef="#br0" timeOffset="70589.78">26476 2452 0,'-18'0'0,"1"17"0,17 1 15,-18 0 1,0-1-16,1 1 16,-1 17-16,0-17 15,1 0-15,-1-1 16,1 18 0,-1-35-16,0 0 31</inkml:trace>
  <inkml:trace contextRef="#ctx0" brushRef="#br0" timeOffset="73740.69">24642 2328 0,'0'0'0,"35"-17"16,-18-1-16,19 0 16,-1 1-16,0-19 15,124-16 1,-71-1-1,142-36-15,-125 54 16,1 0-16,53-36 31,88-70 1,-194 124-32,-18 17 15,36-53 1,-54 53-16,1-18 15,17 18-15,-35-18 16,18 18 0,-1 0-16,1 0 47</inkml:trace>
  <inkml:trace contextRef="#ctx0" brushRef="#br0" timeOffset="77276.89">24130 1041 0,'18'0'63,"35"0"-32,-36 0-31,18 0 0,1 0 16,-1 0-16,36 0 15,70 0 1,-71 0 0,107 0-1,-124 0 1,-18 0-16,35 35 16,-17-17-1,0-1-15,-18 19 16,1-19-16,-19 1 0,54 17 31,35 18 0,-71-53-31,0 18 16,1-1 31,34 19-16,-70-19-31,18-17 31,-18-17 63,-53-36-63,35 35 1,36 18 93,0 0-125,-1 0 0,1 0 15,17 18 16,-35 17 63,-35-17-63,17-1-31,-17-17 16,17 18-16,1-18 16,-1 17 140,18 1-31,0-36 78,0 1-187,0-1-1,-18 1 1,1-1-16,17 0 0,0 1 31,0-1-15,35 18 78,53 71-63,-70-54 0,-36-17 78,1 0-93,-1 0-16,18 18 188,0-36-173,0 1-15,18-1 16,-18 0-16,17-17 15,-17 17-15,0 1 16,35 70 62,1 17-47,-36-52 110,-18-18-110</inkml:trace>
  <inkml:trace contextRef="#ctx0" brushRef="#br0" timeOffset="85310.82">25506 1958 0,'0'18'31,"0"52"-16,17 18 1,1-35-16,-18 53 16,0-71-1,0-17-15,0 0 16,0 17 0,0-17-16,0-1 15,0-87 141,18-89-124,-18 141-17,0-17-15,0 17 0,0 1 16,0-1 0</inkml:trace>
  <inkml:trace contextRef="#ctx0" brushRef="#br0" timeOffset="90916.87">22613 582 0,'0'-35'32,"106"0"-17,-36 17 1,19 18-16,34-18 0,18-17 16,300-18-1,-194 35-15,229-35 16,-246 18-1,281-18 17,124-53-1,-458 54-31,-19-1 16,89 35-1,-159 18-15,36 0 16,-89 0-1,-17 0 32,17 0 0,106 88-16,-88-17-31,0-1 16,18 71 0,-18-52-1,17 122 1,-35-105-16,18 18 16,0 158-1,-35-123-15,17 140 16,-35-122-1,18-18-15,-1-36 16,1 18-16,-18-35 16,35 123-1,-17-123-15,0-18 16,-18-17-16,0 17 16,0-53 77,0 1-77,-18-36-16,-17 17 0,-1 19 16,-34 34-16,-71 18 15,-53 18-15,-18-18 16,-370 71-1,106-124 1,264-17-16,-17-36 16,-53 1-1,-318-54 1,300 71-16,71 0 16,35 0-16,88 0 15,35 0-15,1 0 63,-1-88-32,36 17-31,0 18 16,-1-17-1,1-1-15,17-34 0,-17 16 16,-18-175-1,0-71 1,36 193-16,17-16 16,-53-407 15,53 71 0,0 459-31,0 0 16,0 17-16</inkml:trace>
  <inkml:trace contextRef="#ctx0" brushRef="#br0" timeOffset="92403.97">22560 529 0,'0'18'110,"0"-1"-95,-18 1 1,18 0-16,-17 17 15,-1 36 1,18-54 0,0 1-1,0-1-15,18 1 16,35 17 0,-36-17-16,1-18 15,17 18-15,-17-18 16,35 17-1,-18-17-15,0 18 16,-17-18 0,0 0-16,17 0 31,-17-18-15,17-52-1,-17 17-15,-18 0 16,35-53-1,-35 71 1,0 17 0,-18 1-16,1-19 15,-1 19 1,0 17-16,1 0 16,-36 0-1,17 0 1,1 0-16,0 0 15,-18 0 1,35 0-16,1 0 16</inkml:trace>
  <inkml:trace contextRef="#ctx0" brushRef="#br0" timeOffset="-159675.7">29669 6350 0,'35'0'31,"-17"0"-15,34 0-16,1 0 16,18 0-16,88 0 15,-54 0 1,19 18-16,-18-18 16,-36 17-16,-17 1 15,88 0 16,-123-18-31,0 0 0,-1 17 47,1 1-31,0-1-16,-1 36 16,1 0-16,-18 0 15,0 35-15,18 1 16,-18-1-16,0 18 15,17 176 17,-17-194-32,0 0 0,0-17 15,0 88 1,0-89-16,0-17 16,18 159 15,-1 176-16,1-282 1,-18 88 0,0 141 15,0 0 0,0-229-31,0 17 0,0 1 16,0-1-16,0 1 15,-18-19-15,18 1 16,-17 0-16,-1-18 16,18-17-16,0-1 15,0 36 1,0-70 0,0-1-16,-17-18 15,17 36-15,-18 18 16,-17 123-1,35-124 1,-18 36-16,0 229 31,18-264-15,0 17-16,-17-17 16,17-18-16,0 70 15,0-52 1,0-1-16,-18 36 15,18-18-15,-18 36 16,18-18-16,0 17 16,-17-17-16,-1 264 31,18-264-31,-18-18 16,18 1-16,-35 16 15,18 89 1,17-88-16,0-18 15,0 18-15,-18 35 32,0 0-32,18-88 15,-17 0-15,17 88 32,0-70-17,0 0-15,0-19 0,0 248 47,0-264-31,0-1-16,17 0 15,-17-17-15,0 17 16,0 53 0,18-52-16,-18 16 15,18 90 1,-18-107-1,0 0-15,17 18 16,-17-35 0,0-1-1,0 1-15,-35 17 16,17-17 15,1 0-15,-19 17-16,1-35 15,0 35 1,0 0-16,-18 1 16,-89 52-1,72-18 1,35-34-16,-1-19 16,-34 36 15,35-35-16,-1-1-15,19-17 16,-36 18-16,0 0 16,18-1-16,-36 19 15,53-19 1,18-34 93,0-19-93,0 1 78,-17 17-79,-1 1 17,18-1-17,0 1 1,0-1 31,-18 18 31,1 0-63,-1 0-15,18 18 16,-17 17-16,-1-18 16,0 19-16,18-19 15,-17 19 1,17-19 0,-18 1-1,18 0 32,0-1-31,18-17-1,-1 18-15,36-18 47,-18 0-31,-17 0-16,0 0 47</inkml:trace>
  <inkml:trace contextRef="#ctx0" brushRef="#br0" timeOffset="-153187.61">27517 8572 0,'53'0'63,"-1"0"-48,54 0 1,-53 0-1,88-17 1,-52-1-16,-1 1 0,194-54 31,-176 36-15,-18 17-16,-35 0 0,0 18 16,35-17-1,-35 17 1,-18 0-16,0 0 15,-17 0 1,0 0-16,-1 0 16,19 0-16,-1 0 15,-17 0-15,35 0 16,-36 0 0,18-18-1,1 1-15,-19-1 16,36-17-1,-35 17 1,35 0 0,-36 1-16,-17-1 15,36 0 1,-19 1-16,-17-1 16,18 18-1,-18-35-15,18 17 0,-1 1 16,-17-36-1,0 35 1,18 0-16,-18-17 0,0 17 16,0-17-16,0 18 15,0-19 32,-18 36-31,1-17-16,-19 17 15,19-18 1,-19-17-16,-16 17 0,-37-35 31,19 18-15,17 0 0,0 17-1,18 0-15,17 18 16,0 0-16,1 0 15,-19-17-15,-16 17 32,34 0-32,-17 0 15,17-18-15,0 18 0,-17 0 16,-18 0 0,18 0-1,-18 0-15,0 0 0,18 0 16,-71 0-1,53 0-15,18 0 16,-36 35 0,36-35-1,-36 18 1,36-18-16,17 0 0,1 18 31,-18-18-15,-1 17-1,-17-17 17,18 0-32,17 0 15,1 0-15,-18 18 16,-36-18 0,36 18-16,-18-1 15,0-17-15,18 18 16,-18-18-1,17 17-15,-17 19 16,1-19 0,34 1-1,0-18 1,1 18-16,-1-1 0,18 19 31,0-19-15,0 18-16,0-17 0,0 17 15,0 54 17,0-54-17,18-17 1,17 34-16,-17 1 0,17-17 16,-18-19-16,54 19 15,-36-19 1,1 1-16,16-1 15,-34 1-15,35 0 16,-35-1 0,-1 1-16,1-18 15,0 0-15,17 18 16,18-1 15,-36-17 0,1 0 1,0 18-1,-1-18 0</inkml:trace>
  <inkml:trace contextRef="#ctx0" brushRef="#br0" timeOffset="-152171.97">28751 7161 0,'18'0'15,"0"0"1,-1 18 0,1 17-1,0-17-15,-1 17 16,1-17-16,-1-18 16,-17 17 15,71-87 0,-71 52-31,18-17 16,-1 17-16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2:06:37.9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13741 5786 0,'17'0'46,"1"0"-30,0 0-16,35 0 31,-36 0-15,1 0 0,-1-18 15,-17 0 16,-458 36 62,458 0-15,17-1-63,72-17 0,16 0-15,-52 0 0,-35 0-1,-36 0 141</inkml:trace>
  <inkml:trace contextRef="#ctx0" brushRef="#br0" timeOffset="3699.97">15699 5909 0,'17'0'47,"36"0"-32,-35 0-15,52 0 32,-34 0-32,158 0 31,-141 0-15,194 0-1,-89-18 1,-52 1-1,247-19 17,-71 19-1,-88 17-15,-123 0-1,140-18 16,-140 18-31,158-35 32,-158 35-32,229 0 31,35 0 16,-247-18-47,335 18 31,-70 0 0,-265 0-15,212 0 0,-123 0-1,-72 0 1,230 0-1,-17 0 17,-124 0-17,-88-17 1,194 17 0,-194 0-1,88 0 1,88 0-1,-88-18 1,106 18 15,0 0-15,-36 0 15,-193 0-31,70 0 16,0 0 15,-106 0-31,124 0 47,-18 0-31,124 0-1,-71 0 1,-159 0-1,0 0-15,-17 0 16,17 0-16,-17 0 16,-1 0-16,19 0 15,87 0 17,-52 0-17</inkml:trace>
  <inkml:trace contextRef="#ctx0" brushRef="#br0" timeOffset="31391.6">3916 9137 0,'17'0'63,"19"0"-48,-19 0 1,1 0 0,0 0-1,17 0 1,0 0-16,-17 0 16,17 0-1,-17 0 1,17 0-1,-17 0 17,-1 0-32,1 0 0,0 0 31,17 0-15,-17 0-16,17 0 31,-18 0-16,19 0 32,34 0-15,-52 0-32,0 0 0,-1 0 15,1 0 16,35-18-15,-36 18 0,1 0-1,0 0 17,-1 0-1,1 0 0</inkml:trace>
  <inkml:trace contextRef="#ctx0" brushRef="#br0" timeOffset="34176.73">4957 8096 0,'17'36'78,"-17"-19"-47,0 1-31,0 35 31,0-36-15,0 1-16,18 53 47,-1-36-32,-17-18 1,0 19 0,0-1 15,0 0-16,0-17-15,0 0 16,0 52 0,0-52-1,0 17-15,0-17 16,0 17-16,0-17 0,0 17 31,0-17-15,0-1-16,0 1 15,0 35 17,0-36-17,0 19-15,0-1 16,0-17-16,0 17 16,0-18-1,0 1-15,0 0 16,0-1-16,0 36 31,0-35-31,0 17 16,0 36 15,0-54-31,0 1 16</inkml:trace>
  <inkml:trace contextRef="#ctx0" brushRef="#br0" timeOffset="37775.07">5062 8132 0,'36'17'110,"-19"-17"-95,36 35 1,0-35 0,-35 0-1,70 0-15,35 0 32,-52 0-32,141 0 31,-142 0-31,89 0 31,-124 0-31,106 0 31,-52 0-31,-1 0 32,18 0-17,-89 0 1,54 0-1,-36 0 1,36 0 15,17 0-15,-53 0 0,-17 0-1,52 0 1,-17 0 15,-35 0 0,-1 0-15,19 0 15,-19 0-31,1 0 16,17 0 15,-17 0-15,0 0-1,-1 0 1,1 0 15,-1 0-15,1 0-1,0 0 32,-1 0-31,19 0 0,-1 0 30,-17 0-14,-1 0-32,18 0 31,-17 0-15,17 0 46,-17 0-31,0 0 1,-1 0-1,1 0 0,0 0 16,-1 0 0,1 0-16,0 0 94,-1 0-94,1 0 1,-1 0 14,1 18 1,0 0-31,-1-1 0,-17 19-1,0-19 1,18 1-16,-18 35 15,0-36 1,0 54 15,18-53-31,-18 35 16,0 35 31,0-18-16,0-17 0,0-35-15,0 35 15,0 17 0,0-52-15,0 53 15,0-36 1,0-18-17,0 36 1,0-35-16,0 0 15,0-1-15,0 1 16,0 0-16,0-1 16,0 1 15,0-1 0,-18-17 0,0 18-15,1 0 0,-1-18-1,0 0-15,-70 0 32,35 0-32,0 0 15,-17 0 1,17 0-1,-18 0 1,36 0-16,-106 17 31,18-17-15,87 0-16,1 0 16,0 0-16,-1 0 15,-52 0 1,53 0-1,-106 0 1,-18 18 0,106-18 15,0 0-31,-106 0 16,18 0 15,106 0-31,-18 0 15,0 0 1,-105 0 15,52 0-15,70 0-16,-17 0 31,-35 0-15,35 18 15,18-18-15,0 17 15,17-17-15,1 0-16,-1 0 15,-35 0 16,35 0-15,1 0 0,-19 0 31,19 0-32,-1 0 1,1 0 62,-1 0 125</inkml:trace>
  <inkml:trace contextRef="#ctx0" brushRef="#br0" timeOffset="41874.41">10566 10971 0,'88'0'172,"-53"0"-157,-17 0-15,35 0 31,-18 0-31,36 0 32,-54 0-32,18 0 31,-17 0-31,0 0 31,-1 0-15,36 0-1,-35 0 17,0 0-32,-1 0 31,1 0-15,-36 0 124,1 0-109,-36 0-31,-18 0 16,18 0 0,-35 0-1,53 0 1,-1 0-16,1 0 16,-53 0-1,17 0 16,54 0-15,-1 0 15,0 0-15,54 0 140,34 0-140,-34 0-16,34 0 15,54 18 17,-36-18-17,-18 0 1,-34 0 0,52 0-1,-53 0 1,0 0-16,1 0 15,-19 0-15,1 0 0,53 0 32,-36 0-1,-70 0 125,-36 0-140,18 18-1,-53-1 1,53-17-16,-194 36 31,194-36-15,-88 0 0,106 0-1,-53 0 16</inkml:trace>
  <inkml:trace contextRef="#ctx0" brushRef="#br0" timeOffset="53628.61">6632 16122 0,'53'0'47,"-18"0"-31,54 0-16,122 0 15,-87-18 1,317 1 0,-300 17-1,106 0 1,-124 0-16,142 0 31,-71 0-15,-141 0-1,-18 0-15,141 0 32,-123 0-32,177 17 31,-160-17-31,18 18 0,1 0 15,-19-1-15,159 18 47,-140-35-31,-54 0 0,124 36 15,-106-19-31,0-17 15,-1 18 1,1-18-16,0 0 0,18 18 16,52-1-1,-52 1 1,141 0 15,-160-18-31,19 0 0,-36 0 16,89 17-1,-54-17 1,1 0-16,-1 0 0,1 0 16,194 0 15,-177 0-31,-18 0 16,1 0-1,-1 0-15,1 0 0,-18 0 16,35 0-1,-35 0-15,-18 0 16,1 0-16,-1 0 16,71 0-1,-53 0-15,-1 0 16,1 0 0,-17 0-16,70-17 15,-1 17 1,-69 0-16,-1-18 15,71 18 17,-71 0-32,0 0 0,1 0 15,16-18 1,-16 18-16,-19 0 16,1 0-16,17 0 15,-17 0-15,0 0 16,35-17 15,-36 17-31,1-18 16,105 0 15,-70 1-15,88 17-1,-70-18-15,88 0 16,-89 1 15,-35 17-31,1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5:05:49.3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2875 5609 0,'-53'0'46,"0"0"-30,-70 35 0,70-17-16,18 0 15,-1-1-15,19 1 16,-19 17 0,36-17-1,0 0-15,0-1 16,0 18-16,18 18 15,0 0 1,-18-17-16,17 16 16,1 1-1,17 177 1,-35-124 0,0 35-16,-17-18 15,-124 477 1,88-424-1,35-35-15,0-17 16,18 35 0,0-142 15,0 36 0,0-18-15,0 1-16,0 17 15,0 0-15,0 17 16,0 1 0,0 17-1,0-71 1,0 1 0,18 0-16,-18-1 0,0 1 15,18 0 1,17 17-1,0 18 1,-17-36-16,-1 36 16,19 0-16,17 36 31,-36-72-15,-17 36-16,18-35 15,0-1-15,-18 1 16,35 35-1,-18-35 1</inkml:trace>
  <inkml:trace contextRef="#ctx0" brushRef="#br0" timeOffset="8544.45">13688 6121 0,'0'0'0,"17"17"15,-17 19-15,18-1 16,17 71-1,-35-53-15,0 0 16,18-18-16,-18 18 16,0-36-1,18 1-15,-18 0 32,-18-54 77,18 19-109,-18-19 0,18 19 16,0-18-16,-17-54 46,-1 72-46,18-1 16,-18-35 0,1 36-1,-1-1 1,18 0-16,-18 18 16,1 0 109,17 36-94,-18-36-16,18 17 32,0-34 16,0-54-32,0 53-31,0-17 0,18 17 16,-1 18 15,-17-17-15,18 17-16,0 0 31,-1 0-16,1 0 17,0 17-17,35 36 17,-53-35-17,17 0 1,-52-18 234,0 17-219</inkml:trace>
  <inkml:trace contextRef="#ctx0" brushRef="#br0" timeOffset="16153.37">4480 6756 0,'18'0'47,"52"17"-32,-52 1 1,0 0-1,17-18 17,36 53-1,-54-53-31,18 17 16,-17 1-16,35 35 15,18 0 32,-1-18-16,-70-17-31,18-18 16,-1 17 15,1-17 79,-18-53-48,0 18-31,0 17-31,18 18 141,52 36-110,-52-36-31,0 17 0,-1 1 16,-17 0 109,0 17-94,-17-18-31,-36 1 47,0 0-16,53-1-31,-18-17 31,0 0 1,1 0-1,17-17 156,0-19-155,17 19 61,-17-1-77</inkml:trace>
  <inkml:trace contextRef="#ctx0" brushRef="#br0" timeOffset="19360.59">8696 7973 0,'53'17'63,"-18"-17"-47,0 0-16,18 0 15,0 0-15,0 18 16,35-18-1,-35 0-15,0 0 16,-17 0 0,-1 0-16,106 0 15,-88 0 1,-18 0 0,0 0-16,1 0 0,87 0 31,-105 0-16,17 0-15,-17 0 0,17 0 16,0 0 0,-17 0-1,-1 0-15,19 0 16,-19 0-16,1 0 16,17 0-16,-17 0 0,17 0 15,1 0 1,-1 0-16,0 0 15,18 0 1,-35 0-16,17 0 16,-17 0-16,-1 0 15,18 0 1,-17 0 0,0 0-1,17 0-15,-17 0 16,-1 0-1,1 0 1,17-18-16,1 18 31,-19 0 1,1 0 30,-36 0 172,-17 0-202,17 0-32,1 0 15,-19 0 17,19 0-17,-1 0 1,0 0-1,1 0-15,-1 0 16,0 0-16,-17 0 31,18 0-15,-19 0 0,-17 0 15,36 0-16,-1 0-15,-52 0 47,52 0-31,-35 0 0,35 0-16,-17 0 15,-18 0 1,18 0-1,17 0-15,1 0 16,-1 18-16,-17-18 16,17 0-16,-17 0 15,17 18 1,-17-18-16,17 0 16,-17 0-16,17 0 15,-17 0-15,-18 17 16,35-17-1,1 0-15,-36 0 32,18 0-17,17 0-15,0 0 16,1 0-16,-19 0 16,-34 0 30,-1 0-14,54 0-32,-1 0 15,0 0 17,-17 0-1,17 0-31</inkml:trace>
  <inkml:trace contextRef="#ctx0" brushRef="#br0" timeOffset="31723.2">8008 9066 0,'18'0'31,"-1"0"-15,1 0-16,0 0 15,-1 0 1,1 0 0,0 0-1,-36 0 157,-17-17-156,17 17-16,0 0 31,1 0 0,34 0 94,72 0-93,-72 0-32</inkml:trace>
  <inkml:trace contextRef="#ctx0" brushRef="#br0" timeOffset="39078.57">10389 9790 0,'36'0'78,"-19"17"-62,54 18 0,-54-17-16,1 0 15,0-18-15,17 17 16,-17 1-16,-1 0 15,19 17-15,-19 0 16,18 1-16,-17-19 16,0 1-16,-18-1 15,35 1 1,-17-18-16,-1 35 16,1-17-1,0 0 1,-1-1-16,-17 1 15,18 0 1,-18-71 78,0 17-79,0 19 1,0-19-16,0 19 16,0-1 31,35 18-16,-35 18-16,18-1-15,-1 19 32,-17-19-17,0 1 1,0 17 15,0-17-31,0 0 16,-17-18 15,-1 0-31,0 0 16,1 0-1,-1 0-15,1 0 16,-19 0 0,19 0-1,-1 0 1</inkml:trace>
  <inkml:trace contextRef="#ctx0" brushRef="#br0" timeOffset="63553.18">24130 2152 0,'35'18'31,"18"17"-15,0 0-16,0 0 15,-18 1-15,89 52 31,-107-70-15,36-1 0,-35 1-16,0-1 15,-1-17 1,1 18 0</inkml:trace>
  <inkml:trace contextRef="#ctx0" brushRef="#br0" timeOffset="64130.54">24571 2205 0,'-18'0'46,"1"0"-14,-19 17-17,19 36-15,-1-17 16,1 17-16,-36 17 16,35-35-1,18-17-15,-18-18 16,18 18-16,-17 17 31,-1-17-15,0-18-16,1 35 15,17-17-15,0-1 16,-18 1-16,0-1 16,1 1-16,17 0 15,0-1-15,0 1 16,-18 0-16</inkml:trace>
  <inkml:trace contextRef="#ctx0" brushRef="#br0" timeOffset="65407.23">24024 1852 0,'0'0'0,"18"0"16,-1 0-16,19 0 15,-19 0-15,1 0 16,17 18-16,-17-18 16,17 0-16,0 0 15,1 0 1,17 0-16,-18 0 16,18 0-16,53 0 15,-71 0 1,36 0 15,-54 0-31,1 0 31,-1 17-31,19 1 16,-1 35 0,0-18-1,1 36-15,-19-36 16,1 18-16,-1 0 15,1 0-15,-18 0 16,0 0-16,0 17 16,0 54-1,0-71-15,0-1 16,0-16-16,0-1 16,0 0-16,0-17 15,-35 35 1,17-36-16,1 1 15,-1 17 1,-17 1-16,17-19 0,0 1 16,-17-18-1,-35 35 1,34-35-16,19 0 16,-19 0-16,19 0 15,-1 0 1,-17 0-16,17 0 15,1 0-15,-72 0 16,72 0 0,-19-17 15,1-19 0,0 19-31,17-36 16,1 0-16,-19-88 15,19 53 1,17-1-16,0 1 16,0 18-16,0-72 15,0 90 1,0 34-16,17 0 47</inkml:trace>
  <inkml:trace contextRef="#ctx0" brushRef="#br0" timeOffset="67565.84">24377 3687 0,'35'0'15,"-17"17"1,0 1-16,-1 17 16,1 0-16,17 1 15,-17-19-15,-1 1 16,1 0 0,17-18 15,1-36 0,-36 1-31,17 17 16,-17 1-1,0-54 1,0 36 0,0 17-16,0 1 15,71 17 79,-54 17-78,19 19-16,-1 16 15,0 1-15,-17 18 16,17-1-16,36 160 31,-54-177-15,1 17-1,-18-34 1,0-19-16,0 1 16,-18 17-16,-17-17 15,17-1-15,-35 1 16,18 0-1,0-1-15,0-17 0,17 0 16,0 0-16,-35 0 31,18-17-15,18-1-16,-1 0 16,0 1-1,18-19-15,0 19 16,0-1-16,0-35 0,0 0 15,18 0 1,17 0-16,0 1 16,-17 16-16</inkml:trace>
  <inkml:trace contextRef="#ctx0" brushRef="#br0" timeOffset="68967.24">24112 3528 0,'18'17'46,"53"1"-30,-1-18-16,-17 0 16,0 0-1,-18 0-15,18 0 16,159-18 15,-159 1-15,-18-19-16,0 19 0,18-1 15,-18 1 1,-17-1 0,0 18-16,-1 0 15,19 0 1,-19 0 0,1 0-1,0 0 1,-1 0-1,1 0 1,-1 18 0,1-1-16,17 18 31,1 54-15,-19-54-1,-17 0-15,0 71 16,0 18-1,0-54-15,18 142 32,-18-159-17,0 17 1,0-52-16,0 17 0,0 0 16,0-17-1,0 17-15,0 1 16,0-1-16,0-17 0,0 17 15,0-18 1,0 19-16,0-19 16,-18 1-16,18 0 15,-17-1 1,-1 1-16,0-18 16,18 18-16,-17-1 15,-1-17-15,-52 0 16,34 0-1,-17 0-15,0 0 16,1-17-16,-19-19 31,36 36-15,-1 0-16,19-17 0,-18-1 16,17 18-16,0 0 15,-17-18 1,17 18-16,1-17 31,-1-1-15,0 18-1,18-18-15,-17 1 16,17-1-16,0 1 0,0-54 31,-18-17-15,18 17-16,-17-17 15,17 53 1,-18-18-16,18 35 16</inkml:trace>
  <inkml:trace contextRef="#ctx0" brushRef="#br0" timeOffset="73743.45">23883 917 0,'53'0'63,"-35"0"-63,17 18 0,106 52 47,-88-52-47,-18 17 0,0-17 15,1 0 1,-19-1-16,1 1 16,17 17-16,-17 0 15,17 1-15,1 17 16,-1 0-16,0-1 16,0 1-16,-17-17 15,-18-19-15,18 1 16,-18-71 62,0 0-62,0 0-16,0 0 15,0 18 1,0 0-16,17 35 62,1 0-46,17 17 0,-17 36-1,-1-35-15,-17 17 16,36 89 15,-36-89-31,-18 18 16,0-36-1,1 1-15,-1-18 16,1 0-16,-1 0 16,0 0-16,1 0 15,-1 0-15,0 0 16,1 0-16,17-18 15,-18 1 17</inkml:trace>
  <inkml:trace contextRef="#ctx0" brushRef="#br0" timeOffset="75715.13">26388 5644 0,'-106'-105'46,"53"52"-46,-18 0 16,19 17-16,-19-16 16,53 34-1,1 0-15,-1 1 16,0 17 0,1-18-1,-18 0-15,-1 1 16,-52-71-1,18 35 1,52 35 31,18 0-16,0 1-15,-18 17-1,18-36-15,-17 1 0,-1 18 16,18-19 0,-18 19-16,18-1 78,36 18-47,-19 18-31,36-18 16,-35 0-16,-1 17 15,1-17-15,17 18 16,-17-18 0,0 0-1,-18 18 63,-36-18-46,19 0-17,-36 0 1,35-18-16,1 18 0,-1 0 15,-35 0 17,53-18-32,-18 18 15,-17-17-15,0 17 16,35 17 93,35 71-77,-35-70-32,18 0 46,-18-1-14,17-17-32,1 0 31,0 0-15,52 0 30,89-70-14,-124 35-32,-17 17 15</inkml:trace>
  <inkml:trace contextRef="#ctx0" brushRef="#br0" timeOffset="159949.99">3387 12118 0,'35'0'62,"0"0"-46,-17 0-16,17 0 0,18 0 15,0 0-15,0 0 16,-18 0 0,71 0-1,-53 0-15,35-18 16,-70 18-1</inkml:trace>
  <inkml:trace contextRef="#ctx0" brushRef="#br0" timeOffset="163398.03">8872 10971 0,'0'18'16,"36"17"-1,-1-17 1,0 0-1,0-18-15,1 17 0,17 18 32,-18-17-17,-17-18 1,17 0 0,-17 0-16,-1-18 15,-17 1 32,-17-1-31,-1 18-1,0 0-15,-17 0 16,17 0-16,-17 0 16,-18 0-1,35 0-15,142-35 94,599-124-63,-617 159-15,-18-17-16,-35 17 0,-35 0 15,-89 0 110,-70 0-93,106 0-32,-18 0 15,18 0-15,-1 0 16,-70 17 15,71-17-15</inkml:trace>
  <inkml:trace contextRef="#ctx0" brushRef="#br0" timeOffset="168822.89">4780 11165 0,'35'-17'16,"-70"34"-16,106-52 0,-18 35 15,0-35 1,-1 17-16,1 1 0,18-19 16,-18 19-1,35-1-15,0 0 0,0-17 16,177-18 0,-106 53-1,-18 0-15,-18 0 16,107 0-1,-142 0-15,18 0 16,-18 35-16,-35-17 0,53 0 31,17 35 1,-70-53-32,-35 0 15,17 17-15,-17 1 16,34-18-1,-16 35-15,17-17 0,0-1 16,-36 19-16,18-36 16,18 35-1,-35-35 1,0 18-16,-1-1 31,19-17 0,-36 18-31,35 0 0,-35-1 16,18 1-16,-1 0 31,-17-36 126,18 18-17,-36 0-30,-35 0-79,36 0-16</inkml:trace>
  <inkml:trace contextRef="#ctx0" brushRef="#br0" timeOffset="172011.17">4357 11395 0,'0'0'0,"17"123"32,-17-88-17,0 1-15,0 17 0,0-18 16,0-17-16,0-1 15,18 1 1,-18-1-16,0 1 16,0 17-1,0 1-15,-18-1 16,1 0-16,-18 1 16,17 16-16,-17 1 15,17-17-15,0 17 16,1 17-1,17-52-15,-18-1 16</inkml:trace>
  <inkml:trace contextRef="#ctx0" brushRef="#br0" timeOffset="172640.08">3140 11412 0,'17'141'78,"-17"-88"-62,0 18-1,0-1-15,0 1 16,18-18-16,0-18 16,-18-17-1,35 0 17,-17-1-32,17 1 0,35 17 15,54 18 1</inkml:trace>
  <inkml:trace contextRef="#ctx0" brushRef="#br0" timeOffset="174166.48">4657 12012 0,'0'18'32,"17"-18"-17,1 0 1,17 0 0,0 0-1,1 17-15,-1-17 16,0 0-16,54 0 15,-54 0 1,18 0-16,0 0 16,0 0-16,-1 0 15,1 0-15,18 0 16,0 0-16,17 0 16,-18 0-16,1 0 15,-1-17-15,1 17 16,88 0-1,-36 0 1,-70 0-16,0 0 16,-18 0-16,1 0 15,16 0-15,-16 0 16,-1 0 0,159 0-1,-88 17 1,-53-17-1,-18 0-15,18 0 16,0 0 0,-18 0-16,18 0 15,-18 0-15,1 0 0,17 0 16,-18 0 0,0 0-16,-17 0 15,-1 0 1,19 0-1,-19 0-15,1 0 16,17 0 0,-17 0-1,-1 0-15,1 0 16,0 0 0,-1 0-1,1 0 1,0 0 15,-1 0-15</inkml:trace>
  <inkml:trace contextRef="#ctx0" brushRef="#br0" timeOffset="182918.25">18062 7814 0,'18'0'47,"35"106"-16,-36-71-31,-17-17 0,18-1 47,0-17-31,-1 18 15,54-89 0,-53 36-31,-1 35 63,54 71-32,-54-36-31,19-17 47,-19-18-16,1-18-31,17-70 47,0 0-16,-17 70-31,-18 0 16,18-17-16</inkml:trace>
  <inkml:trace contextRef="#ctx0" brushRef="#br0" timeOffset="183679.44">18732 8149 0,'0'88'62,"0"-70"-46,0-36 46,0-17-46,0 0-16,18 0 16,-18-1-1,35 19-15,-17-1 16,0 18 0,17 0 15,-17 0-16,-1 18 1,1-1-16,0 1 16,-1 0-16,1-1 15,-18 1-15,0-1 16,0 1 0</inkml:trace>
  <inkml:trace contextRef="#ctx0" brushRef="#br0" timeOffset="184007.61">19368 7990 0,'0'0'16,"17"0"-16,1 0 0,-1 0 15,19 0 1,-1 0 0,36-35-1,-36 35-15,0-18 16,-17 18-16</inkml:trace>
  <inkml:trace contextRef="#ctx0" brushRef="#br0" timeOffset="184334.85">19438 8202 0,'0'18'15,"18"-18"17,70-18-17,35-35 1,54 18-1,-160 35 1</inkml:trace>
  <inkml:trace contextRef="#ctx0" brushRef="#br0" timeOffset="185088.68">20461 7814 0,'35'18'47,"-35"35"-32,0-1-15,0 54 16,18-70 0,-18-19-16,18-17 15,17 0 32,-35-17-31,18-1-16,-1 18 47,1 0-32,17 0 16,36 0 1,-54 0-17,19-18-15,-1-52 32,-17 17-1,-18 35-16,0 1 1,0-19 0</inkml:trace>
  <inkml:trace contextRef="#ctx0" brushRef="#br0" timeOffset="185818.01">21078 8079 0,'0'17'63,"-17"-17"-32,-36 0 0,35 18-15,18 0 0,0-1-16,0 1 15,0 17 1,0-17-16,0-1 15,0 19 1,36 17 0,-19-36-16,-17 1 15,18-18 1,-1 0 0,1 0-16,0 0 15,-1-18-15,1-70 47,-18 70-31,0 1 15,-18-1-15,1 0-16,17 1 15,-18-1 16</inkml:trace>
  <inkml:trace contextRef="#ctx0" brushRef="#br0" timeOffset="186329.59">21590 8079 0,'18'0'0,"-1"0"16,36 0 15,-35 0-15,35-18-16,17 18 16,1-18-16,17 1 15,-35 17-15,-35 0 16,17 0-1</inkml:trace>
  <inkml:trace contextRef="#ctx0" brushRef="#br0" timeOffset="186823.92">21978 7937 0,'-18'0'16,"1"53"15,17 18-15,0-36-16,0-17 15,0 0-15,0-1 16,0 1 15,0 17-15,0-17 77</inkml:trace>
  <inkml:trace contextRef="#ctx0" brushRef="#br0" timeOffset="188451.97">23019 7796 0,'0'53'62,"17"124"-30,1-160-32,-18 1 15,18 0-15,-1-18 47,89-53-16,-71 17-31,36-34 16,17-71 31,-53 88-32,1 159 79,87 264-63,-123-264-31,18-18 16,-18 53 0,-18-70-16,-35-1 15,-17-34-15,-18 17 16,-89-36 0,107-17-16,-19-35 15,19 0-15,-1-18 16,36 35-16,35-17 47</inkml:trace>
  <inkml:trace contextRef="#ctx0" brushRef="#br0" timeOffset="189188.68">24095 7761 0,'35'18'47,"36"17"-31,-19 36-1,72 52 1,-36-17 0,-53-71-1,36 71 1,-36-71 0,-17-17-16</inkml:trace>
  <inkml:trace contextRef="#ctx0" brushRef="#br0" timeOffset="189681.78">24483 7655 0,'-35'71'47,"-36"211"-15,53-211-32,1-1 0,-1-17 15,0-18-15,1 1 16,17-19-1,0 1 1,0 17 47,0 53-32,0-70-31</inkml:trace>
  <inkml:trace contextRef="#ctx0" brushRef="#br0" timeOffset="202389.89">10266 12065 0,'53'0'78,"106"0"-47,-107 0-15,19 0-16,-18 0 0,0 0 15,0 18 1,-36-18 62,1 0-47,-18-18 1,-18 0-17,1 18-15,-1-17 16,-17-1 0,0 0-16,17 18 15,0-17-15,-17 17 16,17 0-16,-17 0 15,0 0-15,17 0 16,-35 0 15,36 0-15,34 17 140,36 1-140,-35 0-16,17-18 15,36 17 17,-54-17-17,1 18 1,-36-18 93,1 0-93,-1 0-16,-17 0 0,-53 0 31,52 0-15,1 0-16,17 0 15,1 0 1,-19 0 31,19-18-16,52 18 79</inkml:trace>
  <inkml:trace contextRef="#ctx0" brushRef="#br0" timeOffset="203824.36">11836 12065 0,'17'0'62,"1"0"-46,0 0-16,17 0 15,0 0-15,89 0 32,-71 0-32,35 0 15,-18 0-15,1 0 16,-1 0-16,1 0 16,-18 0-16,0 0 15,0 0-15,-18 0 16,18 0-1,70 18 17,-105-18-17,0 0-15,-1 0 0,19 0 32,-19 0-17,19 0 1,-19 0-16,-34 0 109,-1 0-93,0 0-16,-17 0 15,0 0-15,-18 0 16,-159 0 15,177 0-31,-230 0 47,230 0-31,-18 0-16,18 0 0,-1-18 15,-16 18 1,16 0 0,19 0-1,-1-18-15,0 18 16,36 0 109,141 36-94,-124-19-31,18-17 16,17 18-16,-17-18 15,71 0 1,-71 0-16,0 0 16,-18 0 15</inkml:trace>
  <inkml:trace contextRef="#ctx0" brushRef="#br0" timeOffset="205184.1">12118 10830 0,'0'53'94,"0"88"-63,0-88-31,0-18 16,0 18-16,0-35 15,0 17-15,-18-17 94,-35-18-63,53-18-31,-17 18 16,-19-35 0,54 35 93,35 18-78,-35-1-31,-1-17 16,1 18-16,0-18 0,17 18 31,-18-18 47,19-124-47,-19 106-31,-17 1 16</inkml:trace>
  <inkml:trace contextRef="#ctx0" brushRef="#br0" timeOffset="206584.86">12823 10724 0,'0'89'94,"0"-54"-94,18 18 0,-18 17 15,0-17-15,0 0 16,0-18-16,0 18 16,0-35-1,0 0-15,0-1 0,0 1 16,0 0 0,0-1-1,0 1 1,-53-36 62,18 1-62,17-19-1,1 19-15,17-1 31,17 18 48,1 18-79,0-1 0,-1-17 15,1 18-15,-1 0 47,1-18-16,0 0 1,-1 0 14,1 0-46,0-18 0,-18-17 16,17 17 0,-17 0-16,0 1 0,0-1 62,-35 18 63,17 0-109,1 0-1,-1 0 1,0 0-16,1 0 0,-1 0 31</inkml:trace>
  <inkml:trace contextRef="#ctx0" brushRef="#br0" timeOffset="-212218.96">3069 11959 0,'-35'-17'31,"-71"34"0,71 1-31,0-1 16,-1-17-16,19 18 16,-1 0-1,0-1-15,1 1 16,17 17-16,-36 36 15,19-54 1,17 19-16,0-19 16,-36 89 15,-34 141 0,52-176-31,1-1 0,-1 1 16,18-1-16,-18 71 31,-17 18-15,35-88-16,-18 35 15,18-53 1,0-18-16,0 0 16,0 53-1,0-70-15,0 17 16,0-17-16,0-1 15,0 1-15,0 0 16,0-1-16,0 89 47,0 53-16,0-141-15,0 17-16,0-17 0,0 17 31,0 71 0,0-71-31,0-17 16,0 34 0,0-16-16,0-1 15,0-17-15,0 17 16,0-17-1,0 17-15,0-17 16,0-1-16,0 18 16,0 18 31,18 0-16,0-53 16,17 36-16,-17-36-31,-1 0 16,1 17-1,0-17 1,-1 0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5:43:28.9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12400 5891 0,'53'0'78,"53"53"-62,-36-17-16,19 16 16,-1 1-1,0 18-15,71 52 16,105 107-1,-70-54 1,89 36 15,16 35-15,-122-106-16,-18-18 16,17 18-16,-17-17 15,-18-1-15,18 1 16,-54-18-16,1-18 15,-18 0-15,107 124 16,-72-71 0,0 0-16,548 476 31,-548-476-15,18-35-16,-35 0 15,0-35-15,0 34 16,-18-16-16,18-19 15,0 18-15,-1 18 16,1-18-16,18 18 16,-1 0-16,36 0 15,264 194 1,-317-212 0,-18-17-16,71 52 31,194 106-16,-247-158 1,17-1-16,1 36 16,-36-53-16,0 0 15,124 106 1,-124-124 0,0 36-16,-17-36 15,-1 36-15,18-1 16,89 36-1,-107-53-15,1 0 16,17 0-16,-17 0 16,17 0-16,53 52 15,-18-34 1,-17-18 0,-53-18-1,53 18 1,-53-18-1,0 1-15,0-19 0,88 89 32,-106-88-17,0 17-15,1 0 0,-19-17 16,1-18-16,0 18 16,-1-1-1,1-17-15,0 18 16,-1-1-16,19 1 0,87 88 47,-70-53-32,-18-36-15,18 36 47,-18-35-31,-17 0-16,0-1 15,-1 1 17,1 0-32,0-18 15,-1 35 32,1-35-31</inkml:trace>
  <inkml:trace contextRef="#ctx0" brushRef="#br0" timeOffset="5139.43">12294 10425 0,'36'0'78,"16"17"-62,1-17-16,53 18 31,-53-18-31,0 0 16,265-18 15,-265 1-16,-1-1-15,19 0 16,-18 1-16,106-19 31,-124 36-15,18 0-16,-18 0 0,18 0 16,0 0-16,0 0 15,35 18 1,-70-18-16,35 18 15,0-1 1,-18-17 0,0 0-16,18 18 15,-35-18-15,17 0 16,-17 18-16,-1-18 0,18 0 31,36 35-15,17-18-16,36 19 15,140 52 1,-70-35-16,-35-18 16,-18 0-1,36 1-15,-36 17 16,70 0 0,-122-18-16,-37-35 15,1 17-15,-17 1 16,17 0-1,70 52 1,-70-34 0,106 87-1,-89-52 1,18-1-16,-17 1 0,-18-36 16,0 18-16,0 0 15,-18 0-15,106 123 31,-70-70-15,-36-35 0,0-1-16,-17-35 0,52 177 31,-17-71-15,-35-70-1,53 70 1,-54-71-16,1 1 15,17-1-15,-17-17 0,-1 0 16,19 0 0,-1 0-16,-17 0 15,-1-18-15,1 1 16,-1-1-16,19 0 16,-1 36-1,18-1 1,-18-34-16,18 16 15,18 1-15,-18 0 16,52 18-16,-16-18 16,87 70-1,18 1 1,-88-71 0,247 88 15,-212-124-31,-88-17 15,17 0-15,177 18 32,-159 0-17,142-1-15,-107-17 16,1 0 0,281 18-1,-246-18 1,-35 0-16,34 0 15,19 0-15,52-35 16,406-89 0,-441 71-1,141-35 1,-211 35-16,-19 0 16,-16 18-16,-36-18 15,123-159 16,-123 124-31,-18 0 16,0 17-16,18 1 0,-17-1 16,-19 18-1,-17 0-15,0 1 0,0-19 16,0 0 0,-17-17-16,-1 18 0,-35-54 15,18 36 1,0-18-16,-18 0 15,-88-123 17,105 176-32,-17 0 0,-123-88 31,123 106-15,-18 0-16,1-1 15,-1-17-15,-105-52 16,88 34-1,-18-17-15,-35 17 16,0 1-16,35-19 16,-282-69 15,229 87-31,71 36 16,-124-53-1,124 52 1,17 1-1,-17-18-15,-194-70 16,159 70 0,-1 18-16,1-1 15,-1-17 1,1 18-16,35 0 16,-1 17-16,19 1 15,-36-19 1,53 19-16,18 17 15,-18 0-15,18-18 16,-36-17-16,-53-36 16,36 18-1,35 0-15,0 0 16,-17 0-16,-89-105 31,124 122-31,0-16 16,-1-1-16,1 0 15,0 0-15,0 0 16,-36-71 0,0 19-1,36 34-15,-18 0 16,18 1-16,-18-54 31,18 72-31,17-19 16,-17 0-16,-18-17 15,35 53 1,-17-36 0,0 18-16,-1 1 15,-17-1-15,18 0 16,-35 0-16,17-18 16,0 18-16,-18 0 15,18-17-15,0-1 16,1 1-16,-1 17 15,0 0-15,-53-53 16,71 71 0,-18-36-16,0 36 15,17 0-15,-16-1 16,-1 1-16,-18 0 16,36 17-16,-36-35 15,18 53-15,0-17 16,0-19-16,1 36 15,-125-70 17,107 52-32,-1 1 15,-17-36-15,0 17 0,-18-17 16,0 36-16,-17-36 16,-230-35-1,176 35 1,19 0-16,17 18 15,-177-1 1,247 36 0,1 0-16,17 0 0,-53 0 31,0 0-15,36 0-16,-71 0 15,52 36 1,-105 16-1,142-34 1,-19 17-16,18 1 16,-53 17-1,-35 35 1,106-35-16,-18-18 16,0 18-16,18 0 15,-18 70 1,18 1-1,17-36 1,-17-17-16,17 34 16,0-16-16,1 16 15,-1 1-15,0 0 0,18 0 16,0-18 0,0 0-16,0 53 15,0 0 1,0-70-1,0 105 1,0-70-16,0 71 16,0-107-1,18 36-15,-18-18 16,18 53 0,-1-17-1,1-89-15,-18 18 16,18 0-1,-1-18-15,1 0 16,0-17 0,-18 0-16,17 17 0,1-17 15,-1-1 1,36 54 0,-17-36-1,-1 18 1,0 0-16,-17-18 0,17-17 15,-35 0 1,18 34 0,-1-52-1,-17 18-15,0 0 16,0 17 0,0-17-1,0-1-15,0 1 78,18 0-62,-18-1-16,0 1 16,0-1-16,0 19 15,18 17 1,-1-18-1,-17-17-15,0-1 16</inkml:trace>
  <inkml:trace contextRef="#ctx0" brushRef="#br0" timeOffset="12675.73">11942 12312 0,'-18'0'31,"36"-18"-15,34-35 0,19-17-16,35-1 15,53-35-15,140-70 16,-175 105 0,52-34-1,-105 52-15,-1 0 16,36-18-1,-35 1-15,-1 34 16,19-34-16,16 35 16,19-18-16,17 0 15,265-106 1,-195 88-16,-17 1 16,-17-1-16,-36 36 15,71-53 1,-71 35-1,-71 18-15,1-1 16,-18 1 0,17-35-16,1 34 15,35-52 1,-53 53-16,-18 0 0,-18-1 16,36-17-1,0 0 1,53-70-1,18-18 1,-54 53-16,71-89 16,-88 89-1,-18 0-15,36-53 16,35-194 31,-71 176-32,-35 71-15,88-300 47,-52 229-31,-36 88 0,17 1-16,1-18 0,0 17 15,17 0 1,141-334 15,-141 334-31,1 18 16,34-53-1,-34 54 1,69-72 0,-34 54-16,17 17 15,71-71 1,-71 71-16,0 0 15,0 18-15,1 0 16,-19-1-16,54-16 16,-89 34-1,18 18-15,-18 0 16,71-18 0,-18 18-1,-53 0 1,18 0-16,0 0 15,18 18 1,-1 0 0,-17-18-1,-17 0-15,-1 0 0,18 17 16,17-17-16,19 18 16,316 70-1,-211-35 1,0 0-16,-35-18 15,-18 0-15,18 18 16,-53-17-16,141 34 31,282 89 1,-459-141-17,72 105 1,-107-88-1,0 36-15,18-18 16,-18 35-16,-17 18 16,35 88-1,-53-71-15,0-17 16,0 0-16,-106 106 16,35-89-1,-34 1-15,-19 17 16,-17-18-1,-18 1-15,-17-19 0,52-16 16,-158 52 0,159-88-1,-18 17-15,35-17 0,-18 0 16,-70 18 0,106-18-1,0-36-15,35 1 16,-18 17-16,1 0 15,-18 1-15,-18 17 16,18-18-16,-36 18 16,1 0-16,17 0 15,-159 70 1,212-88 0,0 1-16,1-19 15,16 1-15,-17 0 16,-88 87-1,88-69 1,0 34-16,0-35 16,-70 107-1,70-72-15,18 1 16,0 17 0,-1-35-16,19 17 0,-19 1 15,-17-1-15,18 19 16,0 17-16,0-18 15,-18 123 1,17-105 0,1-18-16,-18 18 15,0 0-15,0-35 16,18 17-16,17-18 16,-17 19-16,0-19 0,35 1 15,-18 52 1,18 18-1,-17-70 1,17-18-16,-18 0 16,18 52-1,0-52-15,-18 18 16,-17-18 0,17 17-16,-17 36 15,-18 0 1,18-53-1,-18 0-15,35-18 0,-35 36 16,18-36 0,-106 89-1,35-54 1,36-35 0,17 1-16,-71 34 15,1-17 1,-54-35-1,-52-18 1,123 0 0,-141 0-1,18 0 1,-124 0 0,230 0-1,-18 0-15,17 0 16,18-18-16,-88-17 15,106 0 1,18-1-16,-1 1 16,0 0-1,-281-159 1,281 158 0,1-17-16,-1 1 15,18-19-15,0 18 16,0-53-1,-141-211 1,141 211-16,0 18 16,36 17-1,-18 1-15,-1-89 16,36 106 0,-17-18-16,17 1 0,0 35 15,0-18 1,0 17-16,0 1 15,0 0-15,0 17 16,0-17-16,0 0 16,0-1-16,0-17 15,0 36 1,0-18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5:43:52.7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4551 4798 0,'17'0'47,"177"0"-16,300 0 0,36 0-15,-319 0-1,777 0 17,-635 0-17,-194 0 1,246 0 15,-317 0-15,195 0 15,-72 0 0,-70 0-15,-52 0-16,-1-18 0,159 0 31,-36-34 0,-140 52-31,-36 0 0,53-18 32,18-17-1,-88 35-31,-18-18 15,18 18 1,-1 0 47,36-18-32,88 1 16,36-36-32,-107 53 1,-35-18-16,71-17 16,-53 17-1,-18-17-15,1 17 16,-19-17-1,19 0-15,-1 17 16,36-141 0,-54 106-1,1 1-15,-1-19 16,-17-17-16,0 0 0,0-106 31,0 17-15,0 107-16,0-1 15,0 18-15,-17 0 16,-1 0-16,-52-88 31,34 106-31,-17 0 16,0-18-16,-35 17 16,-176-87-1,158 70 1,-53 18-16,0-18 15,-229-18 1,159 18-16,0 18 16,-36-18-16,-687-35 31,758 88-15,0 0-1,0 0-15,17-18 16,18 18-16,1-17 0,17 17 15,-142 0 1,107 0 0,0 0-16,-18 0 15,-18 0-15,18 0 16,0 0-16,0 0 16,-53 17-1,141-17-15,35 18 16,19-18-16,-19 18 15,-141 17 1,124-17 0,-18 17-16,18-17 15,-106 52 1,88-35-16,18 1 16,-71 52-1,106-35-15,0-18 16,18 0-16,0 36 15,0-18-15,-18 106 16,17-71 0,19 18-16,-19 17 15,19-17 1,17 17-16,0-17 16,0 35-16,17-53 15,72 124 1,-36-106-16,0 0 15,88 105 1,-53-122-16,-18-36 16,89 88-1,-71-88-15,36 0 16,-36-36-16,0 1 16,18-1-16,-18-17 15,142 0 1,-160 0-1,54 18 1,-72-18-16,1 18 16,0-1-1</inkml:trace>
  <inkml:trace contextRef="#ctx0" brushRef="#br0" timeOffset="2296.02">11624 5680 0,'0'-18'47,"35"0"-15,-17 1-17,0-1-15,17 1 16,53-19-1,-17 1-15,17 0 16,88-54 0,-123 72-16,0-18 15,-18 35 1,-17-18-16,0 18 0,-1 0 31,18 0 0,-35-18 32,-35-17-32,18 17-15,-1 18-16,0-17 15,18-1-15,18 18 94,35 0-78,-18 0-16,-17 0 15,17-18 1,-17 18-16,17 0 16,0 0-16,-17 0 15,0 0-15,-1 0 16,1 18 15,-18 17-15,-35 1-1,-54 34 1,54-35 0,17-35 15,18 18-15,-17 0-16,-1-18 15,0 17-15</inkml:trace>
  <inkml:trace contextRef="#ctx0" brushRef="#br0" timeOffset="3137.29">11730 5821 0,'35'0'16,"18"0"-1,0 0 1,0 0-16,0 0 0,17 0 16,1 0-16,-1 0 15,19 0-15,-19 0 16,71 17-1,-88 1 1,-17-18-16,-19 0 16,18 18-16,1-18 0,52 17 31,-70-17-15,-1 0 62,-34-17-63,-1-1 1,0 0-16,36 18 94,52 0-79,-17 0 1,-17 0-16,-1 0 0,0 0 16,-17 18-16,0-18 15,-18 18 16,-18 35 1,-17-18-17,-18-17-15,0-1 16,0 1-16</inkml:trace>
  <inkml:trace contextRef="#ctx0" brushRef="#br0" timeOffset="4356.38">11501 5944 0,'70'36'31,"-17"-1"-15,71 35-1,17 36 1,-88-53-16,17 18 16,36-1-1,-53-52-15,-36 17 16,19 0-16,-19-35 15,36 53 1,-17-17 15,-36-19-31,0-34 94,-18-19-78,18 19 62,0-1-63,53 18 1,17 18 0,-34-1-1,-19-17 1,1 18 0,-18 0 15,0-1-16,-35-17 32,17 0-31,-17 18 78,17 0-47,0-1-16,-17-17 0</inkml:trace>
  <inkml:trace contextRef="#ctx0" brushRef="#br0" timeOffset="11726.72">7743 6756 0,'18'-18'78,"70"-88"-47,-52 71-31,-1 0 16,0 17-16,0-17 0,1 17 15,17 0-15,0 1 16,123-71 0,-106 70-1,19 0 1,-19 18 0,-35 0-16,18 0 15,-35 0 1,17 0-16,-17 0 15,-18-17 64,-18-19-48,1 19-16,-19 17 1,36-18 0,-17 18-1,17-17 48,53 17-32,-36 0-31,1 0 16,17 0-1,-17 0-15,35 0 32,-36 0-1,1 0 16,-18 17-32,0 1 1,0 17 0,-18-17-1,1-18 1,17 17-16,-18-17 15,-17 18 17,17-18-32,18 18 15,-17-1-15,-19 1 32,19 0-32</inkml:trace>
  <inkml:trace contextRef="#ctx0" brushRef="#br0" timeOffset="15395.38">7743 6985 0,'36'0'0,"-72"0"0,107 0 0,-18 0 16,-18 0 0,1 0-16,52 0 31,-53 0-31,0 0 0,-17 0 15,17 0-15,0 0 16,1 0 0,-19 0-16,19 0 15,34 0 1,-35 0 0,-17 0-16,17 0 15,-17 0-15,0 0 16,-1 0-1,-17-18 64,-17-17-48,70 35 63,-1 0-79,19 0-15,-36 0 16,54 0-1,-54 0 17,-35 18-17,17-18-15,-17 17 16,0 1-16,-17 0 31,-18-1 0,35 1-15,0 0-16,-18-18 16,0 17-16,18 1 15,-17-1 1</inkml:trace>
  <inkml:trace contextRef="#ctx0" brushRef="#br0" timeOffset="17041.83">8326 7867 0,'105'-35'32,"-52"-36"-17,-17 53-15,-19 1 16,1-18-1,-1-1-15,1 19 16,-18-19-16,18 19 16,-18-1-16,0 0 125,-71 18-94,54 0-31,-1 0 16,0 0-16,1 0 62,17-35-31,35 18-31,-17 17 16,52-36 0,-52 36-1,-1 0-15,19 0 16,-19 0-16,1 0 15,0 0 1,-1 36 31,-17-19-31,0 1-16,0-1 15,0 1 16</inkml:trace>
  <inkml:trace contextRef="#ctx0" brushRef="#br0" timeOffset="18041.86">9102 7038 0,'0'-18'47,"0"1"-32,0-1-15,-18 18 16,0 0 0,18-18-16,-17 18 0,-1 0 15,0 0 1,1 0-1,-1 0-15,-17 53 16,17-35 0,1 35-16,-19-36 0,19 36 15,17 0 1,0-35 0,0 52-1,17-34 1,1-19-16,17 19 15,1-19-15,16 1 16,72 35 0,-89-35-16,18-1 15,0 1-15,-35-18 16,17 0 0,141 0-1,-123 0 1,0-35-1,-18 17-15,-35 0 16,18 1 0,0-19-16,-1 1 0,-17 0 15,0 17 1,0-35-16,0 36 16,0-72-1,-17 54 1,-1 17-1,-35-52 1,18 52 0,17 1-16,1-1 15,-19 18-15,19-18 16,-19 18-16,19-17 16,-1 17-16,-35-18 15,18 0 1,17 18-1,1 0-15,-1 0 32,-35 0 15</inkml:trace>
  <inkml:trace contextRef="#ctx0" brushRef="#br0" timeOffset="19166.14">9754 7232 0,'36'18'15,"-1"-18"-15,0 17 16,71 1-1,-53-1-15,17-17 16,1 0-16,35 0 16,-53-17-1,-18 17 1,0 0-16,18 0 16,-35 0-16,0 0 15,-1 0-15,1 0 0,-18-18 63,0 1-32,-18-1-15,1 0-16,-19 1 15,19 17-15,-1-18 16,106 18 78,0 18-79,-52-1 1,-1 1-16,0-18 15,-17 18-15,-1-18 16,-17 17-16,18-17 16,-18 18-1,18-1 1,-18 1 0,-18 0-1,0-1-15,-17 1 16,18-18-16,-1 18 15</inkml:trace>
  <inkml:trace contextRef="#ctx0" brushRef="#br0" timeOffset="19924.02">11095 7144 0,'-18'-18'15,"36"36"-15,-124-159 32,88 123-17,1 0-15,-1 18 16,0 0-1,1 0 1,-1 18 15,18 17-31,0 1 16,0 34 0,18-52-1,-18-1-15,17-17 16,1 0-16,53-17 47,-54-1-32,1 18 17,17 0-17,0 18 1,54 193 15,-54-140-31,-17 0 16,-18-19-16,0-16 15,0 34 1,0-52 0,-18 0-16,0-1 15,1-17 1,-89-53 15,88 36-15,18-1-16,0-17 31,0 17-31,35-35 31</inkml:trace>
  <inkml:trace contextRef="#ctx0" brushRef="#br0" timeOffset="20471.25">11783 6985 0,'-18'-18'0,"1"18"31,-19 53-15,1 0-16,17 0 15,1 0-15,-1 0 16,0 53 0,18-89-1,0 19-15,0-19 16,0 1-1,89 17 1</inkml:trace>
  <inkml:trace contextRef="#ctx0" brushRef="#br0" timeOffset="20961.49">12753 6932 0,'35'35'32,"18"1"-32,35 52 15,-52-35 1,-19-18-16,-17 0 16,0 1-16,0-19 15,0 18 1,-17 18-16,-19 0 0,-70-17 15,71-19 1</inkml:trace>
  <inkml:trace contextRef="#ctx0" brushRef="#br0" timeOffset="25976.25">10918 6914 0,'0'-35'47,"-17"-18"-15,-230-247 14,141 195 1,36 69-15,52 19-32,-35-1 15,-53-53 16,71 71 1,0-35-1,70 53 94,18-1-109,-36 1-16,54 0 31,-53-18-16,-18 17 1,-18-17 93,0-17-93,-17-1 0,17 0-16,1 18 15,-1-17-15,0 17 16,1-18 0,17 1 15,-18 17 47,18 17-47,0 1-15,18 17-1,-1 0-15,36 1 32,-53-19-17,18-17-15,17 18 47,-52-18 78,-36-18-109,35 1-16,0 17 15,-17-36 1,18 19 0,-1-36-16,18 35 15,-18 18 1,18-17-16,0-1 0,0 0 31,18-17-15,-18 17-16,18 1 15,-18-1 17,17 18-17,1 0-15,-1 0 16,1 0-16,17 0 16,18 18-1,0-1 1,-35 1-1,0-18-15,-1 0 79,1 18-48,-1-18-16,-17 17-15,18-17 0,-18 71 47,0-54-31,-18 19-16,-34-1 16,-54 36-1,53-36-15,17-18 16,1 19-16,18-36 94,34 0-63,18 0-31,-17-18 0,53-17 31,-18 0-15,-36 17-1,-17 0 17,0 1-17,0-1 1,18 0-16,-18 1 15,0-1 1,-35 0 0,17 18-1,0 0 1,-35 0 0,18-17-16,17 17 31,1 0-16,17-18 1,0 1 0,0-1 15,53 18-15,-18 0-16,-17 18 15,35-1-15,-36 18 16,1 1-16,0-1 15,-1 88 17,-17-70-17,0-35-15,-35-36 47,0-193-16,35 175-15,0-16 0,0 34 15,0 53 16,0-17-16,0-1-15</inkml:trace>
  <inkml:trace contextRef="#ctx0" brushRef="#br0" timeOffset="27642.22">4921 8555 0,'71'35'63,"123"0"-32,-141-17-31,123-18 16,-88 0-1,1 0-15,-1 0 0,0 0 16,0 0 0,-17 0-16,-1 0 15,1 0-15,-18 18 16,-18-18-16,0 0 16,106 0 15,-88 0-16,-35 0-15,0 0 16,17 0-16,18 0 16,-36 0-1,1 0-15,17 0 16</inkml:trace>
  <inkml:trace contextRef="#ctx0" brushRef="#br0" timeOffset="28818.67">11924 8678 0,'35'0'47,"-17"-17"-32,17 17 1,18-18-16,-18 18 16,18 0-16,-18-18 0,-17 18 15</inkml:trace>
  <inkml:trace contextRef="#ctx0" brushRef="#br0" timeOffset="35233.04">15981 7655 0,'0'0'0,"17"0"16,19 0-1,52 36 1,-35-36-16,0 17 16,0-17-16,176 0 47,0 0-16,-176 0-31,-35 0 0,0-17 78,-54-54-47,19 53-15,-1 1-1,18-1-15,-18 18 16,18-18 0,36 18 46,-19 0-46,19 0-16,-1 0 15,0 0 1,0 0-16,54 18 16,-54 0-1,-18-1-15,1 1 16,-18 0 0,0-1-1,0 1 1,-18 0-16,-34 17 15,-54 53 1,70-88 0,19 0 15,-1 0-15</inkml:trace>
  <inkml:trace contextRef="#ctx0" brushRef="#br0" timeOffset="49975.3">21078 9807 0,'0'0'0,"0"35"0,18 18 16,-18 0-1,35 53 1,-17-71-1,17 18 1,-35-35-16,18-18 16,0 18-1,-1-36 1,18-70 0,1 53-1,-19 17-15,1 18 31,0 0-31,17 0 32,18 53-17,-53-36 1,18 19 15,17-36-15,-18-18-1,36-88 1,-17 53 0,-19 0-16,1 18 15,35-35 1,-53 34-16,0 19 16,0-1-16,0 0 15</inkml:trace>
  <inkml:trace contextRef="#ctx0" brushRef="#br0" timeOffset="50663.83">21978 9225 0,'35'88'63,"54"195"-32,-89-248-31,0 0 16</inkml:trace>
  <inkml:trace contextRef="#ctx0" brushRef="#br0" timeOffset="50867.2">21908 9366 0,'0'-35'32,"0"70"-32,17-105 15,1 70-15,-1-18 16,1 0-16,0 1 15,70-19 1,-18 19-16,124-18 16,-88-1-1</inkml:trace>
  <inkml:trace contextRef="#ctx0" brushRef="#br0" timeOffset="51241.05">22842 9754 0,'0'88'31,"18"-35"-15,0-35-1,140 123 16,-122-106-15,-19-17 0,1-18-1</inkml:trace>
  <inkml:trace contextRef="#ctx0" brushRef="#br0" timeOffset="51497.93">23089 9684 0,'-106'53'32,"-52"123"-17,105-123 1,18 0-16,-89 88 15,89-88 1,-1-18-16,1 18 16,0-18-1</inkml:trace>
  <inkml:trace contextRef="#ctx0" brushRef="#br0" timeOffset="52569.29">19262 9596 0,'17'0'0,"1"0"16,0 70 15,52 177 0,-70-229-31,0-1 0,18-17 16,35 0 31,-36-35-32,19 17-15,-1-17 16,18-35 0,-36 17-1,1-18 1,-18 18 0,0 18-1,18 35 32,17 106-31,0 0-1,18 193 1,-18-140-16,-17-18 0,-18-17 16,0-36-1,18-35-15,-18 0 0,0-18 16,-36-17 15,-105-54-15,71 1-1,-124-141 1,176 123 0,18 18-16,0-1 15,0 19 1,18-1-16</inkml:trace>
  <inkml:trace contextRef="#ctx0" brushRef="#br0" timeOffset="54239.43">20108 10583 0,'36'36'16,"-72"-72"-16,89 107 0,-53-36 16,18 0-16,0 1 0,-18 34 46,0-52-30</inkml:trace>
  <inkml:trace contextRef="#ctx0" brushRef="#br0" timeOffset="54436.61">20055 10336 0</inkml:trace>
  <inkml:trace contextRef="#ctx0" brushRef="#br0" timeOffset="55399">23301 10248 0,'18'0'16,"-1"0"15,-17 18-16,18 17 1,-18-17 0</inkml:trace>
  <inkml:trace contextRef="#ctx0" brushRef="#br0" timeOffset="55579.32">23354 10160 0</inkml:trace>
  <inkml:trace contextRef="#ctx0" brushRef="#br0" timeOffset="56996.07">24359 9349 0,'18'0'47,"17"17"-32,18-17 1,-18 0-16,1 0 15,-1 0-15,0 0 16,-17 0 0,17 0-1,-17 18 1,-1-18-16,-17 18 16,18-18-1,-18-36 360,0 19-359,0-1-1</inkml:trace>
  <inkml:trace contextRef="#ctx0" brushRef="#br0" timeOffset="57706.94">24589 8925 0,'0'18'47,"-18"35"-32,0-18 1,-52 36-16,17-1 0,0 1 16,-53 35-1,106-71-15,-18-17 110,18-1-79,89 1 0,-54-18-15,18 17-16,0-17 0,-36 0 15,1 0 1,0 0 15,-1 0-31</inkml:trace>
  <inkml:trace contextRef="#ctx0" brushRef="#br0" timeOffset="58488.17">24359 9631 0,'36'17'31,"-19"-17"-15,1 0-1,52 0 1,-17 0-16,0 0 31,-35 18-15</inkml:trace>
  <inkml:trace contextRef="#ctx0" brushRef="#br0" timeOffset="59101.33">25365 9225 0,'-18'0'31,"-35"0"-15,18 0-1,0 35-15,17 1 16,0-19-16,18 19 16,0-19-16,0 19 15,0-19-15,18 18 16,0 1-16,17-19 16,-17 19-16,17-36 15,-35 17-15,17-17 16,19 0 15,-19-17-31,1-1 16,0-17-16,-1-1 15,1-16 1,-18-19-16,0 36 0,0-1 16,0 19-16,0-1 15,-18-17 1,-35 17 15</inkml:trace>
  <inkml:trace contextRef="#ctx0" brushRef="#br0" timeOffset="62928">22225 11589 0,'18'53'32,"-1"52"-17,1-69-15,0-19 16,-18 1-16,0-89 125,35-87-94,-18 140-31,1-17 16,0 35-1,70 0 17,0 0-1,-70 17-31,-1 1 16,-17 0-16,0 35 15,0-18 1,0-17-16,0-1 15,18-17 48,0-53-32,-1 36-31,1-1 16,53-17 15,-54 35-31,18 0 16,-17 0-16,0 0 15,-1 17-15,1 1 16,0 0 0,-1 17-16,19 0 15,-1 0-15,-35-17 0,17 17 16,1 1-1,0-36 1</inkml:trace>
  <inkml:trace contextRef="#ctx0" brushRef="#br0" timeOffset="64155.22">23583 11783 0,'18'0'16,"17"-18"-1,-17 18-15,-1 0 16,1 0-16,0 0 15,17 0 1,-17 0-16,-1 0 16,1 0 15,-1-18 16,-17 1-32,18 17-15</inkml:trace>
  <inkml:trace contextRef="#ctx0" brushRef="#br0" timeOffset="64442.99">23742 11642 0,'0'35'47,"0"106"-16,0-88-31,0-18 16,0 1-16,0-1 16,0-18-1</inkml:trace>
  <inkml:trace contextRef="#ctx0" brushRef="#br0" timeOffset="64732.58">24130 11818 0,'18'0'0,"-36"0"0,106 0 31,-53 0-31,1-18 16,-1 18-16,0 0 15,18 0 16</inkml:trace>
  <inkml:trace contextRef="#ctx0" brushRef="#br0" timeOffset="65132.32">24342 11677 0,'-36'123'47,"36"-87"-32,0-1 1,0-17-16,0 17 15,0-17-15,0-1 0,0 18 16,0 1 0</inkml:trace>
  <inkml:trace contextRef="#ctx0" brushRef="#br0" timeOffset="70073.1">22507 12876 0,'-17'53'16,"34"-106"-16,-52 142 0,17-54 16,18-18-16,0 1 15,0 17 1,0-17 0,0 0-1,0-1 1,18-17-1,0 0 1,-1 0 0,1 0-16,-1 0 0,1 0 15,0-35 1,-1 35-16,1-18 16,17 18 46,18 36-31,-35-19-15,17-34 0,-35-19-1,159-246 16,-124 159-15,-17 52 0,-18 36-16,-18 0 15,-17 35 17,0-18-17,17 18-15,0-18 16,-17 1-1</inkml:trace>
  <inkml:trace contextRef="#ctx0" brushRef="#br0" timeOffset="71029.21">23054 13194 0,'0'18'16,"0"70"15,0-35-31,0-89 78,35-158-62,-17 141-1,0 36 1,-18-1-16,17-17 0,1 35 16,-18-18-16,18 18 15,-1 0 1,18 0-1,-17 0 1,0 0 0,-1 18-1,1 52 1,-18-17-16,18 0 16,-18 0-16,0-18 15,0 18 1,17-35-1</inkml:trace>
  <inkml:trace contextRef="#ctx0" brushRef="#br0" timeOffset="71473.8">23742 12894 0,'35'0'32,"-17"0"-32,-1 0 15,1 0 1,17 18 0,1-1-1,-1-17 1,-17 0-16,-1 0 15</inkml:trace>
  <inkml:trace contextRef="#ctx0" brushRef="#br0" timeOffset="71810.42">23795 13317 0,'53'-53'63,"53"-17"-48,-53 52 1,-1-17-16,-34 17 16,0 18 15</inkml:trace>
  <inkml:trace contextRef="#ctx0" brushRef="#br0" timeOffset="72450.46">24377 12841 0,'0'53'63,"0"-18"-48,35 36 1,-35-54-16,18-17 0,-18 18 31,18-18-15,-1-35 0,1-18-16,-1 18 0,1-18 15,0 35 1,17 36 31,0 70-16,-17-70 0,-18-36-15,18-17-16,-1-54 15,1 37-15,-1-1 16,1 17-16,-18 1 16,0 17-1</inkml:trace>
  <inkml:trace contextRef="#ctx0" brushRef="#br0" timeOffset="73026.84">25065 12841 0,'17'0'32,"-17"18"-32,0-1 15,-17 1-15,-18 0 16,17 17-16,-17-17 15,17-1-15,18 1 16,-18-18-16,18 17 16,0 19-1,0-19 32,18-17-31,17 0-1,-17 0-15,0 0 32,-1-35-1,-17 17-31,0 1 16,0-18-16,-17-1 15,17 1-15</inkml:trace>
  <inkml:trace contextRef="#ctx0" brushRef="#br0" timeOffset="73317.48">25312 12859 0,'0'0'16,"35"0"-1,-17 0-15,17 0 16,-17 0-16,17 0 16,-17 0-16,-1 0 15,18-18-15,-17 18 16</inkml:trace>
  <inkml:trace contextRef="#ctx0" brushRef="#br0" timeOffset="73562.7">25506 12524 0,'0'35'16,"-18"0"-1,18 18-15,-17 18 0,17-1 16,-18 1 0,18 17-16,0 0 15,-18 53 1,18-123 0</inkml:trace>
  <inkml:trace contextRef="#ctx0" brushRef="#br0" timeOffset="74441.85">26423 12700 0,'0'35'63,"53"159"-32,-35-176 16,-1-18-16,-17-35-31,18-1 16,0 1-16,-1 17 15,1-17-15,-18 18 0,17-1 47,19 36-16,-19 34-15,36 19-16,-35 0 0,17 17 16,-17-18-16,-18 1 15,-18 35 16,-35-53-31,-17 0 16,34-53 0,1 0-1,-35-36 1,34-17-16,1 18 16,17 0-16,18 0 31,0 17-31</inkml:trace>
  <inkml:trace contextRef="#ctx0" brushRef="#br0" timeOffset="75015.02">27093 12735 0,'18'-17'16,"17"34"15,18 19-31,-18-19 16,1 36-16,17 0 16,-36-18-16,19 1 15,-19-19-15,1 1 78</inkml:trace>
  <inkml:trace contextRef="#ctx0" brushRef="#br0" timeOffset="75285.67">27411 12594 0,'-18'35'15,"36"-70"-15,-71 123 0,0-17 16,18-1-16,-36 89 15,18-71 1,36-70 0</inkml:trace>
  <inkml:trace contextRef="#ctx0" brushRef="#br0" timeOffset="81911.98">28981 10971 0,'70'0'32,"-34"0"-17,69 0 1,89 53 0,36-17-1,-1-1 1,-141-18-16,0-17 15,-35 0-15,18 18 16,52-18 0,-70 0-1,0 0-15,35 0 16,-52 0 0,-19 0-1,1-18 63,-18 1-62,-35-18 0,-54-36-1,72 18 1,-1 35-16,18-17 15,-17 18 17,52 17-1,0 0-15,0 0-1,18 17-15,-17 1 0,-19-18 16,18 17-16,-17 1 15,0-18 1,17 18-16,-17-1 16,-1 1-16,1 17 15,0-35 1,-18 18-16,0 0 16,0 34-1,0-16-15,-18-19 16,0 1-1,1-18-15,-19 35 16,1-35 0,17 0-16,-17 0 0</inkml:trace>
  <inkml:trace contextRef="#ctx0" brushRef="#br0" timeOffset="82600.17">31133 10777 0,'53'0'31,"52"177"0,-69-124-31,-1 17 16,0-35-1,0 18 1,-17-35 0,0 0 15</inkml:trace>
  <inkml:trace contextRef="#ctx0" brushRef="#br0" timeOffset="82832.47">31397 11042 0,'-53'-18'32,"36"36"-17,-19 17-15,-17 18 16,-17 18-16,-18-18 16,0 17-1,-89 36 1,142-88-1</inkml:trace>
  <inkml:trace contextRef="#ctx0" brushRef="#br0" timeOffset="84338.7">28998 10989 0,'0'0'0,"-35"-18"31,17 1 0,1 17-15,-1-18-16,-17 0 15,0 1-15,-71-54 16,0-17 0,0-35-1,53 70 1,18 0-16,-18 0 15,18 18-15,-18-36 16,18 36 0,-1 17-16,19-17 15,-1 35-15,0-18 16,-17-17 0,17 35-16,1-18 15,-1 18 1,0-35-16,1 17 15,-1 18 1,36 0 78,17 0-79,36 0 1,-36 0-16,0 18 16,-17-18-16,17 18 15,-17-18 1,-1 0-16,-69-36 109,34 19-93,-88-71 0,88 70-1,-35-17 1,36 35-16,-1-18 15,-17 18 1,17 0 47,18 18-48,-17 17-15,-1 0 0,18 0 16,0 71 15,0-88-31,0 0 16,18-18-1,-1 17-15,1-17 16,0 18 15,17-1 0</inkml:trace>
  <inkml:trace contextRef="#ctx0" brushRef="#br0" timeOffset="84962.13">27887 9701 0,'53'53'31,"-18"0"-15,-17-53 0,-18 18 30,18-18-30,-1 0-16,-17-35 16,18-1-16,-1 19 15,-17-1-15,18 0 32,0 18-17,-1 0 1,1 0-1,0 0-15,-1 0 63,1-17-47,-18-1-16,0-17 15,18 17-15,-18-35 16,0 36-1</inkml:trace>
  <inkml:trace contextRef="#ctx0" brushRef="#br0" timeOffset="86816.86">28187 7885 0,'35'0'63,"-17"0"-48,0 17-15,-1 1 16,18 35 0,-17-36 15,0-17-15,-1 18-16,1-18 15,0-18 1,-1-17-1,1 0-15,17-18 16,0 0-16,1 0 31,-19 35 1,1 18-32,-18 18 15,18 88 1,-18-36-16,-36 142 31,1-159-31,0-18 16,0 1-16,17-19 15,0-17 1,1 0-16,-1 0 16,0-17-16,1-19 15,-1 19 1</inkml:trace>
  <inkml:trace contextRef="#ctx0" brushRef="#br0" timeOffset="88288.05">28998 10936 0,'53'-53'62,"106"-70"-46,0 17 0,-89 53-1,1-18-15,-18 18 16,70-52-1,18-36 1,-88 88 0,-35 35-1,17 0 32,36-17-47,-54 17 16,1 18-16,0 0 109,-18-17-109,-18 17 16,0 0-1,1 0-15,-1-18 16,0 18 0,1 0-16,-18 0 31,17-35 31,36 17-46,-1 1 0,36-19-16,-18 19 15,-17-1 1,0 18-16,-1 0 16,1 0-1,0 0 1,-18 35 62,0 18-62,0-17-1,0-1-15,0 18 16,-18 53-1,18-71-15</inkml:trace>
  <inkml:trace contextRef="#ctx0" brushRef="#br0" timeOffset="100761.57">3757 9560 0,'35'18'47,"1"-18"-31,-1 18-16,53 17 0,159 0 31,-53 0-31,406 36 31,-494-53-31,-1 17 16,-34-35-16,-18 0 15,0 17-15,0 1 16,0-18-16,-18 0 16,0 18-16,-17-18 15</inkml:trace>
  <inkml:trace contextRef="#ctx0" brushRef="#br0" timeOffset="101354.72">8819 9772 0,'71'0'31,"0"35"-15,-1-17-16,54-1 15,34-17-15,336 0 16,-194 0 0,71 0-16,-89-17 15,-35 17-15,-53 0 16,-88 0-16,-18 0 16,-53 0-1</inkml:trace>
  <inkml:trace contextRef="#ctx0" brushRef="#br0" timeOffset="-110046.73">7673 11042 0,'18'212'32,"105"370"-1,-88-371-31,1 1 15,-19-53-15,36 123 32,-53-264-17,0-1-15</inkml:trace>
  <inkml:trace contextRef="#ctx0" brushRef="#br0" timeOffset="-109120.08">8572 11024 0,'-70'159'31,"140"-318"-31,-175 371 0,34-53 32,53-89-32,18-17 15,-17-18-15,-18 177 32,-54 88-1,72-212-31,-1-35 15,18 18-15,0-18 16,0 35 15,35-18 1,1-52-32,-19-18 15,19 18 1,-1-18-16,0-36 0,18 1 15,53-106 17,-18-106-1,-70 212-31,-18 17 16,0-17-16,0 0 31,-18 17-31,0 18 15,-35-18 1</inkml:trace>
  <inkml:trace contextRef="#ctx0" brushRef="#br0" timeOffset="-108542.48">10107 10918 0,'-18'18'16,"1"0"-16,-89 299 31,71-158-15,-142 423-1,142-476 1,-36 141 0,71-212-1</inkml:trace>
  <inkml:trace contextRef="#ctx0" brushRef="#br0" timeOffset="-107762.75">10777 11307 0,'0'0'0,"-17"-18"0,17 0 15,0 1 1,0-1-16,0-17 16,0 17-1,53-35 16,-18 53-31,-17 0 16,-1 0-16,18 0 16,1 0-1,-36 18 1,0-1-16,0 1 16,0 70-1,-36 36 1,-16 140-1,16-176 1,-17 107 0,-35-37-1,71-87-15,-1-18 16,0-18 0,18-17-1,0 17 16,0-17-15,71-1 0,-36 1-1,53-18 17,-35-35-32,0 17 0,88-70 15,-35 35 1,18 0-16,52 0 15</inkml:trace>
  <inkml:trace contextRef="#ctx0" brushRef="#br0" timeOffset="-107277.36">12047 11112 0,'-35'71'46,"17"17"-30,1 18-16,-18 0 16,-36 141-1,18 17 1,53-105 15,0-141-15</inkml:trace>
  <inkml:trace contextRef="#ctx0" brushRef="#br0" timeOffset="-106495.05">12418 11289 0,'0'18'0,"0"-36"16,17-70-1,-17 70 1,0 0-1,18 18 17,17 0-17,-17 0-15,53 0 16,-36 18 0,-35 0-16,17-18 15,1 53 1,-18-36-1,0 89 1,-70 106 0,34-159-1,-123 176 1,107-158 0,16-19-16,1 1 15,0 0 1,17-35-1,18 17 1,0-17 15,0-1-15,88 1 15,36-18-15,-71-18-1,176-105 1</inkml:trace>
  <inkml:trace contextRef="#ctx0" brushRef="#br0" timeOffset="-105726.71">13212 11007 0,'0'-18'47,"-53"106"-16,17-17-31,-122 299 31,105-35 1,53-317-32,0 35 31,35-18 0,0-35-31,18 0 16,53-53-1,-35 18-15,-19 0 16,1-1-16,0 1 16,88-88 15,-123 87-31,0 19 16,-1-1-1,-17 0 1,0 107 62,0 440-47,0-423-15,0 35-1,18-18 17,-18-105-32</inkml:trace>
  <inkml:trace contextRef="#ctx0" brushRef="#br0" timeOffset="-104383.55">7267 11183 0,'0'0'0,"0"-18"15,35-70 1,54-18 0,-36 53-1,264-123 17,-229 123-32,512-123 31,-247 70-31,105 18 15,54 17-15,1164-211 32,211 0-1,-934 246 0,-848 54-15,72 70-1,-124-52-15,0 34 16,70 71 0,247 371 15,-123-107-15,-158-211-1,-54-35-15,-17-53 0,-1 159 31,-687 564 1,282-547-32,-53-18 15,-1341 354 1,1094-459 0,0-54-16,36 1 15,-1412 35 16,1729-141-31</inkml:trace>
  <inkml:trace contextRef="#ctx0" brushRef="#br0" timeOffset="-101351.46">17374 13494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28:31.8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15910 9684 0,'18'17'16,"-36"-34"-16,54 34 0,-19-17 15,1 0 1,70 0 31,-53 0-47,-17-17 0,17-1 15,0-17 1,1 35 0,-19-18-16,1 1 15,0-1-15,-18 0 16,35-35-1,-17 36-15,17-19 16,-35 19-16,18-1 16,-1-17-16,1 17 15,-1-17-15,1-18 16,-18 35 0,0 1-16,0-36 31,-18 35-16,-17 1-15,0-1 16,-53-35 0,35 35-1,-18-17 1,54 17-16,-19 18 16,19-17-16,-19 17 15,1 0 1,0-18-1,-36 18 1,18 0 0,18 0-16,17 0 15,1 0-15,-89 35 47,88-17-47,1 0 16,-19-1-16,19 1 15,17 0-15,-35 35 16,17-36 0,-17 54 15,35-54-31,0 1 0,0 17 16,0 1-16,0-19 15,0 19 1,17 52 15,1-71-31,0 1 0,-1-18 16,107 53-1,-71-18 1,35 0 0,-53-17-1,-17-18-15,-1 0 16</inkml:trace>
  <inkml:trace contextRef="#ctx0" brushRef="#br0" timeOffset="5489.25">14499 11518 0,'106'0'78,"-71"18"-62,1-18 0,-19 0-16,36 0 15,-18 0 1,-17 17-16,0-17 15,17 0-15,-17 0 16,-1 0 0,1 0-16,-1-17 15,1 17-15,-18-18 16,18-17 0,-18 0-16,0-1 15,0 19-15,0-19 16,0-16-1,0 34 1,0 0-16,0-17 0,0 17 16,0 1-1,-18-1 1,18 0-16,-70-17 47,17 17-32,35 1 1,-35-1 0,35 18-1,-17 0-15,18 0 16,-19-17-16,19 17 16,-19 0-1,19 0-15,-1 0 31,-35 0-15,36 0 0,-1 0-16,-35 88 31,18-35-15,17-36-1,-17 72 1,17-72-1,18 18-15,0-17 16,0 0 0,0-1-1,0 1 1,0 0 0,0-1-16,18-17 0,17 18 15,18 17 1,-35-17-1,17-18-15,0 17 32,-17 1-32,-1-18 15,1 0 1,0 0 15</inkml:trace>
  <inkml:trace contextRef="#ctx0" brushRef="#br0" timeOffset="8947.99">12859 12382 0,'17'0'31,"19"0"-15,-1 0-16,-17 0 16,52 0-1,-35 0 1,-17 0 0,0 0-16,-1 0 0,1 0 15,-18-17 1,18-1-1,-1 1 1,1-1 0,0 0-16,-18-17 15,17-36 1,1 54-16,-18-1 16,0 1-16,0-1 15,0 0 1,0 1-1,0-1 1,-35-17 15,17 17-15,-35 0 0,35 1-16,1-1 0,-1 18 15,0-17 1,-17 17-1,18 0 17,-1 0-17,0 0-15,1 0 16,-19 0 0,19 0-1,-19 17 1,19 1-16,-1-1 15,0-17-15,-17 18 47,18 0-15,17-1-32,-18 1 15,18 35 16,0-35-15,0 17-16,0-18 0,0 19 16,35-1-1</inkml:trace>
  <inkml:trace contextRef="#ctx0" brushRef="#br0" timeOffset="11774.14">11271 14570 0,'36'0'47,"-19"0"-31,1 0 0,-1 0-1,89-18 1,-53 0-1,0 1-15,0-18 16,-18 17-16,1 0 16,17 1-1,-36 17-15</inkml:trace>
  <inkml:trace contextRef="#ctx0" brushRef="#br0" timeOffset="14493.88">16775 10654 0,'35'18'94,"53"-18"-79,53 0 1,-53 0-16,1 0 15,69 0 1,-70-18-16,-17 0 16,53 1-1,-54-19 17,-52 19 14,-18-1-30,-18 18-16,18-18 0,-35 1 16,17-1-16,1 18 15,-1-18-15,0 18 16,18-17 0,36 17 93,-1 0-93,0 0-16,-17 0 15,17 0 16,-17 0-15,-1 17 0,-17 1-16,0 0 31,0 35 0,0-18-15,-35 18-1,17-18 1,-35 18-16,36-35 16,-18 35-1,17-53 1,0 17 0,18 1 109,18-18-125</inkml:trace>
  <inkml:trace contextRef="#ctx0" brushRef="#br0" timeOffset="15204.11">18098 10425 0,'0'-18'31,"52"53"1,-34-17-32,0-1 15,17 19-15,-17-19 16,-1 19 0,1-36-16,-18 17 15,18 1 1,-18 0 15,0-1 0</inkml:trace>
  <inkml:trace contextRef="#ctx0" brushRef="#br0" timeOffset="15492.84">18221 10425 0,'-35'70'31,"-18"36"-15,-71 211-1,71-228 1,0-19 0,36-17-16,-18-35 47</inkml:trace>
  <inkml:trace contextRef="#ctx0" brushRef="#br0" timeOffset="17523.72">18468 10054 0,'-35'0'47,"-89"-70"-31,-17-36-1,53 35-15,17 1 0,-17 17 16,-35-35 0,52 35-1,1 17-15,-1 19 16,18-19-16,-18 19 15,-17-1-15,18 1 16,-1-19-16,-17 19 16,-53-54-1,70 53-15,18 1 16,18 17 15,70 0 63,71 53-63,-70-36-15,52-17-1,-18-53 17,-34 36-17,-19-19-15,-17 1 32,0 18-17,-17-1 1,17 0-16,-18 18 15,0 0 1,1 0-16,-1-17 31,0 17-31,1 0 16,-19 0 0,19 0-1,-1 0-15,1 0 16,-1 0-16,-35 0 31,53 17-15,-35 1-1,17-18-15,0 18 0,1-1 32,17 18-17,0 1-15,0-19 16,0 1-16,0 0 15,0-1-15,53 36 32,-18-35-17,0-18-15,-17 18 16,17-1-16,-17-17 16,35 18-1,0-18 16,-36 0-31</inkml:trace>
  <inkml:trace contextRef="#ctx0" brushRef="#br0" timeOffset="18368.68">17480 8572 0,'18'0'31,"-18"18"-15,17-18-1,-17 35 1,53 18-1,-53-35-15,18-18 16,0 18 15,-1-18-15,1 0-16,0-36 0,17 1 16,-18 0-1,-17-1-15,18 19 16,-18-1-16,0-17 15,0 17 1,35 18 47,89 212-32,-107-159-16,1 17 1,-18-34 0,-18 17-16,1-18 15,-89 18 1,53-53 0,-35 17-1,53-17-15,17 0 0,0 0 16,1 0 31,17-35 0,0 18-32,0-1-15,0 0 16</inkml:trace>
  <inkml:trace contextRef="#ctx0" brushRef="#br0" timeOffset="18855.95">17551 8467 0,'17'-71'47,"107"-105"-16,-89 123-15,0-18 0,-17 54-1,0-1 1,-18 0 15,53 18 0,-36 18 1</inkml:trace>
  <inkml:trace contextRef="#ctx0" brushRef="#br0" timeOffset="35744.37">21519 9013 0,'18'0'32,"70"-123"-1,-52 52-15,-1 1-16,0 17 15,18 0-15,35-70 16,-35 87-1,0-17-15,-35 36 16,-1-1-16,36-17 16,0 0-1,-35 17-15,17 0 16,-17 18-16,-1-17 16,1-1-16,-18 0 93,0 1-77,-18-1-16,1 0 16,-1 18-16,-17-35 15,17 18 1,18-19-16,0 19 15,0-1 32,18 18-31,17-18 0,0 18-16,1-17 15,69-1 1,-87 18-1,0 0 1,-1 18 15,-17-1-15,0 1 0,-17 17-16,-1-17 15,0 17-15,18-17 0,-17-1 16,17 1-1,-18 17 1,18-17-16,-17-18 16,17 18-1,-18-18-15,18 17 47</inkml:trace>
  <inkml:trace contextRef="#ctx0" brushRef="#br0" timeOffset="36261.8">22613 7743 0,'18'36'46,"35"87"-30,-36-88 0,1-17-1,17 35 1,0-71 31,18-193-16,-35 140-15,-18 36-1,0 17-15</inkml:trace>
  <inkml:trace contextRef="#ctx0" brushRef="#br0" timeOffset="37683">21960 9084 0,'0'53'15,"0"-106"-15,0 124 0,124 70 47,-54-88-31,-34-18-16,-1-17 15,-17-1-15,17 1 16,0-1 0,-17 1-16,-1-18 15,-17 18-15,18-18 63,-36-124-32,1 107-31,17-1 16,0 0-1,17 18 63,36 18-46,-35 0-32,0-18 15,-18 17-15,17-17 32,-17 53-1,-17 0 0,-89 53-15,71-71-1,35-17-15,-18-18 0</inkml:trace>
  <inkml:trace contextRef="#ctx0" brushRef="#br0" timeOffset="38294.87">22878 9490 0,'0'17'0,"0"-34"15,0 52-15,17-17 0,-17 17 16,0 53 15,0-53 32,0-17-63,0 0 15,0-1-15</inkml:trace>
  <inkml:trace contextRef="#ctx0" brushRef="#br0" timeOffset="38625.42">22754 9613 0,'71'-53'31,"-142"106"-31,212-123 0,-88 34 16,-18 1-16,18 0 15,-35 0-15,17 17 16,1-17 15,-19 17-15</inkml:trace>
  <inkml:trace contextRef="#ctx0" brushRef="#br0" timeOffset="40873.76">21202 7955 0,'0'-88'31,"53"-18"-15,-18 18-16,36 17 16,-18 1-16,0-18 15,-1 17-15,54-52 32,-18 34-1,-88 72 47,-17-1-62,17 0-16,-35 18 15,17-17 1,0 17-16,1-35 47,34 35 31,124 0-47,-123 0-31,17-18 16,1 18-1,-89 70 79,17 1-78,19-36-16,17 1 15,-18-19-15</inkml:trace>
  <inkml:trace contextRef="#ctx0" brushRef="#br0" timeOffset="42885.73">22084 6473 0,'18'0'47,"34"53"-16,-34-35-31,0 17 15,-1 1-15,1-19 16,17 89 15,-17-88-15,-18-1-16,0 1 16,-18-89 93,-17-87-78,17 122-31,18 19 0,0-19 16,-17 1-1,17-88 17,0 87-1,17 36-31,1 0 31,53 0 0,-54 0-31,1 0 0,17 0 16,0 0 15,18 89 1,-35-36-32,-18-36 0,0 1 15,0 17-15,0-17 16,-18 70 15,-35-18 0,36-70 16,17 18-16,-36-18 1,19 18-1,-1-18-31</inkml:trace>
  <inkml:trace contextRef="#ctx0" brushRef="#br0" timeOffset="62907.65">23125 10072 0,'17'0'31,"1"0"-15,35 0-16,-18 0 16,-17 0-1,52 0 1,-52 0 0,0 0-1,-1 0 1,-17-35 31,-35 17-32,0 0 1,17 18-16,0 0 0,1 0 16,-19 0-16,19 0 15,-18 0 16</inkml:trace>
  <inkml:trace contextRef="#ctx0" brushRef="#br0" timeOffset="72595.5">22472 6368 0,'18'0'32,"-1"0"-17,1 0 17,-1 0-17,1 0 1,0 0-1,-1 0 1,1 0 0,0 17-16,-1-17 15,1 0-15,0 18 16,35 17 0,-1-17-1,-34-1-15,0 1 16,-1 0-16,1-18 15,0 35 1,-18-17-16,0-1 0,0 1 16,0 17-1,0 0-15,0-17 16,0 0-16,0 17 16,17 0-1,-17-17 1,18 0-1,0-1 17,-1-17 15,1 0-32,-1 0 1,1 0-16,0 18 15,-1-18-15,1 18 16,0-18-16,-1 17 16,1 18-1,0-17 17,-18 0-32,0-1 15,0 1-15,0 0 16,0 17-16,0-17 15,0-1-15,0 1 16,0-1-16,0 1 16,0 17-16,17 36 31,1-36-15,0-17-1,17 17 1,-35-17-16,0-1 0,17 36 31,-17-17-15,0 17-1,0-18-15,0 0 16,0 53 15,0-35-15,0-18-16,0 1 15,0-19-15,0 19 16,0-1 0,0-17-1,-17-1 1,-1 1 0,18-1-1,-17 1-15,-1 0 16,0-1-1,18 1 1,-17-18-16,-1 18 0,0-1 31,1-17 1,-1 0-1,0 0-16,1 0 95,-1 0-79,0 0-15,1 0-1,-1 0-15,1 0 32</inkml:trace>
  <inkml:trace contextRef="#ctx0" brushRef="#br0" timeOffset="194912.36">16581 10883 0,'-18'-17'63,"0"17"-48,1-18-15,-36 0 47,35 18-31,0-17 15,-17 17-15,-35 0 31,52 0-32,0 0 1,-17 0 0,17 0-16,-17 0 31,0 0 0,0 17-31,17-17 16,18 18-16,-18 0 15,-17-1 17,17 1-1,1-1-16,17 1 1,0 0-16,0 35 31,0-18 1,35 0 14,0-17-30,-35-1-16,18-17 16,0 0-16,-1 18 15,1-18-15,17 18 16,-17-18 0,-1 0-1,1 0-15,35 0 47,-18 0-16,-17 0-31,0-18 16,-1 0 0,1 1-16,-1-1 15,-17 1-15,18 17 31,0-18-15,-18 0-16</inkml:trace>
  <inkml:trace contextRef="#ctx0" brushRef="#br0" timeOffset="197397.02">24024 11606 0,'0'0'16,"0"-17"46,-17-1-46,-1 0-16,-17 1 16,17 17-16,-17 0 0,-18 0 31,-35 0-15,52 35-16,1 0 15,0 18-15,17 0 16,-17 18-16,-18-1 15,18 36 1,35-53-16,0-18 16,0 18-16,0 0 15,0-18-15,0 18 16,35 36 0,-17-54-16,-18 18 15,17-18-15,-17 0 16,0 1-1,0 34-15,0-17 16,0-18-16,0 71 31,0-53 1</inkml:trace>
  <inkml:trace contextRef="#ctx0" brushRef="#br0" timeOffset="197688.22">23566 12435 0,'70'-17'63,"1"-19"-48,-36 36 1,-17-35-16,17 35 15,88-106 1,-105 89 0,0-19-16,17 36 0,-17-17 15</inkml:trace>
  <inkml:trace contextRef="#ctx0" brushRef="#br0" timeOffset="198057.16">24536 11536 0,'0'35'47,"-53"106"-32,35-35-15,-17 18 16,0 175 0,-1-140-16,36-35 15,0-19-15,0-16 16,0 52-1,0-106 1,18-17-16</inkml:trace>
  <inkml:trace contextRef="#ctx0" brushRef="#br0" timeOffset="199669.83">25347 11889 0,'-35'0'47,"-53"0"-16,52 17-31,1 19 0,17-1 16,-17-18-16,-53 89 47,70-70-16,18-19-15,18 18-1,52 1 1,19-1 15,-72-17 0,-17-1-15,-70 124 31,-18-70-16</inkml:trace>
  <inkml:trace contextRef="#ctx0" brushRef="#br0" timeOffset="199974.44">25682 12347 0,'-53'177'31,"18"-124"-31,0 17 16,-18 71-1,35-106 1</inkml:trace>
  <inkml:trace contextRef="#ctx0" brushRef="#br0" timeOffset="200798.18">25894 12665 0,'0'0'16,"18"-88"0,-1 35-16,-17 17 0,18-17 15,17-70 16,-17 88-31,-1-18 16,1 35-16,-18 0 16,18 18 46,70 212-31,-71-177-31,1 1 16,0-19 31,88-264-16,-89 142-31,-17 16 0,18 1 16,-1 35-16,1 53 62,-18 88-46,0 1-16,0-1 0,35 176 47,-17-228-32</inkml:trace>
  <inkml:trace contextRef="#ctx0" brushRef="#br0" timeOffset="201415.68">26776 11783 0,'35'88'0,"0"18"16,-105-300-16,158 529 0,-88-212 16,18-17-16,-18-18 15,0-17 1,0 17 0,0-70-16,0-1 15,0 1-15,-71 35 47,53-35-31</inkml:trace>
  <inkml:trace contextRef="#ctx0" brushRef="#br0" timeOffset="201934.49">27640 12206 0,'124'0'78,"-71"0"-63,-1 0-15,-16 0 16,-1 0-16,-17 0 16</inkml:trace>
  <inkml:trace contextRef="#ctx0" brushRef="#br0" timeOffset="202201.29">27799 12541 0,'159'18'31,"-1"-18"-15,-69 0-16,16 0 16,89 0 15</inkml:trace>
  <inkml:trace contextRef="#ctx0" brushRef="#br0" timeOffset="204940.18">16369 11289 0,'0'88'47,"0"0"-32,18 18-15,-1 0 0,-17 17 16,0-17 0,0-18-16,18 18 0,-1 212 31,-17-230-16,0 0-15,0 0 16,0-17-16,0 17 16,0-17-16,0 17 15,0 0-15,0 0 16,0 106 0,0 36-1,0-142 1,0-18-16,0 1 15,0 70 1,0-35 0,0-36-16,0 1 15,0 88 1,0-71-16,0-18 16,0 1-16,0-18 15,0 35 1,0-35-16,0-18 15,0 36-15,0-36 16,0 71 0,0-71-1,0 1-15,0-19 16,0 71 15,0 1-15,0-54-16,0-18 15,0 1-15,0-36 157,0-52-157</inkml:trace>
  <inkml:trace contextRef="#ctx0" brushRef="#br0" timeOffset="206652.58">16104 10954 0,'-35'0'78,"-141"53"-46,105-36-32,-17-17 15,-53 36-15,17-19 16,-70 1-16,-247 17 16,177-35-1,-459 0 16,-159 0 1,723 0-32,-35-35 0,-88 35 31,-124 0 0,335 0-31,-17 0 16,18 0-16,-72 0 15,19 0 1,35-18 0,17 18-16,18-17 15,-53 17 1,89 0-16,-18 0 16,-1 0-1,1 0 1,0 0 31</inkml:trace>
  <inkml:trace contextRef="#ctx0" brushRef="#br0" timeOffset="209806.89">29369 12047 0,'17'-35'0,"1"35"31,-18-35-15,-18 17-16,1-17 16,-19-18-16,-34 0 31,52 35-15,1 18-1,-1 0 1,0 0-16,1 0 15,-89 177 17,88-124-17,-17 17-15,17 1 16,18-1-16,0-17 16,0-17-16,0-19 15,0 1 1,18-18-1,0 0 1,52-53 15,-35 18-15,-17-1-16,17 1 0,-17 17 16,0 18-1,-1-17 1,1-18 15,-18 17-15,18 18 46,34 194-31,1-88-15,0 53-16,18 17 16,-18 106-1,-36-211 1,1 17-16,-18-35 16,0-18-16,-18 0 15,1 1-15,-71-1 16,35-17-1,-36-18-15,-34 0 16,-71-36-16,-35-17 0,105 36 16,36-19-1,35 1-15,18 18 16,17-36-16,1 0 16,17-53-1,0-35 1,0 105-16,17 1 15,18 0-15,18 0 16,0-1-16,18 1 16,-1 17-16,1 1 15</inkml:trace>
  <inkml:trace contextRef="#ctx0" brushRef="#br0" timeOffset="210640.39">30462 12083 0,'-17'0'31,"-1"0"0,0 0-31,-17 35 16,-35 53-1,17-17 1,17-18-16,-17 17 16,1 18-1,-1 36 1,35-71 0,18-36-16,0 19 15,0-1-15,0 0 16,35 71 15,-17-88-31,0-1 16,-1 1-16,1 0 0,17-1 15,-17-17 1,17 0-16,-17 0 16,17 0-1,36 0 16,-54 0-15,1 0-16,-1 0 16,19-17-1,-19-1 63</inkml:trace>
  <inkml:trace contextRef="#ctx0" brushRef="#br0" timeOffset="212623.29">23107 10830 0,'18'0'47,"52"36"-31,-35-19-16,-17 1 15,0-1-15,-1 1 16,19 17-1,69 106 17,-87-141 108,-18-17-124,0-18 0,0 17-16,0-17 15,18 35 63,-1 0-62,1 0-16,0 17 16,-1 1-16,19 17 15,-36-17 1,0-1-1,0 1 17,0 0-17,-18-1 1,-17-17 0,-1 18-16,19 0 15,-1-18-15,-17 17 16,17-17 15,-17 0-15,17 0-1,18-17 126,0-19-125,36 19-1,-19-19-15,1 19 16,-1-1-16,1 1 15,0 17 17</inkml:trace>
  <inkml:trace contextRef="#ctx0" brushRef="#br0" timeOffset="-211041.38">25700 9543 0,'0'17'0,"18"107"31,-18-89-15,0 36 0,17-19-16,-17 1 0,18 36 15,-1 52 1,-17-53-1,0 0-15,0 106 16,18-106-16,-18 1 16,0 16-1,0-69-15,0-1 16,0-17 0,0-1-16,-53-34 93,18-36-77,-36-36 0,54 19-16,-1 35 15,0-18 1,18 35-16,0 0 62,36 54-46,-1 17 0,-17-18-16,17 18 15,-17-18-15,17 18 16,0 0-1,-17-35 1,-1-1-16,-17 1 16,18-18-1,0 17-15,35-17 32,-18 0-17,-18 0 1,1-17-16,17-1 15,18-35 1,-35 18-16,-18 17 16,18-17-16,-1 0 15,-17 0-15,0-18 32,0 35-32,0-17 156,-17 17-125,-1 18-15,0 0-16,-17 0 15,17-18-15,1 18 16,-1 0-16</inkml:trace>
  <inkml:trace contextRef="#ctx0" brushRef="#br0" timeOffset="-208801.21">29563 10707 0,'35'17'187,"-17"1"-171,-18 0-16,17-1 0,1 1 16,-18 0-1,18 35 1,-1-18-16,-17-18 0,18 36 31,0-17-15,-18-19-1,0 1-15,0 0 16,17 17 0,-17-18-16,0 1 15,18 0-15,-18-1 16,0 1-16,0 0 16,0-1-1,0 1-15,17-18 16,-17 35-1,0-17-15,0 0 16,0-1-16,18-17 16,-18 18-1,18-18 110,-54 0-109,19-18-16,-1 1 31,-35-19 0,53 19-15,-17-1 0,17 0-1,-18 1 1,18-1 0,0 53 77,35 18-77,1 53 0,-19-88-1,1 17-15,-1 0 0,1-17 16,35 105 15,-35-105-15,-1 0-16,1-18 62,0 0-46,-18-18-16,0-17 15,17-53 1,1-1 0,-18 54-16,17 0 15,-17 17-15,0 1 16,-17 17 125,-1 0-126,-17 0 1,17 0-16,-17-18 15,17 18 1,-17 0 0,35-18-16,-18 18 15,1 0-15,-18 0 32</inkml:trace>
  <inkml:trace contextRef="#ctx0" brushRef="#br0" timeOffset="-184544.97">28011 1058 0,'0'18'31,"0"53"0,0-36-31,17 18 16,1 17-16,17 18 15,0-17 1,1 0-16,-19-19 0,1 1 16,-18-17-1,0-19-15</inkml:trace>
  <inkml:trace contextRef="#ctx0" brushRef="#br0" timeOffset="-183472.33">27640 1005 0,'141'-35'31,"18"0"-15,-53-18-1,0 18-15,17-18 16,-17 17-16,-18 19 15,-35-18-15,-18 17 16,-17 18 78,-106 0-63,0 35-15,-1-17-16,1 17 15,0-17-15,0-1 16,17 1-16,1 0 16,-1-1-16,1 1 15,-124 35 1,158-36-1,19-17-15,-1 0 16,-17 18 0,-1-18 31,19 18-32,34-18 157,36 0-156,18-18-16,-1 0 15,1 1-15,70-18 32,18-1-1,-177 36 109</inkml:trace>
  <inkml:trace contextRef="#ctx0" brushRef="#br0" timeOffset="-182624.53">25506 1094 0,'0'17'31,"0"19"-15,0-19-1,17 54 1,1-36-16,-18 0 16,18 1-1,-18-19 1,0 1-16,0-1 31,17 1-15,-17 0 15,0-1 63,0 1-79,0 0-15,0-1 47,0 19-31</inkml:trace>
  <inkml:trace contextRef="#ctx0" brushRef="#br0" timeOffset="-182249.78">25188 1076 0,'177'0'31,"-354"0"-31,618-71 16,-352 36 0,-19 0-16,1 17 15,-36 1-15,18-19 16,-36 36-16,1-17 16</inkml:trace>
  <inkml:trace contextRef="#ctx0" brushRef="#br0" timeOffset="-181637.41">26194 1111 0,'0'0'0,"0"36"16,-18-36-16,0 35 15,-17-35-15,0 17 16,-89 1 15,107-18-31,-1 0 16,1 0 31,17 35-32,0-17-15,0 0 16,0-1-16,17 1 15,36 17 17,-35-17 15,-18 17-32,0-17-15,-18-1 16,0 1-16,1 0 15,-1-1-15,-35 19 16,36-19 0</inkml:trace>
  <inkml:trace contextRef="#ctx0" brushRef="#br0" timeOffset="-179455.13">28575 1270 0,'35'0'31,"1"0"-15,-19 0-1,18-18 1,-17 1-16,17-1 0,1-17 31,-36-53 1,-36 88-1,-246 17 0,229 19-31,0-1 16,0 0-16,36-17 0,-18 17 31,35 0-15,0 1-16,17-19 15,1 18-15,-1-17 16,19 0-16,-1-1 15,36 1 1,-19 0-16,1-1 16,0-17-16,71 0 15,-89 0 1,18-17-16,0-19 16,0 1-16,35-71 15,-53 71 1,1 0-1,-19 17 48,-17-17-32,0 17-31,-17 1 16,-1-1-16,0 18 15,18 18 48,36 17-47,-19-35-16,18 17 15,-17 19-15,17-19 16,-17 1 15,-53 35 0,17-35-31,0-18 16,-17 35 0,-35 0-1,52 0-15,-17-17 47</inkml:trace>
  <inkml:trace contextRef="#ctx0" brushRef="#br0" timeOffset="-179093.33">29598 794 0,'0'17'31,"0"107"-15,0 52-16,-18-105 16,18 123 15,0-159 0</inkml:trace>
  <inkml:trace contextRef="#ctx0" brushRef="#br0" timeOffset="-178848.33">29175 988 0,'158'-88'32,"-316"176"-32,387-194 15,-158 88-15,17 1 0,-35-1 16,0 0-16,-18 1 16,0-1-16,-17 18 15</inkml:trace>
  <inkml:trace contextRef="#ctx0" brushRef="#br0" timeOffset="-178160.54">30374 970 0,'0'-35'31,"-35"35"0,0 0-31,-18 17 16,0 19-16,17 17 16,-34 70 15,70-88-31,0 1 16,35-1-16,36 0 15,-36-35 1,0 0-16,1 18 15,-19-18 17,-52 70-1,0-52-31,-1 0 16,1 17-16,0 0 15,0 1 1,-36 52 15,89-71 0,17-52-31</inkml:trace>
  <inkml:trace contextRef="#ctx0" brushRef="#br0" timeOffset="-177731.89">30551 1323 0,'52'-18'32,"-104"36"-32,122-71 15,-52 35-15,17 1 16,-35-1-16,18-17 15,-18-53 1,-18 52 0,0 19-1,-17 17-15,17 0 16,-52 35 15,52 18-15,18-18-16,0 53 15,0 1 1,18-37 15,17-34-31,0-18 0,18 0 16,0 0 0,-17 0-1,17 0-15,-1-53 16,-34 18-1</inkml:trace>
  <inkml:trace contextRef="#ctx0" brushRef="#br0" timeOffset="-177422.69">30974 900 0,'0'17'47,"0"89"-31,0-53-16,0 0 16,0-18-16,0 0 15,0-17 1,0 0-1</inkml:trace>
  <inkml:trace contextRef="#ctx0" brushRef="#br0" timeOffset="-177234.5">30815 952 0,'0'0'16,"18"-17"-16,17-1 15,89-35 1,-54 18-16,-17 17 16,-35-17-16,-1 35 15,1-18 1</inkml:trace>
  <inkml:trace contextRef="#ctx0" brushRef="#br0" timeOffset="-170378.69">25612 1834 0,'35'0'62,"71"0"-31,-71 0-31,0 0 16,1 0 0,17 0-16,-1-17 15,142-36 17,-246 53 61,-54 0-77,53 0-16,-18 0 16,36 0-16,0 0 15,-18 0 1,0 0 15,35 0-31,18 18 78,18-1-62,0-17-1,-1 0-15,1 0 0,-1 0 16,36 0 0,-35 18-1,0-18-15</inkml:trace>
  <inkml:trace contextRef="#ctx0" brushRef="#br0" timeOffset="-162184.33">28540 2064 0,'70'0'63,"1"0"-48,105 0-15,-52-36 16,105-16 0,-123 16-1,123 1-15,-123 0 16,-18 17-1,-17 18-15,35 0 16,-89 0 0,1 0-16,17 0 15,-17 0 1,-1 0 0,1 0-1,0 0 95,-124 71-79,18-18-16,-18-1-15,18-16 0,-248 34 32,125-52-17,105-18-15,-18 0 16,19 0-16,-36 0 31,123 0 47,36 0-62,34 0-16,19 0 16,0 0-16,-1 0 15,195-53 1,-195 53-1,-34-18-15,16 18 16,-16-17-16,-1 17 16,-17 0-16,-1 0 31,1 0 31,-36 0-46,-193-53 15,140 53-15,18 0-16,0 0 16,0 0-16,0 0 31,36 0 0,34 0-15,36 0-16,159 0 31,70-35-15,-211 17-1,-54 0 1,1 18 46,-18 18-46,-18-18-16,18 18 16,-88-1 15,71-17-16,-1 0-15,0 0 0,-17 18 16,17-18 0,1 17-16,17 1 47,70 0-16,-34-18-16,-1 0-15,0 0 16,-17 0-16,-1 0 16,19 0 46</inkml:trace>
  <inkml:trace contextRef="#ctx0" brushRef="#br0" timeOffset="-154611.41">24253 10089 0,'0'36'0,"-17"34"16,-1 36-1,1 18-15,-19-1 0,19-17 16,-19 194 15,19-212-15,17-53-16,0-17 0,0 52 47,0-34-32,-18-19-15,18 1 31,-18-18 1,-70-35-1,53-1-31,17 19 16,-17-1-16,17 0 15,1 18-15,52 36 110,53 123-79,-70-142-31,-18 1 15,18-18-15,-1 17 16,1-17 31,158-88-16,-123 71-15,35-19-1,-35 1 1,-53 17-16,18 1 16,0-19-1,-18 19-15,0-1 16,0-17 0,-18 17-16,18 1 15,-18 17 16,-17 0 1,17 0-32,1 0 15,-19 0-15,-34 0 32,-36 17-1,88-17-16,1 18 17,-19 0 93,19-1-110,-1-17-15,1 18 16,-1-18-16,0 0 16,1 0-1,-1 0 16,0 0 1,1 0-32,17 17 156</inkml:trace>
  <inkml:trace contextRef="#ctx0" brushRef="#br0" timeOffset="-151558.81">25135 2187 0,'0'0'0,"53"0"15,-35 0 1,17 0-1,1 0-15,16 0 0,1 18 16,71-1 0,-54-17-16,19 0 15,193 0 17,71-35-1,-283 18-31,-17-1 15,35-35 1,18-35 0,-71 53-16,1 17 15,-1-53 1,-17 1 0,-1 35-16,-17-36 15,18-53 1,-18 54-16,0 17 15,0 0-15,-18 0 16,-17-53 0,0 71-1,-1-18-15,19 18 16,-36-36-16,35 36 16,-88-88 15,-35-1 0,106 106-31,-18 1 16,0-18-16,-53-18 15,36 35 1,-124-70 15,141 70-31,0 1 16,-53-1-1,71 18-15,-18 0 16,0 0-16,-35 0 31,-177 88 1,212-35-32,36-18 0,-19 1 15,-17 16-15,18 1 16,17-17-1,1-1-15,-1 0 0,1 18 16,-1 18 0,-35 211-1,35-212 1,1 1-16,17-18 16,0-18-1,0 0-15,0-17 16,17 53-1,1-54-15,0 19 16,70 17 15,-18-18-31,-34-35 16,-19 17-16,71 1 31,-70-18-31,17 18 16,1-18-16,70 17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40:53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14517 13176 0,'-53'-17'188,"0"-1"-173,0-17 1,-106-54-1,1-34 17,122 105-17,-87-70 1,-36-35 31,53 35-32,71 35 17,-36-36-1,36 72-15,-106-89-1,18 0 32,105 88-47,-53-52 31,-17-36 1,18 0-1,34 18 0,-17-53 0,0 35 16,18-17-16,-18-18 1,0-36-1,36 71 0,17 71-15,0-88-1,0 105 1,0 0-16,17 1 16,-17-1-1,0 0 1,18-35 15,0 53-15,-18-17-1,17-18 1,1 35 0,-18-18-16,18 0 15,17 1 17,0 17-32,-17 0 0,-1-18 15,1 18-15,17-18 0,53 18 31,54 0-15,-89 0-16,-18 0 0,-18 0 16,1 0-16,17 0 15,1 0 1,-19 0 0,1 18-16,0-18 15,-1 0-15,-17 18 16,53-18 15,-35 0-31,-1 17 16,1-17-1,0 18-15,-1-18 16,19 18-16,-1-18 31,-18 17-15,1 1-16,35-1 31,-18 19-15,-17-36-16,17 17 15,-17 1-15,0-18 16,-1 18-16,1-1 16,17 1-16,18 35 15,-35-53-15,17 17 16,0 19-16,-35-19 15,53 36-15,-53-35 16,53 17 0,-53-17-16,35-1 15,-17 1-15,17 17 16,-17-17-16,-1 17 16,19 18 15,34 35 0,19-17 0,-19 35-15,-35-89 0,-35 1-16,36 17 15,-19-17-15,1 0 0,0-1 16,17 19-16,-35 16 15,17-52-15,19 18 16,17 70 0,-36-52-1,1-1-15,0-17 16,-1-1-16,18 54 16,-35-36-1,18-17-15,0 17 16,17 71-1,18-18 32,-18 18 0,-17 0-16,-18-71-15,18 106 15,-18-123-31,0 211 32,0-211-32,0 52 15,0-52-15,0 17 16,0 0-16,0-17 0,0 17 15,0 36 17,0-54-32,0 1 15,-53 35 17,17-35 14,1-1-30,-18 1 15,35-18-15,-70 18 0,0-18 15,18 0 0,-1 0 0,36 0-15,17-18 15,0 18-15,1-18 15,-1 1 0,18-1 32,-17-17-48,17 17 32,0 0-15,0 1-1,0-1-16,0 1 1</inkml:trace>
  <inkml:trace contextRef="#ctx0" brushRef="#br0" timeOffset="3961.4">15399 8908 0,'17'70'204,"54"36"-189,17 17 16,-53-70-15,54 36 31,52 52-16,-35-53-15,-89-70-1,71 34 17,-17-34-32,-71 0 15,70 35 17,-52-53-32,0 17 15,-1 1-15,1 0 16,17-1-16,-17 1 0,0-1 15,17 1-15,18 17 16,-36-17-16,1 17 16,35-17-16,-35-18 0,-1 18 15,19-1-15,-1 1 16,-18 0-16,19-18 16,-1 17-16,0 1 15,-17-1-15,17 1 16,18 17-1,-35-35-15,17 0 0,-17 18 16,17 0-16,0-1 16,-17-17-16,0 18 15,-1-18-15,1 0 0,17 0 16,0 0-16,54 18 31,-54-18-15,53 0 15,106-18 0,-70-35 1,-107 35-17,18 1-15,18-19 16,-35 19-16,17-18 0,1-1 15,34-70-15,-17 71 16,18-106 15,17-35 1,-71 123-1,1 35-31,-18-17 31,0 0 0,0 17-15,0 0-16,0-123 31,0 71-15,-35-89 15,-1 53-15,1-35 31,-18 0-32,36 88 1,-54-71 15,53 71-15,-17 1 15,35 16-15,-17 19-1,-54-54 16,36 18-15,-53-17 31,70 52-47,-17 0 16,-54-35 15,89 36-31,-53-19 31,18 19-31,0-18 16,-18 17-1,-53-53 17,71 36-32,-159-53 31,35 53 0,141 17-31,-211 0 31,194 18-15,0 0-16,-89 0 16,89 0-1,0 18 1,-18 0-1,35-1-15,-70 19 16,70-19-16,-88 1 16,89-1-1,-19 1-15,1 0 0,-18-1 16,18 1-16,17-18 16,-17 18-16,0-1 15,-18 19-15,35-36 16,-17 52-1,0-52-15,17 18 16,-17 0-16,35-1 16,-36-17-1,36 18 1,-17 0 0,-1-18-16,1 17 15,17 1 1,-18 0-16,0-18 0,1 17 15,17 1-15,0 0 16,-18-18-16,0 17 16,18 18 15,-17-17-31,17 0 16,-18-18-16,18 17 15,-18 1 1,18 17-1,-17-17-15,-1 17 32,18 0-17,0-17-15,0 17 32,0 1-17,0-19-15,0 36 47,0-18-31,0-17-1,0 17-15,0 18 47,0-35-47,0 35 47,0-35-31,0-1 15,0 1-15,18 17 15,-1 18 0,-17-35-15,18-1-16,0 1 31,-18 0-15,0-1-1</inkml:trace>
  <inkml:trace contextRef="#ctx0" brushRef="#br0" timeOffset="8438.24">16016 12876 0,'18'0'188,"176"-123"-173,-124 88 1,318-230 15,-317 230-31,141-53 32,-212 70-17,88-35 16,-18 0 1,-34 35-17,-19 18 17,-17-17-32,53-18 31,-35 17-16,35-17 17,0-1-1,0-34 0,-18 70-31,53-141 31,-70 105 16,-1 1-15,19 0-17,-36 17 16,35-123 1,-35 88-1,0 36-31,0-54 31,0 53 0,0-52 16,0 35-47,0-1 32,-18-17-1,1 0 0,-1-17 0,-17-18 1,-18-1-1,53 54-16,-88-88 17,17 52 15,-17 18-1,53 18 1,-54-18 0,36 0-16,1 18-15,-37-18 15,54 0-15,0 35-16,-1 18 16,1-35-16,0 0 0,-18 0 15,0 17-15,0 0 16,53 1-1,-53-19-15,18 19 16,-106-54 15,106 36-31,-1 17 0,-70-35 32,71 36-17,0-1 1,-124-35 15,124 53-31,-106-70 31,53 52-15,17-17 15,36 17-31,17 18 16,-17-35-16,0 35 15,17 0-15,-17-18 0,-1 0 16,19 18 0,-177-52 15,158 34-15,1 18-16,0-18 0,0 18 15,-18 0-15,17 0 0,1 0 16,17-17-1,1 17-15,-18 0 0,17 0 16,0 0-16,1 0 16,-1 0-16,0 0 15,-52 0 17,52 0-17,-17 0-15,0 0 31,-1 0-15,36 17-16,-17-17 16,-1 18-1,-35-18 1,18 35 0,0 18 30,-18 71-14,35-89-32,0 35 15,1 1-15,17-18 0,0 17 16,0 89 0,35 106 15,-35-230-31,18 18 0,-1 0 15,1 17-15,-18-34 16,18-1-16,-1-17 16,1 35 15,0-36-31,-18 1 16,17-18-1,-17 17-15,0 1 16,18-18-16,17 35 31,-17-17-15,-1 17 15,36 1 0,-53-19-31,18 1 16,0 17-1,-1-35-15,-17 18 16,18-1-16,-1 1 0,1-18 16,-18 18-16,18-1 15,-1-17-15,19 53 32,52 18-1,-88-36-31,17-17 0,19-1 15,17 36 1,-36-35 0,-17 0-16,36 17 15,-19-35-15,1 35 16,17-17-16,-17 17 16,70 88 15,-53-87-31,1-1 0,-36 0 15,35 1 1,-35-19-16,35 19 16,18 87-1,-18-70 1,-17-35-16,-18 17 0,35 18 16,0 17-1,-35 1-15,18-36 16,17 36-16,-17-18 15,17-18-15,1 71 16,-19-53 0,1 0-16,0 17 15,-1 18 1,-17-70-16,18 0 16,-18-1-16,17 1 15,-17-1-15,0 1 16,18 17 15,-18-17-15,0 0-16,18-18 15,-1 17 1,-17 1 0,36 0-1,-1-18 1,0 17 15,0-17-15,-17 0-16,0 0 0,-1 0 15,36 0 17,-17 0-32</inkml:trace>
  <inkml:trace contextRef="#ctx0" brushRef="#br0" timeOffset="11539.56">12418 13088 0,'-18'0'282,"-70"-53"-251,70 18-31,-17 17 0,0-17 15,-1 17-15,19 1 0,-18-1 16,-54-53 0,54 36-1,17 18 1,-52-54 0,17 0-1,0-17 16,18 35-31,-53-105 32,52 52-17,19 70 1,-1 1-16,18 0 16,0 17-16,0-35 0,-18 18 15,-35-124 16,36 71-31,17 70 16,-18-52-16,-17-159 31,35 158-15,-18-17-16,18 53 16,-17-36-16,17 18 15,0 18-15,0-18 16,0 0-16,0 18 15,0-18-15,0-18 0,0 36 16,0 0-16,17-36 16,-17 54-16,0-19 15,0 19-15,18 17 0,-18-18 16,0 0-16,0 1 16,18 17-1,-18-18 1,0 0-16,17 1 31,1 17-15,-18-18-16,17 18 15,1 0 1,-18-18-16,18 18 16,-1 0-16,1 0 31,0 0-16,17 0-15,-17 0 16,-1 0-16,18 0 16,1 0-1,-1 0 1,-17 0-16,70 53 16,-53-53-1,-17 0 1,-18 18-16,17 0 0,19-1 15,34 19 17,-34-36-1,-19 17-31,18 19 16,18-19 30,-17 18-30,-19-35 0,-17 18-1,18 17 17,17-17-1,0 0 0,-35 17 0,18-17-15,0-1 15,-1 18-15,1-35-1,0 0 110,-18 18 79,17 0-173,1-18-16,0 17 1,-18 1 0,0 0 15,35 17-15,0 0 15,-17-17 0,-1-1-31,-17 1 16</inkml:trace>
  <inkml:trace contextRef="#ctx0" brushRef="#br0" timeOffset="14016.72">14376 13282 0,'0'35'203,"0"212"-125,0-194-62,-18 194 15,18-194 0,-18-35 1,1-18-32,17 53 31,-18-36-31,0 36 31,-17-18-15,-18 18-1,-35 18 17,-18-1-1,71-52-16,-106 35 17,123-53-32,-176 35 31,-88-17 16,229-18-47,-88-18 31,-53-52 0,70 17 1,89 18-32,-106-54 46,123 54-46,-105-71 32,88 89-32,-54-89 31,-16-53 16,69 0-16,19 142-15,-36-89-1,35 53 32,18 18-16,0-18 1,0 35 15,0 0-16,18-34 16,-18 34-47,17-35 31,1 53-31,17-53 31,-35 35-15,18-17 15,0 35-15,-1-18 15,1 18-15,0 0 15,-1-17 0,1 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30:11.4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18115 7497 0,'-17'0'47,"-54"0"-15,53 0-17,1 17-15,-1 1 16,-17-1-16,17 1 15,-17 53 1,17-54 0,1 36-16,17 53 31,35-71-15,-18 1-1,19-1 1,-19 0-1,1-17-15,17-1 32,-17-17-17,0 0 1,-1 0-16,36 0 16,-35-17-1,-1 17 1,1 0-16,17 0 31</inkml:trace>
  <inkml:trace contextRef="#ctx0" brushRef="#br0" timeOffset="291.57">18292 7902 0,'17'35'47,"1"89"-31,-18-89-1,0 1-15,0-19 16,0 1 0,0-1-16,0 1 15</inkml:trace>
  <inkml:trace contextRef="#ctx0" brushRef="#br0" timeOffset="2255.94">17551 12259 0,'-36'18'63,"19"-1"-48,17 19-15,-18-19 0,0 18 16,-17 36 0,35-53-16,-17 52 31,17-17 0,0-35-31,0-1 16,0 1-1,17-18 1,1 18 0,-1-18-16,19 0 15,-19 17 1,1-17-16,17 0 31,-17 0 0,0 0-31</inkml:trace>
  <inkml:trace contextRef="#ctx0" brushRef="#br0" timeOffset="2789.46">17762 12559 0,'18'0'15,"0"0"1,-1 0-1,1 0-15,-36 70 110,1-17-95,17-35-15,0 17 16,0-17 0,-18 0-16,71-18 78,-35 0-63,-1 0-15</inkml:trace>
  <inkml:trace contextRef="#ctx0" brushRef="#br0" timeOffset="3727.06">15575 13547 0,'0'0'15,"-35"0"17,17 0-32,1 0 15,17 17-15,-18 1 16,-17 17 0,17 18-1,0-35 1,18 35-1,0-18 17,18-17-17,0-18-15,17 0 16,0 0-16,-17 0 16,35 0-1,-36 0-15,19 0 16,-19 0-16</inkml:trace>
  <inkml:trace contextRef="#ctx0" brushRef="#br0" timeOffset="4305.05">15857 13670 0,'0'0'0,"36"0"31,17 0 0,-18 18 16,-35 17-31,-18 0-16,1-17 16,-1-18-16,18 18 15,-18 17 16,18 18 1,0-18-32,18 0 0,0-17 15,17 17 1,-18 1 0,1-19 15,-18 1-31,-18-1 15,-17-17-15,0 18 16,-18-18-16,-35 18 16,53-18-1,-1 0-15,1 0 16,0 0-16</inkml:trace>
  <inkml:trace contextRef="#ctx0" brushRef="#br0" timeOffset="5746.73">11448 12753 0,'-36'53'78,"19"-36"-62,17 19-16,-18-1 15,18-17-15,0-1 16,-18 54-1,1-54 1,17 19 0,0-19 15,0 1-15,17-18-1,1 0-15,17 18 0,1-18 16,-19 0-16,54 0 15</inkml:trace>
  <inkml:trace contextRef="#ctx0" brushRef="#br0" timeOffset="6501.89">11712 12929 0,'-70'124'62,"70"-89"-46,-18 18 0,0-18-16,18-17 0,0 17 15,0 0 1,0-17 31,0 0-32,36-18 17,-19 0-17,1 0 1,17-18-16,1-17 31,-19 35-15,-17-18 15,18 18 63,17 18-79,-35 35 17,0 35-17,0-70 1,0 17-16,0 35 16,0-52-1,18 0 1</inkml:trace>
  <inkml:trace contextRef="#ctx0" brushRef="#br0" timeOffset="22175.47">2628 2928 0,'-17'0'15,"-1"18"1,18 35-1,0 70 1,0-88 0,0 18-16,0-17 15,18-36 17,34 0-17,-16-36 1,17-17-16,0-35 0,158-212 31,-87 177-15,17-18-16,0 35 15,0-18-15,71 1 16,-124 88-16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42:1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4851 6121 0,'-89'-18'172,"-157"0"-141,175 18-31,-123-35 31,70 17 1,72 18-1,34 0-31,-17 0 31,-1 0-31,1 0 47,0 0-31,0 0 15,-1 0-15,19 0 30,34 0 95,1 0-110,0 0-15,-1 0 0,1 0-1,35 0 16,-36 36-15,1-36-16,0 0 16,35 17-16,-18-17 31,18 18-15,-36-18-16,19 0 15,122 18 1,-122-18-16,34 17 15,-52-17-15,17 18 16,0-18-16,-35 18 16,36-18-16,-19 0 15,1 0 1,17 0 0,-70 0 109,-18 0-110,35 0 1,-123 0 15,-35-36 0,0 19 1,158 17-17,-123 0 1,106 0-1,-124-36 17,71 19-1,17-1 0,36 18-15,-18 0 31,18 0-16,-1 0-15,19 0-1,-36 0 32,17 0-31,36 18-1,-17-18 17,34 0 30,1 0-31,0 0-31,176 0 47,-141 0-47,176 17 47,-158 1-47,175-18 31,-69 35 1,52 18 14,-123-35-14,-88-18-17,35 0 17,-36 0-1,18 0 0,-17 0 0,0 0-15,-1 0 0,1 0 15,-18 18 78,-18-18-93,1 0-1,-19 0 1,1 0 0,-35 0-1,52 0 1,-17 0-16,17 0 0,-17 0 16,0 0-16,-1 0 15,1 0 1,-18 0-16,35 0 15,-17 0-15,-88-36 32,52 19-17,53 17-15,-87 0 32,87-18-17,-105 0 1,52 1 31,18 17-32,18 0 17,17 0-17,-52-18 16,-1 0 1,18 1-1,35 17-15,-87-53 15,52 18 0,35 35-15,-17 0 15,35 35 63,17-35-79,36 17 32,0 1-16,-35 0-15,105-1 0,-87 1-1,17-18 1,-18 0 0,-17 18-1,34-18 1,-34 0-16,0 0 15,-1 0-15,72 0 32,-72 0-17,1 0-15,-1 0 0,1 0 16,35 17 0,-18-17-1,18 18 1,-35-18-16,-1 18 15,1-18 1,0 0 0,-1 0-16,1 0 15,0 0 1,17 0 15,-70-18 219,-36 18-219,1-18 1,-54 1-1,54-1-15,-36 0 15,88 18-16,-70-35 17,70 35-32,-35-18 47,36 18-47,-19 0 31,19 0-16,-36 0 17,35 0-17,-35 0 17,36 0-17,-19 0 16,19 0-15,-1 0 15,18-17 32,18 17-32,35 0 0,0 0-15,88 0 15,-124 0-15,89 35-1,-88-35-15,88 0 32,-71 0 15,-17 0-16,-1 0-31,1 0 31,-36 0 94,1 0-109,-1 0-1,-35 0 17,35 0-17,-17 0 1,0-18-1,-18 18 17,35 0-32,-35 0 31,0 0 16,36 0-32,-19 0 32,36-17 94</inkml:trace>
  <inkml:trace contextRef="#ctx0" brushRef="#br0" timeOffset="3299.11">4516 9155 0,'-18'0'203,"-88"52"-187,-353 442 31,213 53-32,175-300 1,18-35 0,53-142-1,-18-34-15,18 17 31,0-18 1,0-18-1,0-87 31,0 35-46,89-353 0,34-177 15,-70 424-15,-35 88-1,17-17 1,-35 52-16,18 0 0,-18 1 31,17-1-15,1 18-16,-18-18 15,17 1-15,1-19 32,0 36-17,-1-17-15,1 17 0,0-18 16,17 18-1,35-35 17,-34 35-1,-19 0 0,1 0-31,-18 18 0,18-18 16,-1 52-1,19-34-15,-1 53 0,-17 17 16,17-35 0,71 211 15,-89-228-31,19 17 0,-1 35 16,35 70-1,19 107 1,-37-177-16,-16-17 15,-36-1-15,0-34 16,17-1-16,-17-17 0,0 17 16,0-18-1,0 1 1,0 0 31</inkml:trace>
  <inkml:trace contextRef="#ctx0" brushRef="#br0" timeOffset="4536.87">3863 10336 0,'70'0'172,"283"106"-156,-265-88 30,-70-18-30</inkml:trace>
  <inkml:trace contextRef="#ctx0" brushRef="#br0" timeOffset="6197.16">5592 10054 0,'-106'0'203,"-88"0"-187,-71 106 15,195-53-15,34-18-1,19-17 1,17-1 0,0 1 15,35-18 16,-17 0-16,17 0-15,18 0 15,53-70 0,-54 17-15,-34 35-1,35-35 1,-18 35 15,-17 1-15,17 17 15,36 35 0,-18 71 1,-36-36 15,-17-52-47,18 35 31,-18-35-16,0 123 1,-18-106-16,-17 124 16,0-36 15,17-105-15,-88 158 15,71-140-16,-18-19 17,18-17 15,35-70-16</inkml:trace>
  <inkml:trace contextRef="#ctx0" brushRef="#br0" timeOffset="8159.99">6297 10389 0,'53'-582'188,"-71"423"-173,-70 71 17,53 88-32,-53 88 31,17-35-31,-299 635 31,264-494-31,-53 565 31,159-636 1,0-105-32,53 52 47,71-52-16,-54-18-31,653-194 31,-652 159-15,140-53-1,-193 70 1,17-17 31,-35-1-16,53-87 0,36-106 16,-72 211-31,36-88 15,-53 71 0,18 0-15,-18 17 15,0 0-15,0 54 78,0-1-79,0-17 1,0 17 15,0-18-15,17 36-1,-17-17 17,18-36-17,0-18 1,-1 0-1,89-282 17,-18 195-17,-17 16-15,17 37 16,-70 34-16,17 0 16,18 18-16,-35 0 0,17 18 15,-18-18 1,-17 18-16,18-1 15,17 54 1,-35-36 0,18 18-1,-18-35 1,0 17 0,0-18-1,18 19 16,-18-19-15,17-17 0,-17 18-16,0 0 15</inkml:trace>
  <inkml:trace contextRef="#ctx0" brushRef="#br0" timeOffset="8915.08">8590 8890 0,'0'653'172,"0"123"-156,0-565 15,0-193-15,0 0-1,0-36 17</inkml:trace>
  <inkml:trace contextRef="#ctx0" brushRef="#br0" timeOffset="9774.62">8008 9402 0,'194'0'172,"371"-71"-156,-389 71-1,318 0 16,-459 0-31,0 0 0,-17 0 16</inkml:trace>
  <inkml:trace contextRef="#ctx0" brushRef="#br0" timeOffset="11717.16">6103 10372 0,'-53'17'187,"-88"54"-156,106-71 1,17 0-17,-17 0-15,88 0 125,211-18-94,-175-17 1,-72 35-17,18 0 1,18 0 15,-35 0-15,0 0-1,-1-18-15,1 18 32,0 0-1,-18-17 16,0-1-32</inkml:trace>
  <inkml:trace contextRef="#ctx0" brushRef="#br0" timeOffset="23476.64">15064 9860 0,'0'18'219,"0"52"-203,0-34-16,0 140 31,0-158-15,-36 140 15,36-69-16,-17-37 17,-1-16-32,0-19 15,18 1 1,0 0 0,-17-1-1,17 1 1,0 0-1,-18-18 1,0 0 31,-17-36-31,35 19 15,-17-19 0,-1 1 16,18 53 15,18-18-46,-18 17-16,35 19 16,-18-36-1,1 0-15,17 17 32,1 1-1,-36 0-31,35-18 0,-17 0 31,17 0 16,-17 0-47,-1 0 31,1 0-15,-18-36-1,0 1 17,0-18 15,0 18-32,0 0 16,0 17 1</inkml:trace>
  <inkml:trace contextRef="#ctx0" brushRef="#br0" timeOffset="29590.32">15946 8378 0,'141'53'203,"264"159"-187,-299-141-1,282 176 17,-335-212-32,106 53 31,-53-17 0,-53-36 0,-18-18-15,0 19 0,-17-36 15,-1 17-16,1 1 1,35 0 15,-53-89 47,0-52-46,-18 34-17,18 19 17,0 52-17,36 106 48,-19-35-48,1-35 1,0 17 0,-18 1 15,17-36-16,1 35 17,-18-18-32,0 1 62,-18 0-31,-17-1-15,-18 1 15,35-18-15,1 18 0,-19-18 15,36 17-31,-52 1 31,34 0 0,18-1 1,0 1-17,0-53 157</inkml:trace>
  <inkml:trace contextRef="#ctx0" brushRef="#br0" timeOffset="35158.61">24059 11307 0,'36'-1270'172,"140"370"-141,-158 794-31,229-423 32,123-141-1,-282 546-15,-35 18-16,53-88 0,-53 88 15,35-17-15,36-106 16,-36 141-16,-35 35 15,0-18-15,17 18 16,212-300 15,-70 106 1,-159 194-17,35 1-15</inkml:trace>
  <inkml:trace contextRef="#ctx0" brushRef="#br0" timeOffset="36651.01">27217 12030 0,'0'-459'188,"0"-35"-173,123-599 16,-70 899-31,247-882 32,88 229-1,-106 282 16,-211 513-16,-1 16 0,-34 19 1</inkml:trace>
  <inkml:trace contextRef="#ctx0" brushRef="#br0" timeOffset="40489.65">25312 10742 0,'35'0'453,"-17"0"-438,17 0 1,-17 0 0,52 0-1,1 0 16,-54 0-15,19 0 15,-19 0-15,1 0 15,0 0 0,-1 0 1,1 0-1,-1 0 0,1 0 32,0 0 249,-1 0-156,-34 0 501</inkml:trace>
  <inkml:trace contextRef="#ctx0" brushRef="#br0" timeOffset="44130.27">25329 10742 0,'-70'35'203,"52"-35"-187,-52 36 15,52-36-15,-17 17 15,17 1-15,18 0 15,0-1 32,0 18-48,18-17 16,-18 0-15,35 35 0,-35-36-1,53 124 17,-53-123-32,53 106 46,-35-1 1,-18-88-31,17 106 31,-17-35-16,0-35 0,0-54-15,0 54 15,0-53-31,0 35 31,0-36-15,0 36 0,0-18 46,0-17-15,0 0-31,18-36 187,-1-17-94,1 35-93,0 0 15,17 0 0,-17 0-15,17-18 0,-17 0-1,52 18 16,-52 0-15,123 0 0,-18-35 31,-52 18-16,-36-1 16,0-17-16,-35 17 16,0 0-32,18-17 1,-18 17 15,0-17-15,0 17 0,0-17-1,0 0 16,0-18-15,0 18 15,0-18 1,0 0-1,0 35-31,0-123 31,0 88-15,0 0 15,0 18-15,0 17-16,0 1 15,0-1 1,0 0-16,0 1 15,0-1-15,0 1 16,0-19 0,0 19-1,0-1-15,0-17 16,0 17 0,0-17-16,0 0 15,-18-1 1,18 19-1,-17-19 17,17 19-32,0-1 0,0 0 47,0 1-16,-18 17 0,1 0-15,-1 0-1,0 0 17,1 0 46,-1 0-63,-17 17 32,17 1-31,0 0-1,1-18-15,17 17 16,-18-17 0</inkml:trace>
  <inkml:trace contextRef="#ctx0" brushRef="#br0" timeOffset="45614.71">26053 11289 0,'158'0'250,"-105"0"-234,35 18-1,-35-18-15,36 0 32,-72 0-17,19 0 16,-36-18 63,-18 18-78,0 0-16,1-18 31,17 1-15,-18 17-1,18-18-15,-18 18 47,1-35-31,34 35 46,1 0-46,0 0 0,-1 0-1,1 17-15,0-17 0,17 36 31,-35-19-15,17-17-16,1 18 16,0 0-1,-1-18 1,1 17 15,-18 1-15,0-1-1,-18-17 32</inkml:trace>
  <inkml:trace contextRef="#ctx0" brushRef="#br0" timeOffset="47322.99">25717 10707 0,'-17'-71'172,"-36"-105"-156,35 105-1,-17-140 1,17 175-16,18 1 16,0 0-16,0 17 15,0 1-15,0-19 16,-17 19-16,17-19 31,0 19-31,0-1 16,0 0-16,-18 18 47,0 0-32,1 0 1,17 36 0,0-1-1,0 0-15,-35 1 31,35 16 1,0-34-32,0 17 15,0-17 17,0 0-17,17-18 16,-17-53 16,18 17-15,-1-16-17,-17 34-15,18-53 47,0 71-31,-18-17-1,17-1-15,1 18 32,0 0-1,17 53 16,-17-53-47,-1 71 31,1-54-15,-18 36 15</inkml:trace>
  <inkml:trace contextRef="#ctx0" brushRef="#br0" timeOffset="49132.32">25135 11430 0,'-88'0'172,"0"0"-156,35 0-16,35 0 15,-17 0-15,-18 18 0,36-18 16,-72 17-1,72-17 1,-1 0-16,1 18 0,-1-18 31,0 0-15,1 0 15,17-18-15,0 1-1,17-1 17,1-17-1,0 17-31,-1 0 31,1 1 0,-1-1-15,-34 53 78,-18 18-63,35-35-15,-36-18-1,36 18 1,-35 35 0,35-18 30,0 0-14,0 0-1,35 1 0,-17-36-31,17 17 31,0-17-15,-17 0 0,0 0 15</inkml:trace>
  <inkml:trace contextRef="#ctx0" brushRef="#br0" timeOffset="51194.63">25717 11994 0,'0'18'172,"18"17"-156,17 106 15,1-88-15,-36-35-1,0 0-15,0-1 32,0 36-1,0-35-15,-36-18 46,1-18-31,0-17 1,17 17-17,1 18 1,69 36 78,-16-1-79,-1-18 16,-17-17-31,17 36 32,0-36-1,-17-18 0,-18-17 0,0 0-15,0-54 31,0 72-16,0-1-31,0 0 31</inkml:trace>
  <inkml:trace contextRef="#ctx0" brushRef="#br0" timeOffset="53880.33">25612 11112 0,'0'18'235,"-53"17"-220,17-35 1,36 18 0,0 0-16,-17-18 0,-1 0 15,1 35 1,17-17 0,-18-18-16,18 17 0,0 1 15,0 0 1,0 17-1,0 18 17,0-36-1,18 1-15,-1 0-1,1-1 16,17 1 1,18-18-1,-35 0 0,-1 0-31,19 0 31,-19 0-15,1 0-16,-1 0 16,-17-18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30:45.9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4886 11836 0,'0'17'31,"176"-17"1,-70 0-32,18-17 15,105-19 1,-123 19-16,0-1 16,88-35-1,-71 36 1,71-19-16,-88 1 15,88 0 17,-123 35-17,-54 0-15,19 0 16,52-18 15,-71 18 47,-87 0-62,-18-18 0,-1 18-16,1 0 15,-18 0-15,-105 0 16,87 0-1,1 0-15,-336 0 32,336 0-17,17 0-15,35 0 0,18 0 16,18 18 15,106 17 47,105-17-62,-35-18-16,53 0 16,0 0-16,35 0 15,442-71 16,-583 36-31,-17 35 16,-19 0-16,54 0 31,-88 0 1,-71 0 46,-141 0-63,71 0-15,-36 0 16,18 0-16,-36 0 16,-17 0-16,53 0 0,0 18 15,53-18 1,17 17-16,18-17 15,36 0 1,-1 0 31,230 36-16,-71-36-31,0 0 16,194 0-1,-194 0-15,-17 0 16,-36 0-16,0 0 16,-35-18-1,-18 18-15</inkml:trace>
  <inkml:trace contextRef="#ctx0" brushRef="#br0" timeOffset="14202.68">20285 6897 0,'17'17'62,"54"89"-30,-71-88-32,18 0 15,17-18 32,-18 0-31,89-89-1,-17 19-15,334-283 32,-35 53-1,-353 265-31,-35 17 15,18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1:43:22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10425 5962 0,'-194'0'188,"88"18"-173,-71-1 16,19 1 1,122-18-32,-158 0 47,177 0-32,-89 0 1,18 0-1,-1 0 17,72 0-17,-124 0 1,88 0 0,-53 0 15,-53-18 0,18 18 0,123 0-31,-70 0 16,0 0 15,35 0-15,-70 0-1,87 0 1,-105 0 0,106 0-1,-71 0 17,88 0-32,-34 0 15,-1 0-15,35 0 16,-17 0-16,17 0 15,-52 0 1,52 0-16,-17 0 0,17 0 16,-17 0-16,-1 0 15,19 0-15,-36 0 16,18 0-16,-89 0 16,106 0-1,-211 0 32,194 0-47,17 0 0,-17 0 16,0-17-16,17 17 15,0 0-15,-17 0 16,0 0 0,-53 0 15,52 0-16,1 0 1,17 0-16,-17 0 16,0 0-1,17 0 1,-52 0 15,52 0-31</inkml:trace>
  <inkml:trace contextRef="#ctx0" brushRef="#br0" timeOffset="2190.86">11924 6068 0,'-35'0'172,"-142"0"-156,36 0 15,106 0-15,0 0 15,17 0-15,0 0-1,36 0 17,0 0-1,17 0-16,124 0 1,-124 0 0,35 0-1,-52 0 17,35 0-17,-35 0 16,-1 0-15,-34 0 140,-19 0-140,19 0 0,-1 0-1,-17 0 16,52 0 79,1 0-95,0 0 1,-1 0 0</inkml:trace>
  <inkml:trace contextRef="#ctx0" brushRef="#br0" timeOffset="3603.66">13423 6050 0,'-88'0'141,"-71"0"-126,142 0 1,-54 0 0,53 0-16,-17 0 31,17 0-16,89 0 95,-36 0-95,18 0 17,-35 0-17,0 0-15,-1 0 16,-34 18 46,-72-1-30,54 1-32,-124 17 31,124-35-15,-36 0 15</inkml:trace>
  <inkml:trace contextRef="#ctx0" brushRef="#br0" timeOffset="8507.14">7761 7479 0,'0'53'203,"-18"176"-156,1-176-32,17-35 1,0 17 15,0 0-15,-18-105 46,1-19-46,-1-16 15,18 87-15,0-35 15,0 18 0,0 0 0,0-1 1,0 19-1,0-1 0,0 0-15,-18 18 31,1 0-32,17 18 17,-18 0-32,0 35 31,18-1 0,0-34 0,0 0-31,0 17 32,0-70 14,36-18-30,-36 18-16,0 17 16,0 0-1,17-17-15,1 17 32,0-17-1,-18 17-31,17 1 31,1 17-15,-18 17 31,35 54-32,-17-53 1,35 52-1,-36-17 32,1-35-31,-18-1 0,18-17 15,-54 0 78,1 0-93,0 0-1,-18-35 1,35 35 0,-35 0-1,36 0 1,-1-35 15,0 35-15</inkml:trace>
  <inkml:trace contextRef="#ctx0" brushRef="#br0" timeOffset="11337.03">8767 7497 0,'0'17'235,"17"89"-204,-17-71-16,0 1 1,0-1 31,0-18-31,0-34 124,0-18-109,0-1-31,-17-52 32,17 35-17,0-17 1,0 34 0,0-17 30,0 36-46,0-1 32,0 0-17,-18 1 1,18-1 0,0 1 15,0-1-16,-18 18 17,1 0-17,-1 18 17,18-1-17,-35 36 16,35-35-31,0 17 32,0-17-32,-36 35 47,19-18-32,34-53 79,1-35-78,17 18 15,-17 0-16,0-1 1,-1 1 31,19 35-31,-19 0 46,1 18-46,-18 17 15,0 0-15,17 1-1,-17-1 1,36 0 15,-36-17-15,17 0 15,1-1 0,-18 1-15,-71-36 62,1 18-62,-36-17 30,71-1-30,17 18-16,18-18 16,-18 1-1,1-19 32,17 1-16,0 17-31,17 1 16,-17-1 0,18 18-1,0-18-15,-1 18 32</inkml:trace>
  <inkml:trace contextRef="#ctx0" brushRef="#br0" timeOffset="24645.8">7673 8625 0,'-18'0'250,"-52"0"-235,17 0 16,18 0-15,17 0 0,-17 0-16,-1 0 31,19 0-15,-1 0 15,53-17 78,-17 17-93,0 0-1,-1 0 1,19 0 15,-19 0 1,1 0-17,-1 0 16,-17 17 16,0 19 0,0-19-31,0 19 31,0-19-32,0 1 1,0-36 62</inkml:trace>
  <inkml:trace contextRef="#ctx0" brushRef="#br0" timeOffset="28010.77">10936 8431 0,'18'0'359,"-1"0"-328,-34 18 16,-36-18 0,18 0-31,-18 0 15,88 0 63,-17-18-79,17 1 1,0 17 31,-35 17 0,18-17 78,-1 18 15,-17 0-124,0-1 0,-17-17 281,-19 0-266,19-17 0,-1 17-15,1-18-1,-1 18 17,0-35-1,18 17 0,0 0-15,18 18-1,0 0 1,17 18 15,0 0 0,-35-1-15,0 1 47,-53-18-32,18-53-16</inkml:trace>
  <inkml:trace contextRef="#ctx0" brushRef="#br0" timeOffset="33480.53">17092 10089 0,'18'159'219,"-1"-106"-188,1-53-15,-18 18-16,0 17 31,0-17-15,0-1-1,0-34 48,0-36-47,18 53-1,17-71 1,0 36-16,0 0 15,1 17-15,17-17 0,0-1 16,-18 1-16,18 18 16,-18-19-16,18 36 0,-18-17 15,1-1-15,16-17 16,-16-1 0,-19 19-16,1 17 15,0 0-15,17-36 0,-17 36 16,17-35-16,0 35 31,-35-17-15,18-1-1,-18 0 251</inkml:trace>
  <inkml:trace contextRef="#ctx0" brushRef="#br0" timeOffset="56386.77">13688 11659 0,'-18'0'250,"-17"0"-234,17 0-1,1 0 1,-19 0 0,36-17 46,18 17-15,17 0-31,-35-18-1,35 18 1,-35-18-16,18 18 31,-53 0 94,17 18-94,1-18-15,17 35 0,17-35 30,18 0-30,-17 0 0,0 0-1,-1 0 17,-17-17-17,18 17 1,-18 17 93,-18-17-93,1 0-16</inkml:trace>
  <inkml:trace contextRef="#ctx0" brushRef="#br0" timeOffset="59378.39">15258 11536 0,'17'0'297,"19"0"-266,-36-18 0,0-17-15,0 17 15,-36-17 0,-17 53 0,18-18-15,17 53 15,18-36-15,0 1 0,0-1-16,0 19 31,53-1 0,-35-53 16,0-17-16,-18 17-31,0 1 16,0-1 15,0 1-15,0-19 15,-18 36-31,0 0 47,18 36-32,0-19 32,36 1-15,-36-36 46,0-35-31,-18 53-16,0 18 0,18 17 0,0 0 1,18-35-17,0 36 1,-1-36 15,1 0-15,0-18-1,-18-17 17,0 17 14,0 53 48,0 1-47,17-36 78</inkml:trace>
  <inkml:trace contextRef="#ctx0" brushRef="#br0" timeOffset="62293.78">13741 11606 0,'-18'0'204,"-17"-17"-173,17 17-31,-35 0 47,18 0-16,17 17 0,1 1-15,17 0 15,0-1-15,17-17 15,1 18-15,-18 0-1,35-18 16,-17-18-15,35-17 15,-36 35-31,-17-36 32,0 19-17,-17 17 63,-1 35-15,18-17-48,0-1 1,0 1 0,18 0-1,-1-1 17,1-17-1,-18-17-16,0-1 1,18 0-16,-18 1 31,0-19-15,0 19 15,-18 17-15,-17 0 15,17 0-15,-17 0-1,35 17 32,0 1-31,0 17 15,35-35-15,-17 0 15,-1 0 16,-17-17-32</inkml:trace>
  <inkml:trace contextRef="#ctx0" brushRef="#br0" timeOffset="68427.85">24518 6121 0,'-106'106'312,"89"-54"-296,-1-34 0,-17 17-1,17-17 1,18 0 0,0-36 30,0-17-30,18-1-16,52-105 16,-35 71-1,-17-36-15,70-18 16,-52 19-16,52-89 16,-18 70-1,-52 71-15,-18 0 16,18 18-1,-1 17-15,1 18 16,-18-35 15,18 35 1,-1 0 30,1 71-46,-18 17-1,70 88 32,-52-140-47,35 105 31,17 0 1,-17-88 15,-53-36-47,18-17 15,0 18 1,-18 0 15,17-1-15,1 1 62,-18-1-63,18-17 17,-1 0 46,-17 18-47,18 0-15,-18-1 31,0-52 31,0 17-63</inkml:trace>
  <inkml:trace contextRef="#ctx0" brushRef="#br0" timeOffset="71366.24">24783 5627 0,'0'211'172,"17"178"-141,1 193 0,-18-300 16,0-229-47,0 176 31,18 89 1,-18-283-17,52 247 17,-34-88-1,35 71 0,-35-107 0,-1-105-15,54 230 15,-36-107-15,0 89 15,-17-160-15,0-52 15,-18-35-15,0 0 15,0-1-16,0 1 17,17-18-1,1 0 0,17 0 16,106 0-16,389 0 1,246-71-1,-565 71-31,89 0 15,-229-17-15,-1 17 16,-17 0-16,53-18 16,-18 18-16,0 0 15,-17 0-15,52 0 16,-52 0-16,-36 0 16,1 0-16,34 0 15,-52 0-15,35-18 0,35 18 16,212 0-1,-177 0 1,1 0 0,-36 0-16,282 0 31,-246 0-15,-71 0-16,-18 0 0,35 0 15,-17 0-15,18 0 16,0 0-16,-36 0 15,18 0-15,-18 0 16,0 0-16,18 0 0,0 0 16,-35 0-16,35 0 15,17 0-15,-35 0 0,54 0 16,-19 0-16,1 0 16,17 0-1,-35 0-15,0 0 16,158 0 15,-193 0-31,17 0 16,18 0-16,-35 0 0,17 0 15,1 0 1,-19 0-16,18 0 16,1-17-16,-19-1 15,19-17 1,-36 0-16,-36 17 15,-17-17 1,-17 17-16,52 18 0,-52-18 16,-195-35-1,212 36-15,-35-1 16,35 18-16,0-35 16,-17 17-1,52 18-15,0-17 16,54 17 78,87 17-79,-17 18 1,123 54-1,-141-72 1,142 19 0,-195-36-1,106 17 1,-70-17 0,264 53 15,-159-53-16,-70 0 17,35 0-1,-53 18 0,1-18-15,-72 0-1,54 35 17,-71-17-17,-53 35 1,18-36-16,-160 19 16,37-19-1,-230 18-15,335-35 16,-71 36-16,-34-36 15,140 0 1,-35 0-16,35 0 16,1 0-1</inkml:trace>
  <inkml:trace contextRef="#ctx0" brushRef="#br0" timeOffset="72500.81">31044 9790 0,'-141'52'203,"88"-16"-187,18-36 15,17 0-15</inkml:trace>
  <inkml:trace contextRef="#ctx0" brushRef="#br0" timeOffset="75003.6">27817 6015 0,'-36'17'281,"19"-17"-265,-54 18 15,36 35 16,35-35-32,-18-18 1,18 17-16,0 1 31,0 0-31,0 35 31,0 17 1,53 36-1,-35-53-31,35 70 31,-18-87-31,53 140 31,53 18 1,-17-53-1,-107-106-31,107 71 47,-124-88-47,70 17 15,-52-17 1,17-18-16,1 17 0,16 1 16,-16-18-1,-19 0-15,19 0 0,-19 0 16,19 0-16,-1 0 16,0-18-16,0 18 15,36-53 1,-1 18-16,-34 0 0,-1 35 15,0-18-15,-17-17 16,17-18-16,-17 35 0,17 18 16,-17-35-16,-1 0 15,89-36 1,-88 36 0,17 17-16,0-17 0,1 18 15,-19-1-15,1 0 16,0-17-1,-18 17 1,0 1 0,17 17-16,-17-18 31,0 0-15,0 1-1,0-19 1,-17-69-1,-19 69 1,-105-211 0,-229-229 15,317 406-31,-123-71 31,87 105-15,72 36-1,-19-17-15,1 17 16,18 0-16,-19 0 16,1 17-16,17-17 15,-17 18-15,-18 0 16,18-18-16,0 35 16,17-35-1,-17 17-15,-1 1 16,19-18-16,-1 0 0,-17 18 15,0-18 1,-36 17 15,0 19 1,54-19-17,-1 1 1,18 0 15,-35-1-15,35 1-1,0-1 1,0 1 0</inkml:trace>
  <inkml:trace contextRef="#ctx0" brushRef="#br0" timeOffset="76778.03">28575 6262 0,'-35'0'219,"17"17"-203,0-17-1,-105 53 16,105-53-31,-17 18 47,17-18-47,1 35 16,-1-17 0,18 0-1,0-1 16,0 18-15,0-17 0,0 0-16,18-1 31,17 19 0,-35-19-31,18-17 0,-18 18 16,17-18-16,1 18 31,35-18-15,-35 17-1,-1-17-15,1 0 32,17 18-17,-17-1-15,-1-17 31,1-35 1,-18 18-32</inkml:trace>
  <inkml:trace contextRef="#ctx0" brushRef="#br0" timeOffset="77638.03">28769 6579 0,'0'71'187,"18"105"-171,-1-158 0,1 35-1,0-18 17,-18-17-17</inkml:trace>
  <inkml:trace contextRef="#ctx0" brushRef="#br0" timeOffset="80140.66">27323 7602 0,'-18'-17'188,"-88"-19"-172,0-16-1,71 34-15,-18 0 16,18 18-16,-18-17 0,18-1 15,-1 18-15,19-18 16,-71-17 15,-71 35 1,124 0-17,17 0-15,-35 0 0,18 0 16,-36 18-1,53-1 1,1-17-16,-18 18 0,-1 0 31,19-18-15,-1 17-16,0-17 0,-17 36 47,-18 16-16,36-16-31,-72 87 47,36 1-31,36-89-1,-1-35-15,18 18 0,0-1 16,-17 1-16,-1-1 15,18 1 1,0 0-16,0 35 31,0-36-15,0 1-16,0 0 0,0 52 31,0-17-15,0 0-16,0-18 0,18 1 15,-1 34-15,1 18 16,17 18-16,-17-53 0,88 159 31,-1-124-15,-16-18-16,-54-34 16,71 34-16,0-17 0,-54-35 15,213 52 1,-194-52-1,-1-18-15,-17 0 16,35 18-16,0-18 0,1 17 16,105 1-1,-106-18-15,-71 0 16,54 0 15,-36 0-15,-17 0-16,-18-18 15,18 18-15,-1-35 0,19-36 47,34-70-15,-35 71-17,1-54 16,-19 107-31,19-71 16,-19-54 15,-17 125-31,0-177 32,0 158-32,-17-193 31,-1 123 0,0 71-15,18 17-1,-17-52 17,-19 35-17,-52-18 16,-35 17 1,52 19-17,18-1 17,36 18-17,-1 0 1,18-18-16,-18 1 31</inkml:trace>
  <inkml:trace contextRef="#ctx0" brushRef="#br0" timeOffset="81876.53">26952 8026 0,'-35'0'266,"-18"53"-250,35-18-1,-17-17 1,0 34 0,35-34-1,0 0-15,-18-1 31,1 36 1,17-35-32,0 17 62,17 18-31,18-18 1,-35-17-32,36 17 31,17 1 0,-18-19 0,0 1-15,-17-1 0,17-17 15,-17 0 0</inkml:trace>
  <inkml:trace contextRef="#ctx0" brushRef="#br0" timeOffset="83368.85">27199 8537 0,'35'0'312,"18"0"-280,-17 0-1,-19 0-15,19 18 15,-19-1-16,-17 1 1,0 0-16,0 17 31,0-17-15,0-1 0,0 1-1,-35 0 1,17-1-1,-17 1 17,35 0-17,-18 17 32,18-18-31,0 1-1,36-18 17,-1 0-17,-17 0 1,-1 0 0,18-18 15,1 18 0,-19 0 0,1-17 1</inkml:trace>
  <inkml:trace contextRef="#ctx0" brushRef="#br0" timeOffset="95816.54">26123 6068 0,'18'53'281,"88"53"-249,17-18 15,-88-88-47,18 35 31,18-17 0,-1 17 16,19 0-16,-19 0 0,36 18 1,35 36 15,-70-37-16,-18-34-16,0 0-15,-18 17 0,0-17 16,89 88 0,-54-54-1,-35-16-15,1-19 16,-1 19-16,0-1 0,18 0 31,0 0-15,-35-17-16,-1 17 15,19-17-15,69 53 32,-69-36-32,-19-35 15,19 35-15,34 18 16,-52-35-16,17-1 16,18 1-16,-35 17 15,35 1-15,-36-19 16,36 36-1,-18-35 1,1 17-16,-19-17 16,72 87 15,-37-105-31,-52 36 0,18-1 16,35-17-16,-35-1 0,-1 1 15,54 35 1,-36-36-1,-17 1-15,-1 0 0,1-18 16,17 17-16,-17 1 16,17 0-16,0 17 15,-17-17-15,35-1 16,-35 1-16,-1-18 16,72 70 15,-54-34-16,88 52 32,-105-70-47,123 87 32,-106-87-17,142 88 1,-142-89-1,106 36 17,-123-53-32,70 36 31,-70-36-15,-1 17-1,1 19 16,-1-36-15,1 0 15,-18-36 110</inkml:trace>
  <inkml:trace contextRef="#ctx0" brushRef="#br0" timeOffset="99240.95">29122 8202 0,'53'-88'171,"-18"35"-155,-35 18-16,35-18 47,-35 35-31,18 0 15,-18 1-16,-35 17 157,-1 17-156,19-17 15,-1 0 16,18-17 0,0-1-16,106-123 0,-71 71-31,124-142 32,-141 177-17,17-1 17,-18 19-17,1 17 16,0 35 1,-18 18-17,0 0 32,0-36-47,0 54 47,0-18-16,0-35-31,0 52 32,0-52-17,0 17 16,0-17-15,0 35 15,0-36 1,0 1-17,-18-18 188,0 0-156,-17 0-31,18 0 15,-1 0-15,0-18 31,-17-17-16</inkml:trace>
  <inkml:trace contextRef="#ctx0" brushRef="#br0" timeOffset="102761.37">26582 6491 0,'-53'35'218,"-18"1"-202,-35 69 15,71-87-15,-53 53 15,70-54-15,-35 19 15,36-19 0,17 1-15,-35 0 15,35-36 63,17-17-79,1-18 1,-18 17 31,0 19-47,0-1 31,17-35 0,-17 36-15,0 52 62,-17 0-62,-1-35-1,1 35 17,-1 18-1,0-17 0,18-19-15,0 1-1,0 17 17,0-17-1,0-1-15,18 1 15,-18 0-16,18-18 1,-1 0 0,36 0 15,-35 0 0,-1 0-15,1 0 15,0 0 16,-1 0-31,-17-18 46</inkml:trace>
  <inkml:trace contextRef="#ctx0" brushRef="#br0" timeOffset="129114.78">17233 5644 0,'18'0'312,"-1"18"-296,89 106 15,-70-107-15,16 54 0,-34-36-16,0-17 0,-18-1 15,53 36 16,-53-35-31,17-1 16,1-17-16,-18 36 47,35-19-16,-17-17 16,0 18 31,-1 0-62,1-18 46,-18-18 32,0 0-78,0-35 15,0 36-15,0-89 15,0 71 0,0 17-15,0 0 15,0 36 16,0 17-32,17-17 1,-17 17 0,36 1 15,-36-19-31,17 36 31,1-18 0,-18 1-15,-18-36 47,-35 0-48,36 0 1,-18 0-1,-18 0 17,-18 0-1,36 0 16,17 0-32,0 0 1,1 0 0,-18 0 31,17 0-1,0 0-14,1 0-17,17-18 1,0 0 15,0-17-15,17 0-1,1 17 17,0 1-17,-1-1 1,18-17 31,-17 35-47,17-36 31,-35 19-15,36 17-1,-19 0 32,1 0-31,0 0 15,-1 0 0,1-18-15,-18 0 0,0-17 46,0 18-31,0-1 1,0 36 77,-18-1-93,-35 36 15,36-53-16,-36 53 1,35-35 0,-17 17-1,17-17 1,1-1 15,34-17 47,1 0-62,-1-35 0,1 35-1,0 0 1,35-18 31,-53 1-47,17 17 15,1 0 32,-18 17 16,-18 19-48,1-19 1,-19 18 0,36-17 15,0 17 0,0-52-15,36-36 31,-36 35-47,0 1 15,17-1 16,-17 0-15,0 1 0,0 34 31,-17 36-32,-1-18 16,0-35-31,18 36 16,0-19 0,0 1-1,0-36 48,18-35-32,0 36-15,-18-1-1,0 1-15,17-1 32,-17 0-17,0 1 1,-17 17 62,-19 35-62,19-17-1,-1-1 1,-17 1-1,17-1-15,-17 19 32,17-36-17,18 17 1,-35-17-16,0 18 47,35 0-32,17-18 64,19-18-64,-36 0-15,35 1 31,-17-1-15,17 18 15,0 0-15,0 0 15,-17 0-15,0 0-1,-1 0 1,-17-18 31,36 18-16,-19 0-15,-17 36 78,0-19-79,-17-17 1,-1 36-1,-17-19 17,17-17-17,-17 36 1,17-36 31,18-18-32,0 0 1,0-17 15,18-18 1,-1 18-1,1 0 0,-18-1-15,18 36-1,-1-35 1,1 35 0,0-18 15,-1 1 0,1 17-15,-18 17 109,0 19-63,0-19-46,18 19 15,-1-19 0,1 1-15,-1-18 0,-17 17 140,0 1-141,0-36 79,-35-34-78,18 16 15,-1 36 0,18 18 1,0 17-1,18-35-31,-18 35 31,0-17-15,0 0 31,-18-18-1,18-18-30,0 0-16,-18 1 16,18-1 15,18 18 31,0 18-30,-18-1-17,0 1 1,0 0 46,17-1-46,-17-34 78</inkml:trace>
  <inkml:trace contextRef="#ctx0" brushRef="#br0" timeOffset="135593.14">14340 8396 0,'0'53'250,"0"0"-234,0 0 15,0-36-15,0 36 15,0-17 0,18-19 0,0 1-31,-1-18 32,1-18-1,0 18-16,-18-17 17,0-1-17,17 18 1,1-35 0,-18 17-1,0-35 16,0 36-31,0-1 0,0 0 16,0-17 15,0 17 1,0-17-1,18 35 94,-1 0-110,-17 18 1,0 17 0,18-17-1,-18 17 1,17 35 15,1-70-15,0 89-1,-18-72 1,35 54 15,-35-18 1,35 35 14,-52-35-14,-19-18-1,-17-17 0,53-1-15,-52 1 15,16-18-15,1-35 15,35 0-15</inkml:trace>
  <inkml:trace contextRef="#ctx0" brushRef="#br0" timeOffset="137086.44">14799 8837 0,'0'35'234,"18"18"-218,17 0 15,-35-35-31,18 17 31,-1 0-15,-17-17-16,18-18 15,-18 18 1,0-1 0,0-34 15,0-36-15</inkml:trace>
  <inkml:trace contextRef="#ctx0" brushRef="#br0" timeOffset="138191.57">14728 8696 0</inkml:trace>
  <inkml:trace contextRef="#ctx0" brushRef="#br0" timeOffset="140888.14">16669 6579 0,'0'-35'297,"17"35"-282,1-18 1,-18 1-16,18-1 31,-1 0 1,1 1-17,0 17 32,-1 0 47,1 17-47,-18 1-32,17 17 1,1-17 0,-18 17 15,18-35-16,-1 53 17,-17-35-17,0-1 1</inkml:trace>
  <inkml:trace contextRef="#ctx0" brushRef="#br0" timeOffset="142365.75">15346 8608 0,'70'0'234,"-52"0"-218,17 0 15,-17 0-15,0 0-1,-1 0 1,1 0 31</inkml:trace>
  <inkml:trace contextRef="#ctx0" brushRef="#br0" timeOffset="143448.44">15346 8767 0,'35'0'219,"18"0"-203,0 0 15,-35 0-16,-1 0 1,1 0 47,17 0-32,-35 17 0,18-17-15,-1 0-1,1 0 1</inkml:trace>
  <inkml:trace contextRef="#ctx0" brushRef="#br0" timeOffset="145817.12">16581 8361 0,'-18'0'203,"-35"-35"-172,35 35-31,-17-36 16,0 36-16,17 0 15,-17 0-15,17 0 16,1 0-16,-1 0 16,-17 0-16,17 0 15,0 0-15,-17 0 16,17 18-16,-17-18 15,35 18-15,-17-18 16,-19 17 0,1 1-16,17-1 15,-17 19 17,35-19-17,-18-17-15,18 18 0,0 0 47,0-1-31,18 1-1,0-18-15,-1 0 32,36 0-1,-35 0-31,0 0 0,17 0 15,0 0 32,0-18-15,-17 18-17,17 0 1,-17-17-1,0-1-15,-18 0 0,17 18 16,19-17 0,-19-1-1,1 18-15,-1-35 32,19 17-1,-19 1-16,-17-1 32,0 0-31,0 1 31,0 34 31,18 1-62,0 17 15,-18 0-16,0-17 1,17 70 0,-17-70-1,0 35 1,0-36 0,0 1-16,0 0 0,0 17 15,0-17-15,0 17 16,0-17-1,0-1 1,0 1-16,0 0 0,0-1 16,0 1-1,0-1-15,0 36 32,0-35-32,0 0 0,-17 17 15,17-17-15,-18-1 31,0 18-15,-17-17 0,17 0-1,-17-18 17,0 17-1,17-17-16,-17 0 17,35-17-17,-18-19 1,1 19 15,17-1-15,0-17-1,17 0 17,-17 17-32,18-17 15</inkml:trace>
  <inkml:trace contextRef="#ctx0" brushRef="#br0" timeOffset="147086.99">16757 9013 0,'0'-17'468,"0"-1"-436</inkml:trace>
  <inkml:trace contextRef="#ctx0" brushRef="#br0" timeOffset="149147.65">17145 8079 0,'0'17'219,"-88"71"-188,70-70-31,-17 17 47,17-17-32,18 0-15,-17-18 16,17 17-16,-18-17 16,18 36-1,0-19-15,-18-17 16,18 35-16,-17-35 15,17 36 1,-18-36 0,18 17-1,-18 19 1,1-1 15,-1 18 0,18-36-15,-18 19 0,1 34 31,-1-17-16,18 0-16,-17-18 17,17 18 15,0 0-32,0 0 16,0-35-15,0 52 15,17-52-15,1 17 0,-1-17-1,-17 0 1,18-1-1,35 1 17,-35-1-1,17-17-15,0 36-1,36-19 32,-36 19-16,18-36 1</inkml:trace>
  <inkml:trace contextRef="#ctx0" brushRef="#br0" timeOffset="150549.57">17586 8484 0,'53'53'219,"17"35"-204,-52-70-15,0 17 16,17 1 0,-17-1-16,-1-17 15,36 87 16,-53-87-15,18-18-16,-1 35 31,1-35-15,-18 18 15,0-36 32</inkml:trace>
  <inkml:trace contextRef="#ctx0" brushRef="#br0" timeOffset="151504.85">17956 8484 0,'-35'71'188,"-141"141"-142,123-160-14,53-34-17,-53 17 1,53-17 31</inkml:trace>
  <inkml:trace contextRef="#ctx0" brushRef="#br0" timeOffset="152861.26">18309 8908 0,'0'17'171,"0"36"-155,18-35-16,-18-1 16,0 1-1,0 0-15,0-1 16,0 1 0,0 17 15,0-17-31,0 0 31,0-1 0,0-52 94,0 17-109,0-35 15,0 36-31,0-54 47,0 54-31,0-1-1,0 53 126,0-17-125</inkml:trace>
  <inkml:trace contextRef="#ctx0" brushRef="#br0" timeOffset="153706.87">18344 8661 0</inkml:trace>
  <inkml:trace contextRef="#ctx0" brushRef="#br0" timeOffset="155802.51">18644 8061 0,'18'18'235,"35"17"-220,-18 35 17,36 54-1,-18-36 0,-36 0 0,19 0 1,-36-52-17,17 17 32,-17-36-47,0 72 31,0-37 1,0 37-1,-17-1 0,17-71-15,0 19-16,0-19 15,-18 19 1,0-19 0,18 1-16,-17 0 15,17-1 1,-36 36 15,19-18-15,-1-35-1,18 36-15,-18-36 32,1 17 15,17 1-47,0 0 46,0-1 17,-36-70 171</inkml:trace>
  <inkml:trace contextRef="#ctx0" brushRef="#br0" timeOffset="174406.97">20055 9402 0,'-88'-71'266,"-18"-35"-251,-52-17 16,105 52 1,-35 18-17,35 0 32,35 53-31,0 0-1,18-35 1,0 17 31,0 1-31,0-1 15,36 18-16,69 0 17,37 35 15,-107-35-16,18 18 0,-36-18 0,-52 0 32,17 0-48,-105 0 17,88-18-17,-177 1 17,159 17-32,0 0 31,18 0-31,17 0 31,1 0-15,-19 0 15,19 17 31,17 1-46,0 0 78,0 17-16,35-17-47,0 17-15,1 0 15,-19-35-31,54 106 31,-54-88-15,19 52 0,-19-70-1,-17 18 1,36-1-1,-36-34 95,0-1-95,17-52 17,54-36-1,-54 106-31,107-124 31,-106 107-15,34-54-1,-34 53 1,0 1 15,-18-1 16,-18 18-16,0 0-15,1 0 0,-1 18-1,1-18 1,-107 106 0,1 17 15,70-88-16,0 1 17,35-19-32,-17 1 31,35-36 31,17 18-46,1-17 0,0-1-1,-1 0 1,1-17 0,0 35-1,-1-35 1,36 17 15,-35 1-31,17-1 31,-17 0 1,-36 18 30,1 0-46,-36 18 15,17 17 0,19-17-15,17-1 15,0 19 0,17-36 16,-17-18-31,0-17 15,0 17-31,0 1 16,0-1 15,0 0-31,-17 1 31,-1 70 0,0-18 1,18-18-17,0 1 17,-17 0-1,-1-18-16,18-18 32,-18 18-31,18-18-16,-17 1 31,17-1 32,-18 18-32,1 0-31,-1 0 31,-17 0 16,17 0 0,18-17-16,0-1 0,0 0 1,0 1-1,0-1 16,0 0-32,0 1 17,18 17-1,-1 0-15,1 0-1,17 0 1,0 0 15,-17 0-15,17 0-1,-35 17 17,0 1-1,0 0 16,0-1-32,0 1 1,18 17 0,-18 0 15,0-17 16,-18-88 62,1 52-93,-1-17 15,-17 17 0,35 0 0,17 18 48,1 18-33,0-18-30,-1 35 0,1-17 15,0 17-15,-18-17-1,17 17 1,1-17 15,-18-1-15,0 1 15,0 0 0,0-1 0,18-17 16,-1 0-15,1 0-17,0-35 48,-1 35-48,-17-18 1,18 18 0,-18-17-1,-18 34 63,1 19-46,-19-19 14,36-34 1,0-1-15,0 0-17,0-17 32</inkml:trace>
  <inkml:trace contextRef="#ctx0" brushRef="#br0" timeOffset="197289.66">16951 11571 0,'18'0'78,"17"0"-63,0-18-15,89 18 16,228-52 15,-158 52-15,-35-18 0,-88 18-1,52 0 1,-88 0-16,18 0 15,0 0 1,-17 0-16,-1 0 16,0-18-16,-17 18 15,17 0-15,18 0 32,-18 0-17,-17 0 1,35 0 15,-36 0-31,1 0 16,0 0 15,52 0 0,-34 0 0,16 0-15,-34 18-16,0-18 16,-1 0-1,1 0 1,-18 18 0,18-18-1,-1 0-15,36 0 31,-35 17-31,17-17 0,-17 0 16,-1 18 0,1-18-16,0 17 15,-1-17-15,19 0 16,-19 0-16,19 18 16,-1 0-16,0-18 15,53 35 1,-70-35-1,52 18 1,-52-18-16,35 17 31,-35-17-15,-1 0 0,1 0-16,17 0 15,-17 0-15,17 0 16,18 18-1,0 0 17,-18-18-17,-17 0 1,52 17 15,-17-17 0,0 18 1,18-18-17,-54 0 1,1 0-16,0 0 16,-1 0 15,1 0-31,35 0 31,-35 0-31,17 0 31,-17 0-15,-1 0 0,1 0 15,-1 0-16,1 0 17,0 0-17,-1 0 17,1-18 14,0 1 267,-18-1-266,-18 18 0,18-18-16,-18 18-15,1 0 30,-1 0 1,0 0 16,-34-17 265,34 17-312,0 0-1,1 0 1,-1 0 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6T14:31:28.9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18256 970 0,'18'0'62,"123"71"-31,-70-18-31,-1 0 16,1-36-16,-18 18 16,-1 1-16,-16-19 15,87 54 1,-87-53-1,-19-1-15,1 1 16,17-18 0,-35 17-1,18-17-15,-18 18 0,17-18 16,1 18 0</inkml:trace>
  <inkml:trace contextRef="#ctx0" brushRef="#br0" timeOffset="638.67">18803 829 0,'0'0'16,"-53"53"15,35 0-31,-17 0 15,0 0-15,0 0 0,17 0 16,18-18 0,-35 35-1,17-52-15,18 17 16,0-17-16,-18 0 16,18-1-1,0 1-15,-17-18 16,17 17-16,0 1 15,0 17 17,0-17-1,0 0-31</inkml:trace>
  <inkml:trace contextRef="#ctx0" brushRef="#br0" timeOffset="1886.57">19420 1305 0,'0'18'0,"0"0"16,-17-1-1,17 1-15,0 17 16,0 0-16,0 1 16,0 34-1,0-35 1,0-17-16,0 0 16,0-1 15</inkml:trace>
  <inkml:trace contextRef="#ctx0" brushRef="#br0" timeOffset="2900.27">20320 1305 0,'141'36'62,"-70"-19"-46,17-17 0,18 0-16,70-17 15,106-19 17,-211 19-32,-18 17 15,17 0 1,-87-36 62,-1 19-62,-35-19-1,35 19-15,-17-1 0,-18-17 31,106 35 48,-18 0-64,18 0-15,-17 0 16,-19 0-16,19 18 15,-1-18 1,18 35 0,-36-18-1,-17 19 1,0-19-16,-35 124 31,18-123-31,-1 17 16,0-17-16,1-18 15,-1 18 1,0-18-16,1 17 16</inkml:trace>
  <inkml:trace contextRef="#ctx0" brushRef="#br0" timeOffset="4237.29">22895 847 0,'0'53'31,"0"-18"-31,36 35 16,-1-17-16,53 18 31,-35-53-15,-18-1-16,1-17 15,34 0 1,-17 0-16,18 0 0,70-53 31,-106 36-15,-17-1-16,-1 0 0,1 1 15,-1-19 1,1 19 0,-18-1-16,-18-52 31,1 52-16,-1 0-15,1 1 16,17-1-16,-18 18 16,0-18-1,36 71 79,0 0-78,-1 0-1,18 18-15,-17-1 0,53 177 32,-71-194-17,0 35 1,0-52-1,0-1-15,-18-18 16,-88 89 0,36-53-16,-19-17 15,1-1-15,35-18 16,0 1-16,1 0 16,16-18-1,19 0-15,-1 0 16,0 0-16,1-36 15,17 1-15,0 18 16,0-19-16,0-34 16,17 34-1,54-52 1,-18 53-16,211-89 31,-140 107-15,-89 17-1</inkml:trace>
  <inkml:trace contextRef="#ctx0" brushRef="#br0" timeOffset="7128.18">23954 1605 0,'17'18'15,"1"52"1,-18-34 15,0-1-31,0-17 0,18-1 16,-18 1 15,0 17 0,0-53 79,0-34-95,0 34-15,0-17 0,0 17 16,0-17-1,0 17-15,0 36 110,0 35-79,0-36-31,0 1 16</inkml:trace>
  <inkml:trace contextRef="#ctx0" brushRef="#br0" timeOffset="13102.96">4198 529 0,'0'-17'47,"35"17"-47,89 123 31,-89-70-31,0-35 16,1 17-16,-1 18 0,0-18 16,18 18-1,0 0-15,18 17 16,-1 1-16,-35-18 16,1-18-16,-19-17 15</inkml:trace>
  <inkml:trace contextRef="#ctx0" brushRef="#br0" timeOffset="13535.47">4780 582 0,'-35'35'47,"0"36"-32,-1-36-15,-34 53 16,52-52 0,-17-1-16,17 0 15,1-17-15,-1-1 16,0 19-1</inkml:trace>
  <inkml:trace contextRef="#ctx0" brushRef="#br0" timeOffset="13883.15">5362 970 0,'0'18'31</inkml:trace>
  <inkml:trace contextRef="#ctx0" brushRef="#br0" timeOffset="138975.76">15787 8008 0,'0'-18'47,"-53"18"-47,-18 0 0,-17 36 16,-212-1-1,194-17 1,1-18-16,-1 0 16,-159 0-1,-35-53 1,159 17 0,18 36-16,-1-17 0,1-1 15,-1 18 1,18 0-16,-35 0 15,36 0-15,-72 0 16,89-18 0,35 18-16,-17 0 15,17-17-15,17 17 16,-17 0-16,0 0 16,-17 0-1,17 0 1,18 0-16,-18 0 15,-35 0 1,-18 17 0,53-17-16,0 18 15,-18-18-15,1 18 16,-18-18-16,-1 0 16,-34 0-1,88 0-15,17 0 16,0 0 78,54-36-63,-19 19-16,36-1-15,-17 18 16,-1-17-16,35-19 16,-34 19-1,-1-1-15,0 0 16,0 1 0,-17-1 15,-18 0 16,-18 18-32,1 0-15,-1 0 16,-17 0-16,-71 0 31,71 0-31,-18 18 0,0-18 16,0 18-1,18-1-15,-36 1 16,54 0-16,-1-18 16,0 17-1,1-17-15,-1 18 16,0 0 0,1-1 15,17 1-16,0-1 1,0 1-16,0 17 31,17-17 1,1 0-17,0-18-15,17 0 16,71 35-1,17-17 1,-87-1-16,-1-17 16,0 0-1</inkml:trace>
  <inkml:trace contextRef="#ctx0" brushRef="#br0" timeOffset="144335.87">16404 9507 0,'18'0'0,"-36"0"0,89-17 16,-54 17-1,1 0-15,0 0 16,-1 0-16,-17-18 31,18 0 1,-71 18 14,-53 0-14,89 0-17,-19 0-15,19 0 0,-19 18 32,36 0 61,141 17-61,-88-17-32,-17-18 15,-1 0-15,-17 0 16,-1 0-16,1 0 15,-1 0 1,-69 0 62,34 0-62,-17 0-16,-1 0 15,-34 0-15,52 0 16,-17 0 0,17 0-1,18 17 48,53-17-32,0 0-31,-18 0 16,1 0-16,-1 0 15,0 0 1,-35-17 46,-35 17-30,-18 0-1,35 0-15,1 0-16</inkml:trace>
  <inkml:trace contextRef="#ctx0" brushRef="#br0" timeOffset="153766.7">9454 10707 0,'0'-18'16,"0"1"0,-17 17 15,-1 0-16,1 0 32,17-36 16,52 19-32,-34 17-15,17 0-16,-17-18 0,0 18 47,-36-18 31,0 18-63,1 0-15,-1 0 16,0 0-16,1 0 16,-1 0-16,1 0 15,-1 0-15,18 18 63,0 0-48,0-1 17,18-17-1,-1 18 0,1-18 0,-1 18 16,-17-1-16,0 1-15,18-18 93,0 0-93,17 0 0,-17 0-1,17 0-15,-17 0 32,-1 0-17,-17-18 1,-35-17 15,17 35-15,1 0-1,-1 0 17,0 0-17,1 0-15,-1 0 16,18 18-16,-18-1 15,18 1 79,0-1 0,18-34-32</inkml:trace>
  <inkml:trace contextRef="#ctx0" brushRef="#br0" timeOffset="158581.28">9737 9948 0,'70'-53'31,"-35"36"-15,1-1-16,17 0 15,123-70 1,-123 71 0,123-89 15,-105 71-31,0-18 0,-1 17 16,54-17-1,-89 36 1,0 17-16,0 0 15,71 0 1,0 0 0,-53 17-1,-18 1-15,-17 0 16,17-1-16,0-17 16,-17 18-16,35 0 15,18 17 1,-54-35-1,36 18-15,-18-1 16,1 1-16,-19-1 16,19 1-1,-19-18 1,1 18-16,-18-1 16,35 1-1,-17 17 1,-1-35-1,1 18 1,0-18 31,-1 0-31,-17-18-16,0 1 15,0-19 1,0 19-16,0-19 15,0 19 1,0-18 0,0 17-1,18 18 79,0 18-78,17-1-1,-35 1-15,18-18 16,-1 35 0,1-17-16,-1-1 15,1 1 1,0-18-16,-18 18 15,0-1 17,0 1-1,0 0-15,-36-1 15,1-17-16,35 18-15,-17-18 16,-19 0-16,1 0 31,0 17-15,17-17 0,0 0-16,-17 18 15,17-18-15,1 0 16,-1 0 15,1 0-15,17-18 109,17 1-110,1-1-15,17-35 16,0 18-16,1-36 16,-19 36-1,1 18-15</inkml:trace>
  <inkml:trace contextRef="#ctx0" brushRef="#br0" timeOffset="199406.84">7567 1552 0,'0'18'110,"0"-1"-95,0 1-15,18 0 16,-18-1 0,17-17 15,1 18-16,0-18 32,-1 0 0,1 0-47,0 0 16,-18-18-16,35 1 47,-35-1-32,17 18 1,1-35 0,-18 17-1,0 1 266,-35-1-249,17 18-17,1 0 1,-1 0 0,0 0-16,-17 0 15,0 0-15,-1 0 16,1 0-16,18 0 31,17 18-31,0-1 16,0 1-1,52 70 1,-34-70 0,0 17-16,-1 0 15,1 18-15,-18-18 16,0 36-1,0-18 1,0-35 0,0 17-16,0 0 15,0 0 1,0 1-16,-35 158 31,35-141-15,0 0-16,0-18 15,0-18-15,0 1 16,0-36 31</inkml:trace>
  <inkml:trace contextRef="#ctx0" brushRef="#br0" timeOffset="199671.66">7708 2205 0,'35'-18'0,"18"18"0,-35 0 15,17-35 1,18 0-16,-17 17 16,-1-17-16,0 17 0,0-17 31</inkml:trace>
  <inkml:trace contextRef="#ctx0" brushRef="#br0" timeOffset="200018.73">8255 1746 0,'0'18'32,"-53"88"-17,35-36-15,1 1 16,-18 140 15,35-175 0,17-36-15,71 0 0,-52-18-16,-1 0 0</inkml:trace>
  <inkml:trace contextRef="#ctx0" brushRef="#br0" timeOffset="200280.77">8414 2081 0,'17'0'16,"1"0"-16,17 0 16,1 18-1,69 0 16,-87-1-15</inkml:trace>
  <inkml:trace contextRef="#ctx0" brushRef="#br0" timeOffset="200545.99">8590 1940 0,'0'0'0,"-106"212"16,71-142-1,0 1-15,17 17 16,0-52-16,-17 52 15,18-53 1,17-17 0,88-107-1,18-34 1</inkml:trace>
  <inkml:trace contextRef="#ctx0" brushRef="#br0" timeOffset="200880.57">8978 1499 0,'18'124'47,"-1"193"-16,-17-264-31,0-18 16,0 1-1,0-19-15,-17 1 16,-1 35-1,1-35 1</inkml:trace>
  <inkml:trace contextRef="#ctx0" brushRef="#br0" timeOffset="201165.79">9366 1887 0,'18'0'16,"-36"0"-16,89-17 31,-54 17-31,1 0 15,17 0-15,18-18 16,-17 0-16,16 18 16,-34 0-1</inkml:trace>
  <inkml:trace contextRef="#ctx0" brushRef="#br0" timeOffset="201490.55">9402 2205 0,'0'0'0,"0"17"47,0 1-32,35-18-15,18 0 16,0 0-16,17-18 16,-17 1-16,35-18 15,-70 35 1,0-18-16,-1 0 15</inkml:trace>
  <inkml:trace contextRef="#ctx0" brushRef="#br0" timeOffset="201886.86">10054 1834 0,'35'0'47,"1"18"-32,-1 17-15,0-17 16,1 0-16,16-1 16,-34 1-1,0 0-15,-1-18 16,1 0 15</inkml:trace>
  <inkml:trace contextRef="#ctx0" brushRef="#br0" timeOffset="202238.19">10283 1764 0,'-17'18'0,"34"-36"15,-52 71-15,0-18 0,35-17 16,-18 35-16,-17-18 16,0 35-1,17-52-15,36-36 78,-1-17-62</inkml:trace>
  <inkml:trace contextRef="#ctx0" brushRef="#br0" timeOffset="202783.15">10266 1305 0,'0'-17'47,"0"-1"-32,17 18-15,19 0 16,-19 0 0,1 0-1,0 0 1,-1 18-16,1-1 16,-18 1-16,18 0 15,-18-1-15,-36 54 16,19-36-1,-19 18 1,19-18-16,-1 0 0,0-17 16,18 17-1,0-17-15,0 17 0,0-17 32,159 0-1,-71-36-16,-17-17-15,-18-1 16,17-34 15</inkml:trace>
  <inkml:trace contextRef="#ctx0" brushRef="#br0" timeOffset="204062.24">10830 2364 0,'53'0'78,"71"-71"-46,-124 53-1,-53 18 0,0 0-31,-18 0 16,-87 18-1,69 0-15,19-1 16,-107 36 15,160-53-31,87 0 78,89 0-46,-124 0-32,-140 36 62,-195 52-46,88-35-16,18 0 0,53-36 15,0 18 17,194-52-1,35-18-15,0-18-16</inkml:trace>
  <inkml:trace contextRef="#ctx0" brushRef="#br0" timeOffset="206472.56">13282 2240 0,'18'-35'16,"-18"17"0,0 1-1,-18-19 32,0 36-47,1 0 16,-18 0-1,-1 0-15,1 0 16,-36 0 0,54 0-1,17 36 16,0-19-15,0 36 0,35-18 15,-17-17-15,-1 0-16,1-18 15,17 0 16,-17 0-15,0-18 0,-18 0-16,17 1 15,1-1 1,-1 0 0,1 18 15,0 0 16,17 89-16,-35-19-15,0 1-1,0-1-15,0 1 0,0 17 16,0 0-1,0-17-15,-18-18 16,1-36-16,-1 19 16,-17-36-16,17 17 0,1-17 15,-19 0 1,-17-17 0,-17-36-1,35 35-15,35-35 16,0-17-1</inkml:trace>
  <inkml:trace contextRef="#ctx0" brushRef="#br0" timeOffset="206974.48">13776 2099 0,'-53'35'47,"-18"89"-47,19-36 16,-1 18-16,0-18 15,17-17-15,19 17 16,17-18-16,0-17 16,0 0-16,35-18 15,18 36 1,0-36 0,-35-35-16,-1 0 15,36 0 1,-35 0-16,-1 0 15</inkml:trace>
  <inkml:trace contextRef="#ctx0" brushRef="#br0" timeOffset="207273.98">13829 2522 0,'70'53'0,"-140"-106"16,193 142-16,-87-72 0,-19 18 15,19-17-15,-19 0 16,-17-1-16,35 1 62</inkml:trace>
  <inkml:trace contextRef="#ctx0" brushRef="#br0" timeOffset="207564.11">14023 2487 0,'-18'35'15,"36"-70"-15,-53 88 16,35-35-16,0-1 15,-36 36 1,1 53 0,0-18-1,17-53 1</inkml:trace>
  <inkml:trace contextRef="#ctx0" brushRef="#br0" timeOffset="207988.57">14199 2258 0,'18'0'31,"35"53"0,-35-36-31,-1 36 0,1 35 32,-36 142-1,1-213-16</inkml:trace>
  <inkml:trace contextRef="#ctx0" brushRef="#br0" timeOffset="208631.01">14711 2558 0,'17'0'62,"230"-18"-31,-176 0-31,-18 1 16,-35-1-16,-1 18 16,1 0 30</inkml:trace>
  <inkml:trace contextRef="#ctx0" brushRef="#br0" timeOffset="208900.98">15064 2540 0,'0'18'31,"53"-1"0,-36-17-31,18 0 16,71 0 15,-70-17 0</inkml:trace>
  <inkml:trace contextRef="#ctx0" brushRef="#br0" timeOffset="209590.9">15416 2346 0,'0'18'16,"89"140"15,69 19 0,-122-160-31,-19-17 16,1 0 0,0 0-1</inkml:trace>
  <inkml:trace contextRef="#ctx0" brushRef="#br0" timeOffset="209892.25">15540 2469 0,'-35'36'0,"70"-72"0,-88 107 15,35-53-15,18-1 16,-17 19 15,-1-19-31</inkml:trace>
  <inkml:trace contextRef="#ctx0" brushRef="#br0" timeOffset="210650.57">16122 2575 0,'18'0'47,"52"-35"-16,-52-18-31,17 0 16,0-17-16,-17-19 15,17-158 17,-52 142-1,17 87-31,-18 18 15,0 0-15,1 0 16,-1 0-16,0 0 16,-35 53-1,18-18-15,0 36 16,0 17-16,17-18 16,0 19-16,18-1 15,0 18 1,0-36-1,36-52 1,-19 17-16,89 18 16,-35-35-1,-18-1-15</inkml:trace>
  <inkml:trace contextRef="#ctx0" brushRef="#br0" timeOffset="211324.63">16651 2258 0,'-35'0'16,"17"0"-16,1 0 16,-36 0 31,17 17-16,36 1-31,0 0 0,18-1 15,0 1 1,17 17 0,-17-35-1,17 0 17,-18-17-32,1 17 15,0-18-15,-18 0 16,35 1 31,-17 70-16,-18-36-31,0 1 16,0 17-16,0 0 15,-36 1-15,19-1 16,-19 0-1,1 18-15,0-35 16,17-18-16,-17 0 16,17 0-1,-70-18 1,71-17-16,-1 0 16,0 17-1,18-17-15,0 17 0</inkml:trace>
  <inkml:trace contextRef="#ctx0" brushRef="#br0" timeOffset="211772.8">17004 2222 0,'0'36'16,"0"-19"0,0 19-1,0-1-15,18-17 16,-18 17-16,35 18 16,-18 0-16,1-36 15,-18 1-15,18 0 16,-1-1-1,1-17-15</inkml:trace>
  <inkml:trace contextRef="#ctx0" brushRef="#br0" timeOffset="212042.81">16916 2487 0,'-18'53'15,"36"-106"-15,-54 159 0,19-71 16,-1 0-1,1 1 1</inkml:trace>
  <inkml:trace contextRef="#ctx0" brushRef="#br0" timeOffset="213513.31">16986 2046 0,'0'53'32,"18"-35"-17,0 35-15,-1-18 16,1 18-16,-1-18 31</inkml:trace>
  <inkml:trace contextRef="#ctx0" brushRef="#br0" timeOffset="213933.98">16863 2417 0,'17'0'16,"107"-71"-1,-54 36 1,-17-1-16,36-17 16,-37 18-16,-16 18 15,-1-19-15,-17 19 94,-18-1-78</inkml:trace>
  <inkml:trace contextRef="#ctx0" brushRef="#br0" timeOffset="-199949.17">12136 3316 0,'17'-70'31,"18"-89"-15,1 53-16,17 18 16,-18 17-16,0-17 15,0-35 1,-17 34 0,-18 54-16,18 0 15,-1-53 1,-17 35-16,18-18 15,35-35 17,-18 53-1,-35 36-15,18 17-16,0 0 0,17-18 15,0 18-15,89-18 31,52-17-15,-88 18-16,0-1 16,89 0-1,17-17 1,194-36 15,-300 71-31,0 0 16,-35 0-16,0 0 15,0 0-15,0 0 16,88 0 0,-70 0-16,-19 0 15,19 0-15,0 0 16,70 0 0,-71 0-16,-17 0 15,0 0 1,335 0 15,-35-35 0,17 18-15,-176-1 0,-105 18-16,-19 0 15,36 0 1,-71 0-1,0 0-15,-17 0 16,17 0-16,107 0 31,-90 0-31,-16 0 16,-1 0-16,18 0 16,35 0-1,18 0 16,-88 0-31,-1 0 16,18 0-16,-17 0 16,35 0-1,-35 0 1,17 0 31,18 18-16,0-1 0,17 1 1,-52-1-17,17 19 16,-17-1-15,35 71 0,-36-53-16,1 35 15,17-18-15,1 1 16,-19 17 0,1-35-16,0-35 15,-18-1-15,17 36 31,1-17-15,-18 17-16,17-18 16,1 18-16,-18-18 15,35 88 17,1-87-17,-36-19-15,17 1 31,1 17 1,-18-17-17,18 0-15,-18 17 16,0 0 0,17-35-16,-17 18 15,0-1 79</inkml:trace>
  <inkml:trace contextRef="#ctx0" brushRef="#br0" timeOffset="-176541.91">7602 3387 0,'0'-18'47,"-53"-70"-15,18 35-32,18 0 15,-19-18-15,19-17 16,-1 0-16,0 0 15,1 0-15,-1-18 16,0 18-16,18-1 16,0-105-1,0 106-15,0 0 16,0 17-16,0 1 16,0 17-16,0 18 15,0-36 16,0-17 1,18 70-32,0-17 15,35-53 17,52 0-1,-69 88-31,17-18 15,52-35-15,-34 18 16,35 0-16,0 17 16,88-70-1,-71 35 1,195-18 0,-142 18-1,53 36 16,-17-1 1,-177 18-32,54 0 31,-72 0-31,18 0 16,-17 0-16,35 0 15,88 53 16,53-18 1,-141-17-32,0-18 0,0 0 15,17 0-15,1 0 16,52 0 0,-52 0-1,-36 0-15,1 0 0,17 0 16,17 0-1,-35 0 1,1 0-16,-19 0 16,1 0-16,0 0 47,17 18-16,-18-18-31,-17 17 15,53 71 1,-17 18 0,-19-18-1,19 142 17,-19-160-32,1 1 15,-1-1-15,-17-17 0,36 141 47,-19-70-31,1-54-16,-18 1 0,0-18 15,18 35 1,-1-35 0,-17-35-16,0-1 15,18 1-15,-18 35 16,0-18-16,18 0 15,-18 18 1,0-18-16,0-17 16,17 35-1,-17-35 32</inkml:trace>
  <inkml:trace contextRef="#ctx0" brushRef="#br0" timeOffset="-174945.49">5539 1782 0,'17'0'15,"1"0"1,70 17 0,0 18-16,247 142 31,-264-124-15,0-36-16,-1 19 15,54 17 1,-72-36-16,1 1 15,53-1 1,-18 1 0,-52-18-1,52 0 1,-53 0 0,0 0-16,1 0 15,-19 0-15,19-18 16,-36-17 46,0 18-46,-36-36-16,19 35 16,-19-35-16,1 18 15,18 17 1,34 36 93,1-18-109,-1 0 16,-17 17-16,18-17 15,17 18-15,-17 0 0,-18 17 16,35 18 0,-17-18-1,-18 53 1,-35-52 0,-54 34-1,54-34-15,0-1 16,17-18-16,-17-17 15,35 18 1,-18-18 0</inkml:trace>
  <inkml:trace contextRef="#ctx0" brushRef="#br0" timeOffset="-173052.51">7514 212 0,'18'0'63,"17"-18"-48,71-35 1,-36 35 0,36-17-1,-35 18-15,-36 17 16,0-18-16,-17 18 16,0 0 15,-18 53-16,0-18 1,-18 36 0,-52 70-1,34-71-15,19-34 0,17 17 16,-18-36 0,0 1-16,18-1 31,0 1-16,0 17 32,0-17-31,0 35 0,0-35-1</inkml:trace>
  <inkml:trace contextRef="#ctx0" brushRef="#br0" timeOffset="-172768.92">7885 794 0,'0'17'125</inkml:trace>
  <inkml:trace contextRef="#ctx0" brushRef="#br0" timeOffset="-153386.81">2328 7108 0,'0'18'47,"36"0"-31,-1-18-16,0 17 16,18 1-16,18-18 15,-54 0 1,19 0-16,-19 0 15,71-35 17,-52-18-17,-1 35 1,18-17 15,-18 17-15,-17 1-16,-1-1 15,1 0 1,0 1-16,17-19 16,-35 19-16,18-1 15,-18 1 1,0-1 0,-18 18-16,0-18 15,1 1-15,-19-1 0,-34-17 31,52 35-15,-17-18-16,0 0 31,88 18 32,52 36-48,-52-19-15,-17 1 16,34 0-16,-17-18 16,-18 17-16,1 1 15,-54-18 63,-35 53-62,35-36-16,1 1 16,17 0-16,-18-1 15,1 1 1,-1 17 15,18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B447-A724-48B4-A239-0397A087784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2CDE6-763C-4B90-AB7B-7DAFC0C9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8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w* perfectly</a:t>
            </a:r>
            <a:r>
              <a:rPr lang="en-US" baseline="0"/>
              <a:t> linearly separate data without mistakes.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Nonlinearly</a:t>
            </a:r>
            <a:r>
              <a:rPr lang="en-US" baseline="0"/>
              <a:t> seperable data.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D70A15-C201-4FB5-9479-C04B903337C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2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41DF6A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CMP4040: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Elreedy</a:t>
            </a:r>
          </a:p>
          <a:p>
            <a:r>
              <a:rPr lang="en-US" dirty="0"/>
              <a:t>CMP402-spring 2023</a:t>
            </a:r>
          </a:p>
        </p:txBody>
      </p:sp>
    </p:spTree>
    <p:extLst>
      <p:ext uri="{BB962C8B-B14F-4D97-AF65-F5344CB8AC3E}">
        <p14:creationId xmlns:p14="http://schemas.microsoft.com/office/powerpoint/2010/main" val="543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Setup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740" y="1846263"/>
            <a:ext cx="7453539" cy="5296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5050" y="6007693"/>
            <a:ext cx="5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3F2C47-FA10-B17E-26E6-32D3ED1B54EE}"/>
                  </a:ext>
                </a:extLst>
              </p14:cNvPr>
              <p14:cNvContentPartPr/>
              <p14:nvPr/>
            </p14:nvContentPartPr>
            <p14:xfrm>
              <a:off x="4197240" y="3098880"/>
              <a:ext cx="6617160" cy="375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3F2C47-FA10-B17E-26E6-32D3ED1B5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7880" y="3089520"/>
                <a:ext cx="6635880" cy="37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8DD050-11A5-0488-58B4-B89D66ABA085}"/>
                  </a:ext>
                </a:extLst>
              </p14:cNvPr>
              <p14:cNvContentPartPr/>
              <p14:nvPr/>
            </p14:nvContentPartPr>
            <p14:xfrm>
              <a:off x="6661080" y="2228760"/>
              <a:ext cx="2978640" cy="80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8DD050-11A5-0488-58B4-B89D66ABA0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1720" y="2219400"/>
                <a:ext cx="299736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04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Consider the credit approval example: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Approve credit if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Deny credit if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linear formula </a:t>
                </a:r>
                <a:r>
                  <a:rPr lang="en-US" dirty="0" err="1"/>
                  <a:t>h</a:t>
                </a:r>
                <a:r>
                  <a:rPr lang="en-US" dirty="0" err="1">
                    <a:sym typeface="Symbol" panose="05050102010706020507" pitchFamily="18" charset="2"/>
                  </a:rPr>
                  <a:t>H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h(x)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-threshold)</a:t>
                </a:r>
              </a:p>
              <a:p>
                <a:pPr marL="0" indent="0">
                  <a:buNone/>
                </a:pPr>
                <a:r>
                  <a:rPr lang="en-US" dirty="0"/>
                  <a:t> 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 b="-1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92680" y="2538101"/>
            <a:ext cx="5563313" cy="172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F8AE21-AF4C-FE39-5E48-182E9D11DD72}"/>
                  </a:ext>
                </a:extLst>
              </p14:cNvPr>
              <p14:cNvContentPartPr/>
              <p14:nvPr/>
            </p14:nvContentPartPr>
            <p14:xfrm>
              <a:off x="660240" y="0"/>
              <a:ext cx="1116396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F8AE21-AF4C-FE39-5E48-182E9D11D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880" y="-9360"/>
                <a:ext cx="11182680" cy="60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BA0053-A315-BBD4-1FA5-A0C07A28B1A0}"/>
                  </a:ext>
                </a:extLst>
              </p14:cNvPr>
              <p14:cNvContentPartPr/>
              <p14:nvPr/>
            </p14:nvContentPartPr>
            <p14:xfrm>
              <a:off x="1682640" y="2095560"/>
              <a:ext cx="9792000" cy="421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BA0053-A315-BBD4-1FA5-A0C07A28B1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3280" y="2086200"/>
                <a:ext cx="981072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3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perceptron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/>
                  <a:t>The linear formula h</a:t>
                </a:r>
                <a:r>
                  <a:rPr lang="en-US">
                    <a:sym typeface="Symbol" panose="05050102010706020507" pitchFamily="18" charset="2"/>
                  </a:rPr>
                  <a:t>H:</a:t>
                </a:r>
              </a:p>
              <a:p>
                <a:pPr marL="0" indent="0">
                  <a:buNone/>
                </a:pPr>
                <a:r>
                  <a:rPr lang="en-US"/>
                  <a:t>h(x)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)</a:t>
                </a:r>
              </a:p>
              <a:p>
                <a:pPr marL="0" indent="0">
                  <a:buNone/>
                </a:pPr>
                <a:r>
                  <a:rPr lang="en-US"/>
                  <a:t>In vector form:</a:t>
                </a:r>
              </a:p>
              <a:p>
                <a:pPr marL="0" indent="0">
                  <a:buNone/>
                </a:pPr>
                <a:r>
                  <a:rPr lang="en-US"/>
                  <a:t>h(x)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/>
                  <a:t>The perceptron learning algorithm assumptions: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/>
                  <a:t>Binary classification </a:t>
                </a:r>
                <a:r>
                  <a:rPr lang="en-US">
                    <a:solidFill>
                      <a:srgbClr val="FF0000"/>
                    </a:solidFill>
                  </a:rPr>
                  <a:t>y={+1,-1}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Linearly seperable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F7E73-E013-AC39-647D-B2EB16E1BD2B}"/>
                  </a:ext>
                </a:extLst>
              </p14:cNvPr>
              <p14:cNvContentPartPr/>
              <p14:nvPr/>
            </p14:nvContentPartPr>
            <p14:xfrm>
              <a:off x="412920" y="1587600"/>
              <a:ext cx="11411280" cy="429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F7E73-E013-AC39-647D-B2EB16E1B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60" y="1578240"/>
                <a:ext cx="11430000" cy="43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19450C-0B5F-0A8D-819F-85160377AFA8}"/>
                  </a:ext>
                </a:extLst>
              </p14:cNvPr>
              <p14:cNvContentPartPr/>
              <p14:nvPr/>
            </p14:nvContentPartPr>
            <p14:xfrm>
              <a:off x="901800" y="507960"/>
              <a:ext cx="10782720" cy="576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19450C-0B5F-0A8D-819F-85160377AF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440" y="498600"/>
                <a:ext cx="1080144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05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perceptron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93" y="1863354"/>
            <a:ext cx="3592309" cy="402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B0DC9A-64E8-66B8-DA58-17ADCD038372}"/>
                  </a:ext>
                </a:extLst>
              </p14:cNvPr>
              <p14:cNvContentPartPr/>
              <p14:nvPr/>
            </p14:nvContentPartPr>
            <p14:xfrm>
              <a:off x="69840" y="209520"/>
              <a:ext cx="11963880" cy="6166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B0DC9A-64E8-66B8-DA58-17ADCD038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200160"/>
                <a:ext cx="11982600" cy="61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8C8E6A-2895-DCB6-6AA9-4BA91435EAF6}"/>
                  </a:ext>
                </a:extLst>
              </p14:cNvPr>
              <p14:cNvContentPartPr/>
              <p14:nvPr/>
            </p14:nvContentPartPr>
            <p14:xfrm>
              <a:off x="196920" y="25560"/>
              <a:ext cx="10395360" cy="521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8C8E6A-2895-DCB6-6AA9-4BA91435EA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0" y="16200"/>
                <a:ext cx="1041408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8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At each iteration, pick a misclassified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And update the weight vector according to: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40" y="2238999"/>
            <a:ext cx="3536446" cy="1730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08" y="4187085"/>
            <a:ext cx="3537825" cy="16820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F424CB-338B-7E70-348C-BAFA1D13382F}"/>
                  </a:ext>
                </a:extLst>
              </p14:cNvPr>
              <p14:cNvContentPartPr/>
              <p14:nvPr/>
            </p14:nvContentPartPr>
            <p14:xfrm>
              <a:off x="1327320" y="2203560"/>
              <a:ext cx="8388360" cy="318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F424CB-338B-7E70-348C-BAFA1D133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7960" y="2194200"/>
                <a:ext cx="8407080" cy="32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2EF8F5-DE24-848E-17B9-63ED18C716CC}"/>
                  </a:ext>
                </a:extLst>
              </p14:cNvPr>
              <p14:cNvContentPartPr/>
              <p14:nvPr/>
            </p14:nvContentPartPr>
            <p14:xfrm>
              <a:off x="2374920" y="0"/>
              <a:ext cx="8737920" cy="589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2EF8F5-DE24-848E-17B9-63ED18C716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5560" y="-9360"/>
                <a:ext cx="875664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09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perceptron learning algorithm moves w in the right direction of correctly classifying x(t).</a:t>
                </a:r>
              </a:p>
              <a:p>
                <a:r>
                  <a:rPr lang="en-US" dirty="0"/>
                  <a:t>For a misclassified 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&lt;0.</a:t>
                </a:r>
              </a:p>
              <a:p>
                <a:endParaRPr lang="en-US" dirty="0"/>
              </a:p>
              <a:p>
                <a:r>
                  <a:rPr lang="en-US" dirty="0"/>
                  <a:t>After the update, at iteration t+1: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[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w(t)+y(t)x(t)]</a:t>
                </a:r>
                <a:r>
                  <a:rPr lang="en-US" b="0" i="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b="0" i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w(t)x(t)+ y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(t)x(t)</a:t>
                </a:r>
                <a:r>
                  <a:rPr lang="en-US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w(t)x(t)+ ||x(t)||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Since y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 and ||x(t)||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=x(t)</a:t>
                </a:r>
                <a:r>
                  <a:rPr lang="en-US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w(t)x(t)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Accordingly, w moves in the right direction.</a:t>
                </a:r>
              </a:p>
              <a:p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3CB68B-BC11-9771-A9A3-67DA84F4915B}"/>
                  </a:ext>
                </a:extLst>
              </p14:cNvPr>
              <p14:cNvContentPartPr/>
              <p14:nvPr/>
            </p14:nvContentPartPr>
            <p14:xfrm>
              <a:off x="1409760" y="2057400"/>
              <a:ext cx="7493400" cy="38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3CB68B-BC11-9771-A9A3-67DA84F49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400" y="2048040"/>
                <a:ext cx="75121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C73B4A-488F-4EB9-AA36-F329943274E3}"/>
                  </a:ext>
                </a:extLst>
              </p14:cNvPr>
              <p14:cNvContentPartPr/>
              <p14:nvPr/>
            </p14:nvContentPartPr>
            <p14:xfrm>
              <a:off x="838080" y="330120"/>
              <a:ext cx="8661960" cy="495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C73B4A-488F-4EB9-AA36-F329943274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8720" y="320760"/>
                <a:ext cx="8680680" cy="49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87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Convergence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Since data is linearly separable, </a:t>
                </a:r>
                <a:r>
                  <a:rPr lang="en-US" dirty="0">
                    <a:sym typeface="Symbol" panose="05050102010706020507" pitchFamily="18" charset="2"/>
                  </a:rPr>
                  <a:t>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separates the training data.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Assume that at t=0, w(t)=w(0)=0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Prove that the perceptron algorithm finds a linear separator vector w </a:t>
                </a:r>
                <a:r>
                  <a:rPr lang="en-US" dirty="0">
                    <a:solidFill>
                      <a:srgbClr val="00B050"/>
                    </a:solidFill>
                  </a:rPr>
                  <a:t>after a finite number of iterations 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So, we will derive an upper bound for number of iterations 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&gt;0…why?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y(t-1)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from step (1)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Accordingly,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2879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97760" y="5154508"/>
            <a:ext cx="2011680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Convergence Proof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3.  w(t)=w(t-1)+x(t-1)y(t-1)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Then: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rgbClr val="FF0000"/>
                    </a:solidFill>
                  </a:rPr>
                  <a:t>2y(t-1)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This red term &lt;0 why?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/>
                  <a:t>Accordingly,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tR</m:t>
                    </m:r>
                  </m:oMath>
                </a14:m>
                <a:r>
                  <a:rPr lang="en-US" baseline="30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88160" y="4897120"/>
            <a:ext cx="2113280" cy="5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Convergence Proof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𝑇h𝑒𝑛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From step 2: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From Step 3: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ra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        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II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30000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Then substitute from (II) into (I),</a:t>
                </a:r>
                <a:r>
                  <a:rPr 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Accordingly,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have derived </a:t>
                </a:r>
                <a:r>
                  <a:rPr lang="en-US" dirty="0">
                    <a:solidFill>
                      <a:srgbClr val="FF0000"/>
                    </a:solidFill>
                  </a:rPr>
                  <a:t>an upper bound on t </a:t>
                </a:r>
                <a:r>
                  <a:rPr lang="en-US" dirty="0"/>
                  <a:t>(number of iterations of perceptron)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04720" y="4704080"/>
            <a:ext cx="1544320" cy="59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Convergence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w* is any linear separator, we do not know it previously.</a:t>
            </a:r>
          </a:p>
          <a:p>
            <a:r>
              <a:rPr lang="en-US"/>
              <a:t>2. We </a:t>
            </a:r>
            <a:r>
              <a:rPr lang="en-US">
                <a:solidFill>
                  <a:srgbClr val="FF0000"/>
                </a:solidFill>
              </a:rPr>
              <a:t>do not say that </a:t>
            </a:r>
            <a:r>
              <a:rPr lang="en-US"/>
              <a:t>w(t) converges to w*, we just say that w(t) converges to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linear separator.</a:t>
            </a:r>
          </a:p>
        </p:txBody>
      </p:sp>
    </p:spTree>
    <p:extLst>
      <p:ext uri="{BB962C8B-B14F-4D97-AF65-F5344CB8AC3E}">
        <p14:creationId xmlns:p14="http://schemas.microsoft.com/office/powerpoint/2010/main" val="15897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Arthur Samuel Definition(1959)</a:t>
            </a:r>
          </a:p>
          <a:p>
            <a:r>
              <a:rPr lang="en-US" dirty="0"/>
              <a:t> Machine Learning is the field of study that gives the computer the ability to learn without being explicitly programmed. 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Tom Mitchell Definition </a:t>
            </a:r>
            <a:r>
              <a:rPr lang="en-US" dirty="0"/>
              <a:t>(1998)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 computer program is said to learn from experience E with respect to some class of  tasks T and performance measure P, if its performance at tasks in T, as measured by P, improves with experience 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0D181-0E32-46F4-B8AA-D1E12C6BC144}"/>
                  </a:ext>
                </a:extLst>
              </p14:cNvPr>
              <p14:cNvContentPartPr/>
              <p14:nvPr/>
            </p14:nvContentPartPr>
            <p14:xfrm>
              <a:off x="5645160" y="3314520"/>
              <a:ext cx="3683520" cy="16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0D181-0E32-46F4-B8AA-D1E12C6BC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5800" y="3305160"/>
                <a:ext cx="3702240" cy="17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03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 XOR problem?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2475" y="2314575"/>
            <a:ext cx="5667375" cy="3086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EBA5C6-9F72-F76C-B74D-8727AEDEBDF1}"/>
                  </a:ext>
                </a:extLst>
              </p14:cNvPr>
              <p14:cNvContentPartPr/>
              <p14:nvPr/>
            </p14:nvContentPartPr>
            <p14:xfrm>
              <a:off x="4292640" y="2120760"/>
              <a:ext cx="4019760" cy="299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EBA5C6-9F72-F76C-B74D-8727AEDEBD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3280" y="2111400"/>
                <a:ext cx="4038480" cy="30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62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Machine learning paradigms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Learning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perceptron learning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Convergence of perceptron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074BDE-393F-365B-A80F-40AE1A5E6EF8}"/>
                  </a:ext>
                </a:extLst>
              </p14:cNvPr>
              <p14:cNvContentPartPr/>
              <p14:nvPr/>
            </p14:nvContentPartPr>
            <p14:xfrm>
              <a:off x="952560" y="812880"/>
              <a:ext cx="10376280" cy="428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074BDE-393F-365B-A80F-40AE1A5E6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803520"/>
                <a:ext cx="103950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11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Learning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Supervised Learning</a:t>
            </a:r>
          </a:p>
          <a:p>
            <a:r>
              <a:rPr lang="en-US" dirty="0"/>
              <a:t> Training data are labeled (X, y), given an observation x, what is the best label y?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Unsupervised Learning</a:t>
            </a:r>
          </a:p>
          <a:p>
            <a:r>
              <a:rPr lang="en-US" dirty="0"/>
              <a:t> Unlabeled training data (X), try to find patterns in input data X. e.g.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Reinforcement Learning</a:t>
            </a:r>
          </a:p>
          <a:p>
            <a:r>
              <a:rPr lang="en-US" dirty="0"/>
              <a:t> Given a sequence of states X and possible actions A, learn which actions maximize reward 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1F613C-33BA-5ED0-F802-92F7220BB598}"/>
                  </a:ext>
                </a:extLst>
              </p14:cNvPr>
              <p14:cNvContentPartPr/>
              <p14:nvPr/>
            </p14:nvContentPartPr>
            <p14:xfrm>
              <a:off x="971640" y="108000"/>
              <a:ext cx="10230120" cy="626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1F613C-33BA-5ED0-F802-92F7220BB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280" y="98640"/>
                <a:ext cx="1024884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1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Coin recognition for a vending machine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61" y="2448560"/>
            <a:ext cx="4370798" cy="3745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C8A217-FCD9-274E-F52B-49A991F87CCE}"/>
                  </a:ext>
                </a:extLst>
              </p14:cNvPr>
              <p14:cNvContentPartPr/>
              <p14:nvPr/>
            </p14:nvContentPartPr>
            <p14:xfrm>
              <a:off x="3943440" y="177840"/>
              <a:ext cx="7277400" cy="535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C8A217-FCD9-274E-F52B-49A991F87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080" y="168480"/>
                <a:ext cx="729612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86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Unlabeled Coins</a:t>
            </a:r>
          </a:p>
          <a:p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20" y="1954743"/>
            <a:ext cx="4052925" cy="402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31DEC2-3A34-F284-580E-138CEBBE4A48}"/>
                  </a:ext>
                </a:extLst>
              </p14:cNvPr>
              <p14:cNvContentPartPr/>
              <p14:nvPr/>
            </p14:nvContentPartPr>
            <p14:xfrm>
              <a:off x="4121280" y="2736720"/>
              <a:ext cx="2419560" cy="245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31DEC2-3A34-F284-580E-138CEBBE4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920" y="2727360"/>
                <a:ext cx="2438280" cy="24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01E14-6574-CA08-1BB5-8BAC8D275D24}"/>
                  </a:ext>
                </a:extLst>
              </p14:cNvPr>
              <p14:cNvContentPartPr/>
              <p14:nvPr/>
            </p14:nvContentPartPr>
            <p14:xfrm>
              <a:off x="933480" y="762120"/>
              <a:ext cx="5664600" cy="432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01E14-6574-CA08-1BB5-8BAC8D275D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120" y="752760"/>
                <a:ext cx="5683320" cy="43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1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Reinforcement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Chess</a:t>
            </a:r>
          </a:p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198" y="2161223"/>
            <a:ext cx="4122163" cy="402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056BEC-2227-3620-D929-86CFFB436E08}"/>
                  </a:ext>
                </a:extLst>
              </p14:cNvPr>
              <p14:cNvContentPartPr/>
              <p14:nvPr/>
            </p14:nvContentPartPr>
            <p14:xfrm>
              <a:off x="1181160" y="2152800"/>
              <a:ext cx="9093600" cy="231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056BEC-2227-3620-D929-86CFFB436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800" y="2143440"/>
                <a:ext cx="9112320" cy="23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78FD75-AFD6-C51E-3B8B-681FA7A18C97}"/>
                  </a:ext>
                </a:extLst>
              </p14:cNvPr>
              <p14:cNvContentPartPr/>
              <p14:nvPr/>
            </p14:nvContentPartPr>
            <p14:xfrm>
              <a:off x="1758960" y="2222640"/>
              <a:ext cx="5982120" cy="204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78FD75-AFD6-C51E-3B8B-681FA7A18C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9600" y="2213280"/>
                <a:ext cx="6000840" cy="20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44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general supervised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Unknown target function: f :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),(x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),...,(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) where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f(x</a:t>
            </a:r>
            <a:r>
              <a:rPr lang="en-US" baseline="-25000" dirty="0"/>
              <a:t>i</a:t>
            </a:r>
            <a:r>
              <a:rPr lang="en-US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Want to learn</a:t>
            </a:r>
            <a:r>
              <a:rPr lang="en-US" dirty="0">
                <a:solidFill>
                  <a:srgbClr val="00B050"/>
                </a:solidFill>
              </a:rPr>
              <a:t> g </a:t>
            </a:r>
            <a:r>
              <a:rPr lang="en-US" dirty="0"/>
              <a:t>“close to” </a:t>
            </a:r>
            <a:r>
              <a:rPr lang="en-US" dirty="0">
                <a:solidFill>
                  <a:srgbClr val="FF0000"/>
                </a:solidFill>
              </a:rPr>
              <a:t>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main questions: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 How do we learn 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?               </a:t>
            </a:r>
            <a:r>
              <a:rPr lang="en-US" dirty="0">
                <a:solidFill>
                  <a:srgbClr val="00B050"/>
                </a:solidFill>
              </a:rPr>
              <a:t>(Learning models)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What can we say about how close</a:t>
            </a:r>
            <a:r>
              <a:rPr lang="en-US" dirty="0">
                <a:solidFill>
                  <a:srgbClr val="00B050"/>
                </a:solidFill>
              </a:rPr>
              <a:t> g </a:t>
            </a:r>
            <a:r>
              <a:rPr lang="en-US" dirty="0"/>
              <a:t>is to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?    </a:t>
            </a:r>
            <a:r>
              <a:rPr lang="en-US" dirty="0">
                <a:solidFill>
                  <a:srgbClr val="FF0000"/>
                </a:solidFill>
              </a:rPr>
              <a:t>(Learning Theory)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2C5EAD-5F09-17E3-4582-499B8FD1EA6C}"/>
                  </a:ext>
                </a:extLst>
              </p14:cNvPr>
              <p14:cNvContentPartPr/>
              <p14:nvPr/>
            </p14:nvContentPartPr>
            <p14:xfrm>
              <a:off x="2336760" y="1879560"/>
              <a:ext cx="9309600" cy="234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2C5EAD-5F09-17E3-4582-499B8FD1EA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7400" y="1870200"/>
                <a:ext cx="9328320" cy="23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A8EC53-9E6F-A46F-29D0-7CE3DE7F2D04}"/>
                  </a:ext>
                </a:extLst>
              </p14:cNvPr>
              <p14:cNvContentPartPr/>
              <p14:nvPr/>
            </p14:nvContentPartPr>
            <p14:xfrm>
              <a:off x="838080" y="19080"/>
              <a:ext cx="7804800" cy="384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A8EC53-9E6F-A46F-29D0-7CE3DE7F2D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8720" y="9720"/>
                <a:ext cx="7823520" cy="38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Example-Credit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Customer application x including: customer income, age, current </a:t>
            </a:r>
            <a:r>
              <a:rPr lang="en-US" dirty="0" err="1"/>
              <a:t>dept</a:t>
            </a:r>
            <a:r>
              <a:rPr lang="en-US" dirty="0"/>
              <a:t>, years in current job,…etc.)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 y (Good or bad customer)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function f: X</a:t>
            </a:r>
            <a:r>
              <a:rPr lang="en-US" dirty="0">
                <a:sym typeface="Wingdings" panose="05000000000000000000" pitchFamily="2" charset="2"/>
              </a:rPr>
              <a:t>Y  (Ideal Credit Approval Formula (unknown))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5C8CA-6375-1B3B-B201-8E953A72AC62}"/>
                  </a:ext>
                </a:extLst>
              </p14:cNvPr>
              <p14:cNvContentPartPr/>
              <p14:nvPr/>
            </p14:nvContentPartPr>
            <p14:xfrm>
              <a:off x="2381400" y="298440"/>
              <a:ext cx="7054920" cy="30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5C8CA-6375-1B3B-B201-8E953A72A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2040" y="289080"/>
                <a:ext cx="7073640" cy="3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D5C43-2804-B130-9D54-00C687816EB2}"/>
                  </a:ext>
                </a:extLst>
              </p14:cNvPr>
              <p14:cNvContentPartPr/>
              <p14:nvPr/>
            </p14:nvContentPartPr>
            <p14:xfrm>
              <a:off x="1295280" y="190440"/>
              <a:ext cx="9868320" cy="480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D5C43-2804-B130-9D54-00C687816E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920" y="181080"/>
                <a:ext cx="988704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50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learn the target function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Pick a hypothesis set H = {h1, h2,...,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dirty="0">
                <a:solidFill>
                  <a:srgbClr val="FF0000"/>
                </a:solidFill>
              </a:rPr>
              <a:t>learning algorithm </a:t>
            </a:r>
            <a:r>
              <a:rPr lang="en-US" dirty="0"/>
              <a:t>to select </a:t>
            </a:r>
            <a:r>
              <a:rPr lang="en-US" dirty="0">
                <a:solidFill>
                  <a:schemeClr val="tx1"/>
                </a:solidFill>
              </a:rPr>
              <a:t>a hypothesis 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based on the </a:t>
            </a:r>
            <a:r>
              <a:rPr lang="en-US" dirty="0">
                <a:solidFill>
                  <a:srgbClr val="00B0F0"/>
                </a:solidFill>
              </a:rPr>
              <a:t>training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choice of H and the learning algorithm are deeply tied to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hypothesis set H and the learning algorithm together are called the </a:t>
            </a:r>
            <a:r>
              <a:rPr lang="en-US" dirty="0">
                <a:solidFill>
                  <a:srgbClr val="00B050"/>
                </a:solidFill>
              </a:rPr>
              <a:t>learning model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0A9976-82EB-12BE-A943-5419A7C1FEAC}"/>
                  </a:ext>
                </a:extLst>
              </p14:cNvPr>
              <p14:cNvContentPartPr/>
              <p14:nvPr/>
            </p14:nvContentPartPr>
            <p14:xfrm>
              <a:off x="1968480" y="2101680"/>
              <a:ext cx="8566560" cy="399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0A9976-82EB-12BE-A943-5419A7C1F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120" y="2092320"/>
                <a:ext cx="8585280" cy="40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7E9B80-BAB4-EAB6-6C3E-9E09284002CC}"/>
                  </a:ext>
                </a:extLst>
              </p14:cNvPr>
              <p14:cNvContentPartPr/>
              <p14:nvPr/>
            </p14:nvContentPartPr>
            <p14:xfrm>
              <a:off x="3232080" y="380880"/>
              <a:ext cx="7518960" cy="583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7E9B80-BAB4-EAB6-6C3E-9E09284002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720" y="371520"/>
                <a:ext cx="753768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983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3029</TotalTime>
  <Words>1074</Words>
  <Application>Microsoft Office PowerPoint</Application>
  <PresentationFormat>Widescreen</PresentationFormat>
  <Paragraphs>134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Retrospect</vt:lpstr>
      <vt:lpstr>CMP4040: Machine Learning</vt:lpstr>
      <vt:lpstr>What is machine learning?</vt:lpstr>
      <vt:lpstr> Learning Paradigms</vt:lpstr>
      <vt:lpstr>Supervised Learning Example</vt:lpstr>
      <vt:lpstr>Unsupervised learning</vt:lpstr>
      <vt:lpstr>Reinforcement Learning</vt:lpstr>
      <vt:lpstr>The general supervised learning problem</vt:lpstr>
      <vt:lpstr>Example-Credit approval</vt:lpstr>
      <vt:lpstr>How to learn the target function f?</vt:lpstr>
      <vt:lpstr>Learning Setup </vt:lpstr>
      <vt:lpstr>Classification Example</vt:lpstr>
      <vt:lpstr>The perceptron algorithm</vt:lpstr>
      <vt:lpstr>The perceptron algorithm</vt:lpstr>
      <vt:lpstr>The perceptron algorithm</vt:lpstr>
      <vt:lpstr>The perceptron algorithm</vt:lpstr>
      <vt:lpstr>Perceptron Convergence Proof</vt:lpstr>
      <vt:lpstr>Perceptron Convergence Proof (cont.)</vt:lpstr>
      <vt:lpstr>Perceptron Convergence Proof (cont.)</vt:lpstr>
      <vt:lpstr>Perceptron Convergence Notes</vt:lpstr>
      <vt:lpstr>What about the XOR problem?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CMP609: Machine Intelligence2</dc:title>
  <dc:creator>Dina Elreedy</dc:creator>
  <cp:lastModifiedBy>عبدالعزيز صلاح محمد عبده نعمه الله</cp:lastModifiedBy>
  <cp:revision>312</cp:revision>
  <dcterms:created xsi:type="dcterms:W3CDTF">2021-09-27T00:48:53Z</dcterms:created>
  <dcterms:modified xsi:type="dcterms:W3CDTF">2024-02-16T17:08:28Z</dcterms:modified>
</cp:coreProperties>
</file>