
<file path=[Content_Types].xml><?xml version="1.0" encoding="utf-8"?>
<Types xmlns="http://schemas.openxmlformats.org/package/2006/content-types">
  <Default ContentType="image/jpeg" Extension="jpg"/>
  <Default ContentType="application/vnd.openxmlformats-officedocument.vmlDrawing" Extension="vml"/>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iI3wHk3v7x2JH1w1eS2sY8Jj90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5.png"/><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1.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71" name="Google Shape;71;p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2" name="Google Shape;72;p1: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CS 625, IITK CSE</a:t>
            </a:r>
            <a:endParaRPr/>
          </a:p>
        </p:txBody>
      </p:sp>
      <p:sp>
        <p:nvSpPr>
          <p:cNvPr id="162" name="Google Shape;162;p1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Jan3, 2002</a:t>
            </a:r>
            <a:endParaRPr/>
          </a:p>
        </p:txBody>
      </p:sp>
      <p:sp>
        <p:nvSpPr>
          <p:cNvPr id="163" name="Google Shape;163;p1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Introduction to wireless communication </a:t>
            </a:r>
            <a:endParaRPr/>
          </a:p>
        </p:txBody>
      </p:sp>
      <p:sp>
        <p:nvSpPr>
          <p:cNvPr id="164" name="Google Shape;16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65" name="Google Shape;165;p11:notes"/>
          <p:cNvSpPr/>
          <p:nvPr>
            <p:ph idx="3" type="sldImg"/>
          </p:nvPr>
        </p:nvSpPr>
        <p:spPr>
          <a:xfrm>
            <a:off x="1144588" y="685800"/>
            <a:ext cx="457041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1: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185" name="Google Shape;185;p1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186" name="Google Shape;186;p1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187" name="Google Shape;18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88" name="Google Shape;188;p13: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3: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195" name="Google Shape;195;p1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196" name="Google Shape;196;p1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197" name="Google Shape;19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98" name="Google Shape;198;p14: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4: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05" name="Google Shape;205;p1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06" name="Google Shape;206;p1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07" name="Google Shape;20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08" name="Google Shape;208;p15: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5: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15" name="Google Shape;215;p1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16" name="Google Shape;216;p1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17" name="Google Shape;21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18" name="Google Shape;218;p16: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6: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25" name="Google Shape;225;p1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26" name="Google Shape;226;p1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27" name="Google Shape;22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28" name="Google Shape;228;p17:notes"/>
          <p:cNvSpPr/>
          <p:nvPr>
            <p:ph idx="3" type="sldImg"/>
          </p:nvPr>
        </p:nvSpPr>
        <p:spPr>
          <a:xfrm>
            <a:off x="1144588" y="685800"/>
            <a:ext cx="457041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7: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35" name="Google Shape;235;p1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36" name="Google Shape;236;p1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37" name="Google Shape;23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38" name="Google Shape;238;p18:notes"/>
          <p:cNvSpPr/>
          <p:nvPr>
            <p:ph idx="3" type="sldImg"/>
          </p:nvPr>
        </p:nvSpPr>
        <p:spPr>
          <a:xfrm>
            <a:off x="1144588" y="685800"/>
            <a:ext cx="457041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8: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45" name="Google Shape;245;p1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46" name="Google Shape;246;p1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47" name="Google Shape;24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48" name="Google Shape;248;p19:notes"/>
          <p:cNvSpPr/>
          <p:nvPr>
            <p:ph idx="3" type="sldImg"/>
          </p:nvPr>
        </p:nvSpPr>
        <p:spPr>
          <a:xfrm>
            <a:off x="1144588" y="685800"/>
            <a:ext cx="457041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9: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70" name="Google Shape;270;p2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71" name="Google Shape;271;p2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72" name="Google Shape;27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73" name="Google Shape;273;p22: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22: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80" name="Google Shape;280;p2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81" name="Google Shape;281;p2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82" name="Google Shape;28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83" name="Google Shape;283;p23: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3: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290" name="Google Shape;290;p2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291" name="Google Shape;291;p2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292" name="Google Shape;29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93" name="Google Shape;293;p24: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24: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300" name="Google Shape;300;p2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301" name="Google Shape;301;p2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302" name="Google Shape;30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03" name="Google Shape;303;p25: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25: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313" name="Google Shape;313;p2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314" name="Google Shape;314;p2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315" name="Google Shape;31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16" name="Google Shape;316;p26: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6: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353" name="Google Shape;353;p2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354" name="Google Shape;354;p2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355" name="Google Shape;35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56" name="Google Shape;356;p27: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7: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8: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400" name="Google Shape;400;p2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401" name="Google Shape;401;p2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402" name="Google Shape;40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03" name="Google Shape;403;p28: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28: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0:notes"/>
          <p:cNvSpPr/>
          <p:nvPr>
            <p:ph idx="2" type="sldImg"/>
          </p:nvPr>
        </p:nvSpPr>
        <p:spPr>
          <a:xfrm>
            <a:off x="923925" y="685800"/>
            <a:ext cx="50101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18" name="Google Shape;41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1:notes"/>
          <p:cNvSpPr/>
          <p:nvPr>
            <p:ph idx="2" type="sldImg"/>
          </p:nvPr>
        </p:nvSpPr>
        <p:spPr>
          <a:xfrm>
            <a:off x="923925" y="685800"/>
            <a:ext cx="50101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 Of course, because 802.11 does not know how and what the other network is</a:t>
            </a:r>
            <a:endParaRPr/>
          </a:p>
          <a:p>
            <a:pPr indent="0" lvl="0" marL="0" rtl="0" algn="l">
              <a:spcBef>
                <a:spcPts val="0"/>
              </a:spcBef>
              <a:spcAft>
                <a:spcPts val="0"/>
              </a:spcAft>
              <a:buClr>
                <a:schemeClr val="dk1"/>
              </a:buClr>
              <a:buSzPts val="1200"/>
              <a:buFont typeface="Calibri"/>
              <a:buNone/>
            </a:pPr>
            <a:r>
              <a:rPr lang="en-US"/>
              <a:t>Basically association services says that that 802.11must be able to deliver and receive to and from non 802.11 networks</a:t>
            </a:r>
            <a:endParaRPr/>
          </a:p>
        </p:txBody>
      </p:sp>
      <p:sp>
        <p:nvSpPr>
          <p:cNvPr id="425" name="Google Shape;42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3: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440" name="Google Shape;440;p3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441" name="Google Shape;441;p3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442" name="Google Shape;44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43" name="Google Shape;443;p33: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33: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4: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449" name="Google Shape;449;p3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450" name="Google Shape;450;p3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451" name="Google Shape;451;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52" name="Google Shape;452;p34:notes"/>
          <p:cNvSpPr/>
          <p:nvPr>
            <p:ph idx="3" type="sldImg"/>
          </p:nvPr>
        </p:nvSpPr>
        <p:spPr>
          <a:xfrm>
            <a:off x="1144588" y="685800"/>
            <a:ext cx="457041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34: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6: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465" name="Google Shape;465;p3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466" name="Google Shape;466;p3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467" name="Google Shape;46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68" name="Google Shape;468;p36:notes"/>
          <p:cNvSpPr/>
          <p:nvPr>
            <p:ph idx="3" type="sldImg"/>
          </p:nvPr>
        </p:nvSpPr>
        <p:spPr>
          <a:xfrm>
            <a:off x="1144588" y="685800"/>
            <a:ext cx="457041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36: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7: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CS 625, IITK CSE</a:t>
            </a:r>
            <a:endParaRPr/>
          </a:p>
        </p:txBody>
      </p:sp>
      <p:sp>
        <p:nvSpPr>
          <p:cNvPr id="488" name="Google Shape;488;p3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Jan3, 2002</a:t>
            </a:r>
            <a:endParaRPr/>
          </a:p>
        </p:txBody>
      </p:sp>
      <p:sp>
        <p:nvSpPr>
          <p:cNvPr id="489" name="Google Shape;489;p3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Introduction to wireless communication </a:t>
            </a:r>
            <a:endParaRPr/>
          </a:p>
        </p:txBody>
      </p:sp>
      <p:sp>
        <p:nvSpPr>
          <p:cNvPr id="490" name="Google Shape;49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91" name="Google Shape;491;p37:notes"/>
          <p:cNvSpPr/>
          <p:nvPr>
            <p:ph idx="3" type="sldImg"/>
          </p:nvPr>
        </p:nvSpPr>
        <p:spPr>
          <a:xfrm>
            <a:off x="1144588" y="685800"/>
            <a:ext cx="457041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37: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CS 625, IITK CSE</a:t>
            </a:r>
            <a:endParaRPr/>
          </a:p>
        </p:txBody>
      </p:sp>
      <p:sp>
        <p:nvSpPr>
          <p:cNvPr id="91" name="Google Shape;91;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Jan3, 2002</a:t>
            </a:r>
            <a:endParaRPr/>
          </a:p>
        </p:txBody>
      </p:sp>
      <p:sp>
        <p:nvSpPr>
          <p:cNvPr id="92" name="Google Shape;92;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Introduction to wireless communication </a:t>
            </a:r>
            <a:endParaRPr/>
          </a:p>
        </p:txBody>
      </p:sp>
      <p:sp>
        <p:nvSpPr>
          <p:cNvPr id="93" name="Google Shape;9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94" name="Google Shape;94;p4: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4: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CS 625, IITK CSE</a:t>
            </a:r>
            <a:endParaRPr/>
          </a:p>
        </p:txBody>
      </p:sp>
      <p:sp>
        <p:nvSpPr>
          <p:cNvPr id="104" name="Google Shape;104;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Jan3, 2002</a:t>
            </a:r>
            <a:endParaRPr/>
          </a:p>
        </p:txBody>
      </p:sp>
      <p:sp>
        <p:nvSpPr>
          <p:cNvPr id="105" name="Google Shape;105;p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Introduction to wireless communication </a:t>
            </a:r>
            <a:endParaRPr/>
          </a:p>
        </p:txBody>
      </p:sp>
      <p:sp>
        <p:nvSpPr>
          <p:cNvPr id="106" name="Google Shape;10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07" name="Google Shape;107;p5: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5: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CS 625, IITK CSE</a:t>
            </a:r>
            <a:endParaRPr/>
          </a:p>
        </p:txBody>
      </p:sp>
      <p:sp>
        <p:nvSpPr>
          <p:cNvPr id="113" name="Google Shape;113;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Jan3, 2002</a:t>
            </a:r>
            <a:endParaRPr/>
          </a:p>
        </p:txBody>
      </p:sp>
      <p:sp>
        <p:nvSpPr>
          <p:cNvPr id="114" name="Google Shape;114;p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Introduction to wireless communication </a:t>
            </a:r>
            <a:endParaRPr/>
          </a:p>
        </p:txBody>
      </p:sp>
      <p:sp>
        <p:nvSpPr>
          <p:cNvPr id="115" name="Google Shape;11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16" name="Google Shape;116;p6: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6: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CS 625, IITK CSE</a:t>
            </a:r>
            <a:endParaRPr/>
          </a:p>
        </p:txBody>
      </p:sp>
      <p:sp>
        <p:nvSpPr>
          <p:cNvPr id="123" name="Google Shape;123;p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Jan3, 2002</a:t>
            </a:r>
            <a:endParaRPr/>
          </a:p>
        </p:txBody>
      </p:sp>
      <p:sp>
        <p:nvSpPr>
          <p:cNvPr id="124" name="Google Shape;124;p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Introduction to wireless communication </a:t>
            </a:r>
            <a:endParaRPr/>
          </a:p>
        </p:txBody>
      </p:sp>
      <p:sp>
        <p:nvSpPr>
          <p:cNvPr id="125" name="Google Shape;12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6" name="Google Shape;126;p7: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7: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CS 625, IITK CSE</a:t>
            </a:r>
            <a:endParaRPr/>
          </a:p>
        </p:txBody>
      </p:sp>
      <p:sp>
        <p:nvSpPr>
          <p:cNvPr id="133" name="Google Shape;133;p8: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Jan3, 2002</a:t>
            </a:r>
            <a:endParaRPr/>
          </a:p>
        </p:txBody>
      </p:sp>
      <p:sp>
        <p:nvSpPr>
          <p:cNvPr id="134" name="Google Shape;134;p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Introduction to wireless communication </a:t>
            </a:r>
            <a:endParaRPr/>
          </a:p>
        </p:txBody>
      </p:sp>
      <p:sp>
        <p:nvSpPr>
          <p:cNvPr id="135" name="Google Shape;13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36" name="Google Shape;136;p8: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8: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CS 625, IITK CSE</a:t>
            </a:r>
            <a:endParaRPr/>
          </a:p>
        </p:txBody>
      </p:sp>
      <p:sp>
        <p:nvSpPr>
          <p:cNvPr id="143" name="Google Shape;143;p9: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Jan3, 2002</a:t>
            </a:r>
            <a:endParaRPr/>
          </a:p>
        </p:txBody>
      </p:sp>
      <p:sp>
        <p:nvSpPr>
          <p:cNvPr id="144" name="Google Shape;144;p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Introduction to wireless communication </a:t>
            </a:r>
            <a:endParaRPr/>
          </a:p>
        </p:txBody>
      </p:sp>
      <p:sp>
        <p:nvSpPr>
          <p:cNvPr id="145" name="Google Shape;14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46" name="Google Shape;146;p9:notes"/>
          <p:cNvSpPr/>
          <p:nvPr>
            <p:ph idx="3" type="sldImg"/>
          </p:nvPr>
        </p:nvSpPr>
        <p:spPr>
          <a:xfrm>
            <a:off x="925513" y="685800"/>
            <a:ext cx="5008562" cy="34274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9:notes"/>
          <p:cNvSpPr txBox="1"/>
          <p:nvPr>
            <p:ph idx="1" type="body"/>
          </p:nvPr>
        </p:nvSpPr>
        <p:spPr>
          <a:xfrm>
            <a:off x="914400" y="4341813"/>
            <a:ext cx="5029200" cy="411638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39"/>
          <p:cNvSpPr txBox="1"/>
          <p:nvPr/>
        </p:nvSpPr>
        <p:spPr>
          <a:xfrm>
            <a:off x="456782" y="6488618"/>
            <a:ext cx="8230436" cy="435016"/>
          </a:xfrm>
          <a:prstGeom prst="rect">
            <a:avLst/>
          </a:prstGeom>
          <a:noFill/>
          <a:ln>
            <a:noFill/>
          </a:ln>
        </p:spPr>
        <p:txBody>
          <a:bodyPr anchorCtr="0" anchor="ctr" bIns="41650" lIns="83325" spcFirstLastPara="1" rIns="83325" wrap="square" tIns="41650">
            <a:noAutofit/>
          </a:bodyPr>
          <a:lstStyle/>
          <a:p>
            <a:pPr indent="0" lvl="0" marL="0" marR="0" rtl="0" algn="l">
              <a:lnSpc>
                <a:spcPct val="93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9" name="Google Shape;19;p39"/>
          <p:cNvSpPr txBox="1"/>
          <p:nvPr/>
        </p:nvSpPr>
        <p:spPr>
          <a:xfrm>
            <a:off x="8625942" y="35108"/>
            <a:ext cx="518058" cy="363140"/>
          </a:xfrm>
          <a:prstGeom prst="rect">
            <a:avLst/>
          </a:prstGeom>
          <a:noFill/>
          <a:ln>
            <a:noFill/>
          </a:ln>
        </p:spPr>
        <p:txBody>
          <a:bodyPr anchorCtr="0" anchor="t" bIns="42650" lIns="82025" spcFirstLastPara="1" rIns="82025" wrap="square" tIns="42650">
            <a:spAutoFit/>
          </a:bodyPr>
          <a:lstStyle/>
          <a:p>
            <a:pPr indent="0" lvl="0" marL="0" marR="0" rtl="0" algn="l">
              <a:spcBef>
                <a:spcPts val="0"/>
              </a:spcBef>
              <a:spcAft>
                <a:spcPts val="0"/>
              </a:spcAft>
              <a:buClr>
                <a:srgbClr val="000000"/>
              </a:buClr>
              <a:buSzPts val="1800"/>
              <a:buFont typeface="Arial"/>
              <a:buNone/>
            </a:pPr>
            <a:fld id="{00000000-1234-1234-1234-123412341234}" type="slidenum">
              <a:rPr b="0" i="1" lang="en-US" sz="1800" u="none" cap="none" strike="noStrike">
                <a:solidFill>
                  <a:srgbClr val="000000"/>
                </a:solidFill>
                <a:latin typeface="Arial"/>
                <a:ea typeface="Arial"/>
                <a:cs typeface="Arial"/>
                <a:sym typeface="Arial"/>
              </a:rPr>
              <a:t>‹#›</a:t>
            </a:fld>
            <a:endParaRPr b="0" i="1" sz="1800" u="none" cap="none" strike="noStrike">
              <a:solidFill>
                <a:srgbClr val="000000"/>
              </a:solidFill>
              <a:latin typeface="Arial"/>
              <a:ea typeface="Arial"/>
              <a:cs typeface="Arial"/>
              <a:sym typeface="Arial"/>
            </a:endParaRPr>
          </a:p>
        </p:txBody>
      </p:sp>
      <p:sp>
        <p:nvSpPr>
          <p:cNvPr id="20" name="Google Shape;20;p39"/>
          <p:cNvSpPr txBox="1"/>
          <p:nvPr>
            <p:ph type="ctrTitle"/>
          </p:nvPr>
        </p:nvSpPr>
        <p:spPr>
          <a:xfrm>
            <a:off x="838200" y="762001"/>
            <a:ext cx="7772400" cy="1143000"/>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1" name="Google Shape;21;p39"/>
          <p:cNvSpPr txBox="1"/>
          <p:nvPr>
            <p:ph idx="1" type="subTitle"/>
          </p:nvPr>
        </p:nvSpPr>
        <p:spPr>
          <a:xfrm>
            <a:off x="1524000" y="2438401"/>
            <a:ext cx="6400800" cy="1752600"/>
          </a:xfrm>
          <a:prstGeom prst="rect">
            <a:avLst/>
          </a:prstGeom>
          <a:noFill/>
          <a:ln>
            <a:noFill/>
          </a:ln>
        </p:spPr>
        <p:txBody>
          <a:bodyPr anchorCtr="0" anchor="t" bIns="41975" lIns="83975" spcFirstLastPara="1" rIns="83975" wrap="square" tIns="41975">
            <a:noAutofit/>
          </a:bodyPr>
          <a:lstStyle>
            <a:lvl1pPr lvl="0" algn="ctr">
              <a:lnSpc>
                <a:spcPct val="95000"/>
              </a:lnSpc>
              <a:spcBef>
                <a:spcPts val="638"/>
              </a:spcBef>
              <a:spcAft>
                <a:spcPts val="0"/>
              </a:spcAft>
              <a:buSzPts val="2210"/>
              <a:buFont typeface="Times New Roman"/>
              <a:buNone/>
              <a:defRPr/>
            </a:lvl1pPr>
            <a:lvl2pPr lvl="1" algn="l">
              <a:lnSpc>
                <a:spcPct val="95000"/>
              </a:lnSpc>
              <a:spcBef>
                <a:spcPts val="547"/>
              </a:spcBef>
              <a:spcAft>
                <a:spcPts val="0"/>
              </a:spcAft>
              <a:buSzPts val="1530"/>
              <a:buChar char="■"/>
              <a:defRPr/>
            </a:lvl2pPr>
            <a:lvl3pPr lvl="2" algn="l">
              <a:lnSpc>
                <a:spcPct val="95000"/>
              </a:lnSpc>
              <a:spcBef>
                <a:spcPts val="456"/>
              </a:spcBef>
              <a:spcAft>
                <a:spcPts val="0"/>
              </a:spcAft>
              <a:buSzPts val="1530"/>
              <a:buChar char="○"/>
              <a:defRPr/>
            </a:lvl3pPr>
            <a:lvl4pPr lvl="3" algn="l">
              <a:lnSpc>
                <a:spcPct val="95000"/>
              </a:lnSpc>
              <a:spcBef>
                <a:spcPts val="410"/>
              </a:spcBef>
              <a:spcAft>
                <a:spcPts val="0"/>
              </a:spcAft>
              <a:buSzPts val="1170"/>
              <a:buChar char="◆"/>
              <a:defRPr/>
            </a:lvl4pPr>
            <a:lvl5pPr lvl="4" algn="l">
              <a:lnSpc>
                <a:spcPct val="95000"/>
              </a:lnSpc>
              <a:spcBef>
                <a:spcPts val="410"/>
              </a:spcBef>
              <a:spcAft>
                <a:spcPts val="0"/>
              </a:spcAft>
              <a:buSzPts val="1800"/>
              <a:buChar char="–"/>
              <a:defRPr/>
            </a:lvl5pPr>
            <a:lvl6pPr lvl="5" algn="l">
              <a:lnSpc>
                <a:spcPct val="95000"/>
              </a:lnSpc>
              <a:spcBef>
                <a:spcPts val="410"/>
              </a:spcBef>
              <a:spcAft>
                <a:spcPts val="0"/>
              </a:spcAft>
              <a:buSzPts val="1800"/>
              <a:buChar char="–"/>
              <a:defRPr/>
            </a:lvl6pPr>
            <a:lvl7pPr lvl="6" algn="l">
              <a:lnSpc>
                <a:spcPct val="95000"/>
              </a:lnSpc>
              <a:spcBef>
                <a:spcPts val="410"/>
              </a:spcBef>
              <a:spcAft>
                <a:spcPts val="0"/>
              </a:spcAft>
              <a:buSzPts val="1800"/>
              <a:buChar char="–"/>
              <a:defRPr/>
            </a:lvl7pPr>
            <a:lvl8pPr lvl="7" algn="l">
              <a:lnSpc>
                <a:spcPct val="95000"/>
              </a:lnSpc>
              <a:spcBef>
                <a:spcPts val="410"/>
              </a:spcBef>
              <a:spcAft>
                <a:spcPts val="0"/>
              </a:spcAft>
              <a:buSzPts val="1800"/>
              <a:buChar char="–"/>
              <a:defRPr/>
            </a:lvl8pPr>
            <a:lvl9pPr lvl="8" algn="l">
              <a:lnSpc>
                <a:spcPct val="95000"/>
              </a:lnSpc>
              <a:spcBef>
                <a:spcPts val="41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48"/>
          <p:cNvSpPr txBox="1"/>
          <p:nvPr>
            <p:ph type="title"/>
          </p:nvPr>
        </p:nvSpPr>
        <p:spPr>
          <a:xfrm>
            <a:off x="457202" y="273050"/>
            <a:ext cx="3008313" cy="1162050"/>
          </a:xfrm>
          <a:prstGeom prst="rect">
            <a:avLst/>
          </a:prstGeom>
          <a:noFill/>
          <a:ln>
            <a:noFill/>
          </a:ln>
        </p:spPr>
        <p:txBody>
          <a:bodyPr anchorCtr="0" anchor="b" bIns="41975" lIns="83975" spcFirstLastPara="1" rIns="83975" wrap="square" tIns="41975">
            <a:noAutofit/>
          </a:bodyPr>
          <a:lstStyle>
            <a:lvl1pPr lvl="0" algn="l">
              <a:lnSpc>
                <a:spcPct val="93000"/>
              </a:lnSpc>
              <a:spcBef>
                <a:spcPts val="0"/>
              </a:spcBef>
              <a:spcAft>
                <a:spcPts val="0"/>
              </a:spcAft>
              <a:buSzPts val="1400"/>
              <a:buNone/>
              <a:defRPr b="1" sz="18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7" name="Google Shape;57;p48"/>
          <p:cNvSpPr txBox="1"/>
          <p:nvPr>
            <p:ph idx="1" type="body"/>
          </p:nvPr>
        </p:nvSpPr>
        <p:spPr>
          <a:xfrm>
            <a:off x="3575050" y="273052"/>
            <a:ext cx="5111750" cy="5853113"/>
          </a:xfrm>
          <a:prstGeom prst="rect">
            <a:avLst/>
          </a:prstGeom>
          <a:noFill/>
          <a:ln>
            <a:noFill/>
          </a:ln>
        </p:spPr>
        <p:txBody>
          <a:bodyPr anchorCtr="0" anchor="t" bIns="41975" lIns="83975" spcFirstLastPara="1" rIns="83975" wrap="square" tIns="41975">
            <a:noAutofit/>
          </a:bodyPr>
          <a:lstStyle>
            <a:lvl1pPr indent="-385127" lvl="0" marL="457200" algn="l">
              <a:lnSpc>
                <a:spcPct val="95000"/>
              </a:lnSpc>
              <a:spcBef>
                <a:spcPts val="638"/>
              </a:spcBef>
              <a:spcAft>
                <a:spcPts val="0"/>
              </a:spcAft>
              <a:buSzPts val="2465"/>
              <a:buChar char="●"/>
              <a:defRPr sz="2900"/>
            </a:lvl1pPr>
            <a:lvl2pPr indent="-368935" lvl="1" marL="914400" algn="l">
              <a:lnSpc>
                <a:spcPct val="95000"/>
              </a:lnSpc>
              <a:spcBef>
                <a:spcPts val="547"/>
              </a:spcBef>
              <a:spcAft>
                <a:spcPts val="0"/>
              </a:spcAft>
              <a:buSzPts val="2210"/>
              <a:buChar char="■"/>
              <a:defRPr sz="2600"/>
            </a:lvl2pPr>
            <a:lvl3pPr indent="-347344" lvl="2" marL="1371600" algn="l">
              <a:lnSpc>
                <a:spcPct val="95000"/>
              </a:lnSpc>
              <a:spcBef>
                <a:spcPts val="456"/>
              </a:spcBef>
              <a:spcAft>
                <a:spcPts val="0"/>
              </a:spcAft>
              <a:buSzPts val="1870"/>
              <a:buChar char="○"/>
              <a:defRPr sz="2200"/>
            </a:lvl3pPr>
            <a:lvl4pPr indent="-302894" lvl="3" marL="1828800" algn="l">
              <a:lnSpc>
                <a:spcPct val="95000"/>
              </a:lnSpc>
              <a:spcBef>
                <a:spcPts val="410"/>
              </a:spcBef>
              <a:spcAft>
                <a:spcPts val="0"/>
              </a:spcAft>
              <a:buSzPts val="1170"/>
              <a:buChar char="◆"/>
              <a:defRPr sz="1800"/>
            </a:lvl4pPr>
            <a:lvl5pPr indent="-342900" lvl="4" marL="2286000" algn="l">
              <a:lnSpc>
                <a:spcPct val="95000"/>
              </a:lnSpc>
              <a:spcBef>
                <a:spcPts val="410"/>
              </a:spcBef>
              <a:spcAft>
                <a:spcPts val="0"/>
              </a:spcAft>
              <a:buSzPts val="1800"/>
              <a:buChar char="–"/>
              <a:defRPr sz="1800"/>
            </a:lvl5pPr>
            <a:lvl6pPr indent="-342900" lvl="5" marL="2743200" algn="l">
              <a:lnSpc>
                <a:spcPct val="95000"/>
              </a:lnSpc>
              <a:spcBef>
                <a:spcPts val="410"/>
              </a:spcBef>
              <a:spcAft>
                <a:spcPts val="0"/>
              </a:spcAft>
              <a:buSzPts val="1800"/>
              <a:buChar char="–"/>
              <a:defRPr sz="1800"/>
            </a:lvl6pPr>
            <a:lvl7pPr indent="-342900" lvl="6" marL="3200400" algn="l">
              <a:lnSpc>
                <a:spcPct val="95000"/>
              </a:lnSpc>
              <a:spcBef>
                <a:spcPts val="410"/>
              </a:spcBef>
              <a:spcAft>
                <a:spcPts val="0"/>
              </a:spcAft>
              <a:buSzPts val="1800"/>
              <a:buChar char="–"/>
              <a:defRPr sz="1800"/>
            </a:lvl7pPr>
            <a:lvl8pPr indent="-342900" lvl="7" marL="3657600" algn="l">
              <a:lnSpc>
                <a:spcPct val="95000"/>
              </a:lnSpc>
              <a:spcBef>
                <a:spcPts val="410"/>
              </a:spcBef>
              <a:spcAft>
                <a:spcPts val="0"/>
              </a:spcAft>
              <a:buSzPts val="1800"/>
              <a:buChar char="–"/>
              <a:defRPr sz="1800"/>
            </a:lvl8pPr>
            <a:lvl9pPr indent="-342900" lvl="8" marL="4114800" algn="l">
              <a:lnSpc>
                <a:spcPct val="95000"/>
              </a:lnSpc>
              <a:spcBef>
                <a:spcPts val="410"/>
              </a:spcBef>
              <a:spcAft>
                <a:spcPts val="0"/>
              </a:spcAft>
              <a:buSzPts val="1800"/>
              <a:buChar char="–"/>
              <a:defRPr sz="1800"/>
            </a:lvl9pPr>
          </a:lstStyle>
          <a:p/>
        </p:txBody>
      </p:sp>
      <p:sp>
        <p:nvSpPr>
          <p:cNvPr id="58" name="Google Shape;58;p48"/>
          <p:cNvSpPr txBox="1"/>
          <p:nvPr>
            <p:ph idx="2" type="body"/>
          </p:nvPr>
        </p:nvSpPr>
        <p:spPr>
          <a:xfrm>
            <a:off x="457202" y="1435102"/>
            <a:ext cx="3008313" cy="4691063"/>
          </a:xfrm>
          <a:prstGeom prst="rect">
            <a:avLst/>
          </a:prstGeom>
          <a:noFill/>
          <a:ln>
            <a:noFill/>
          </a:ln>
        </p:spPr>
        <p:txBody>
          <a:bodyPr anchorCtr="0" anchor="t" bIns="41975" lIns="83975" spcFirstLastPara="1" rIns="83975" wrap="square" tIns="41975">
            <a:noAutofit/>
          </a:bodyPr>
          <a:lstStyle>
            <a:lvl1pPr indent="-228600" lvl="0" marL="457200" algn="l">
              <a:lnSpc>
                <a:spcPct val="95000"/>
              </a:lnSpc>
              <a:spcBef>
                <a:spcPts val="638"/>
              </a:spcBef>
              <a:spcAft>
                <a:spcPts val="0"/>
              </a:spcAft>
              <a:buSzPts val="1105"/>
              <a:buNone/>
              <a:defRPr sz="1300"/>
            </a:lvl1pPr>
            <a:lvl2pPr indent="-228600" lvl="1" marL="914400" algn="l">
              <a:lnSpc>
                <a:spcPct val="95000"/>
              </a:lnSpc>
              <a:spcBef>
                <a:spcPts val="547"/>
              </a:spcBef>
              <a:spcAft>
                <a:spcPts val="0"/>
              </a:spcAft>
              <a:buSzPts val="935"/>
              <a:buNone/>
              <a:defRPr sz="1100"/>
            </a:lvl2pPr>
            <a:lvl3pPr indent="-228600" lvl="2" marL="1371600" algn="l">
              <a:lnSpc>
                <a:spcPct val="95000"/>
              </a:lnSpc>
              <a:spcBef>
                <a:spcPts val="456"/>
              </a:spcBef>
              <a:spcAft>
                <a:spcPts val="0"/>
              </a:spcAft>
              <a:buSzPts val="765"/>
              <a:buNone/>
              <a:defRPr sz="900"/>
            </a:lvl3pPr>
            <a:lvl4pPr indent="-228600" lvl="3" marL="1828800" algn="l">
              <a:lnSpc>
                <a:spcPct val="95000"/>
              </a:lnSpc>
              <a:spcBef>
                <a:spcPts val="410"/>
              </a:spcBef>
              <a:spcAft>
                <a:spcPts val="0"/>
              </a:spcAft>
              <a:buSzPts val="520"/>
              <a:buNone/>
              <a:defRPr sz="800"/>
            </a:lvl4pPr>
            <a:lvl5pPr indent="-228600" lvl="4" marL="2286000" algn="l">
              <a:lnSpc>
                <a:spcPct val="95000"/>
              </a:lnSpc>
              <a:spcBef>
                <a:spcPts val="410"/>
              </a:spcBef>
              <a:spcAft>
                <a:spcPts val="0"/>
              </a:spcAft>
              <a:buSzPts val="800"/>
              <a:buNone/>
              <a:defRPr sz="800"/>
            </a:lvl5pPr>
            <a:lvl6pPr indent="-228600" lvl="5" marL="2743200" algn="l">
              <a:lnSpc>
                <a:spcPct val="95000"/>
              </a:lnSpc>
              <a:spcBef>
                <a:spcPts val="410"/>
              </a:spcBef>
              <a:spcAft>
                <a:spcPts val="0"/>
              </a:spcAft>
              <a:buSzPts val="800"/>
              <a:buNone/>
              <a:defRPr sz="800"/>
            </a:lvl6pPr>
            <a:lvl7pPr indent="-228600" lvl="6" marL="3200400" algn="l">
              <a:lnSpc>
                <a:spcPct val="95000"/>
              </a:lnSpc>
              <a:spcBef>
                <a:spcPts val="410"/>
              </a:spcBef>
              <a:spcAft>
                <a:spcPts val="0"/>
              </a:spcAft>
              <a:buSzPts val="800"/>
              <a:buNone/>
              <a:defRPr sz="800"/>
            </a:lvl7pPr>
            <a:lvl8pPr indent="-228600" lvl="7" marL="3657600" algn="l">
              <a:lnSpc>
                <a:spcPct val="95000"/>
              </a:lnSpc>
              <a:spcBef>
                <a:spcPts val="410"/>
              </a:spcBef>
              <a:spcAft>
                <a:spcPts val="0"/>
              </a:spcAft>
              <a:buSzPts val="800"/>
              <a:buNone/>
              <a:defRPr sz="800"/>
            </a:lvl8pPr>
            <a:lvl9pPr indent="-228600" lvl="8" marL="4114800" algn="l">
              <a:lnSpc>
                <a:spcPct val="95000"/>
              </a:lnSpc>
              <a:spcBef>
                <a:spcPts val="410"/>
              </a:spcBef>
              <a:spcAft>
                <a:spcPts val="0"/>
              </a:spcAft>
              <a:buSzPts val="800"/>
              <a:buNone/>
              <a:defRPr sz="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49"/>
          <p:cNvSpPr txBox="1"/>
          <p:nvPr>
            <p:ph type="title"/>
          </p:nvPr>
        </p:nvSpPr>
        <p:spPr>
          <a:xfrm>
            <a:off x="1792289" y="4800600"/>
            <a:ext cx="5486400" cy="566738"/>
          </a:xfrm>
          <a:prstGeom prst="rect">
            <a:avLst/>
          </a:prstGeom>
          <a:noFill/>
          <a:ln>
            <a:noFill/>
          </a:ln>
        </p:spPr>
        <p:txBody>
          <a:bodyPr anchorCtr="0" anchor="b" bIns="41975" lIns="83975" spcFirstLastPara="1" rIns="83975" wrap="square" tIns="41975">
            <a:noAutofit/>
          </a:bodyPr>
          <a:lstStyle>
            <a:lvl1pPr lvl="0" algn="l">
              <a:lnSpc>
                <a:spcPct val="93000"/>
              </a:lnSpc>
              <a:spcBef>
                <a:spcPts val="0"/>
              </a:spcBef>
              <a:spcAft>
                <a:spcPts val="0"/>
              </a:spcAft>
              <a:buSzPts val="1400"/>
              <a:buNone/>
              <a:defRPr b="1" sz="18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61" name="Google Shape;61;p49"/>
          <p:cNvSpPr/>
          <p:nvPr>
            <p:ph idx="2" type="pic"/>
          </p:nvPr>
        </p:nvSpPr>
        <p:spPr>
          <a:xfrm>
            <a:off x="1792289" y="612776"/>
            <a:ext cx="5486400" cy="4114800"/>
          </a:xfrm>
          <a:prstGeom prst="rect">
            <a:avLst/>
          </a:prstGeom>
          <a:noFill/>
          <a:ln>
            <a:noFill/>
          </a:ln>
        </p:spPr>
      </p:sp>
      <p:sp>
        <p:nvSpPr>
          <p:cNvPr id="62" name="Google Shape;62;p49"/>
          <p:cNvSpPr txBox="1"/>
          <p:nvPr>
            <p:ph idx="1" type="body"/>
          </p:nvPr>
        </p:nvSpPr>
        <p:spPr>
          <a:xfrm>
            <a:off x="1792289" y="5367338"/>
            <a:ext cx="5486400" cy="804862"/>
          </a:xfrm>
          <a:prstGeom prst="rect">
            <a:avLst/>
          </a:prstGeom>
          <a:noFill/>
          <a:ln>
            <a:noFill/>
          </a:ln>
        </p:spPr>
        <p:txBody>
          <a:bodyPr anchorCtr="0" anchor="t" bIns="41975" lIns="83975" spcFirstLastPara="1" rIns="83975" wrap="square" tIns="41975">
            <a:noAutofit/>
          </a:bodyPr>
          <a:lstStyle>
            <a:lvl1pPr indent="-228600" lvl="0" marL="457200" algn="l">
              <a:lnSpc>
                <a:spcPct val="95000"/>
              </a:lnSpc>
              <a:spcBef>
                <a:spcPts val="638"/>
              </a:spcBef>
              <a:spcAft>
                <a:spcPts val="0"/>
              </a:spcAft>
              <a:buSzPts val="1105"/>
              <a:buNone/>
              <a:defRPr sz="1300"/>
            </a:lvl1pPr>
            <a:lvl2pPr indent="-228600" lvl="1" marL="914400" algn="l">
              <a:lnSpc>
                <a:spcPct val="95000"/>
              </a:lnSpc>
              <a:spcBef>
                <a:spcPts val="547"/>
              </a:spcBef>
              <a:spcAft>
                <a:spcPts val="0"/>
              </a:spcAft>
              <a:buSzPts val="935"/>
              <a:buNone/>
              <a:defRPr sz="1100"/>
            </a:lvl2pPr>
            <a:lvl3pPr indent="-228600" lvl="2" marL="1371600" algn="l">
              <a:lnSpc>
                <a:spcPct val="95000"/>
              </a:lnSpc>
              <a:spcBef>
                <a:spcPts val="456"/>
              </a:spcBef>
              <a:spcAft>
                <a:spcPts val="0"/>
              </a:spcAft>
              <a:buSzPts val="765"/>
              <a:buNone/>
              <a:defRPr sz="900"/>
            </a:lvl3pPr>
            <a:lvl4pPr indent="-228600" lvl="3" marL="1828800" algn="l">
              <a:lnSpc>
                <a:spcPct val="95000"/>
              </a:lnSpc>
              <a:spcBef>
                <a:spcPts val="410"/>
              </a:spcBef>
              <a:spcAft>
                <a:spcPts val="0"/>
              </a:spcAft>
              <a:buSzPts val="520"/>
              <a:buNone/>
              <a:defRPr sz="800"/>
            </a:lvl4pPr>
            <a:lvl5pPr indent="-228600" lvl="4" marL="2286000" algn="l">
              <a:lnSpc>
                <a:spcPct val="95000"/>
              </a:lnSpc>
              <a:spcBef>
                <a:spcPts val="410"/>
              </a:spcBef>
              <a:spcAft>
                <a:spcPts val="0"/>
              </a:spcAft>
              <a:buSzPts val="800"/>
              <a:buNone/>
              <a:defRPr sz="800"/>
            </a:lvl5pPr>
            <a:lvl6pPr indent="-228600" lvl="5" marL="2743200" algn="l">
              <a:lnSpc>
                <a:spcPct val="95000"/>
              </a:lnSpc>
              <a:spcBef>
                <a:spcPts val="410"/>
              </a:spcBef>
              <a:spcAft>
                <a:spcPts val="0"/>
              </a:spcAft>
              <a:buSzPts val="800"/>
              <a:buNone/>
              <a:defRPr sz="800"/>
            </a:lvl6pPr>
            <a:lvl7pPr indent="-228600" lvl="6" marL="3200400" algn="l">
              <a:lnSpc>
                <a:spcPct val="95000"/>
              </a:lnSpc>
              <a:spcBef>
                <a:spcPts val="410"/>
              </a:spcBef>
              <a:spcAft>
                <a:spcPts val="0"/>
              </a:spcAft>
              <a:buSzPts val="800"/>
              <a:buNone/>
              <a:defRPr sz="800"/>
            </a:lvl7pPr>
            <a:lvl8pPr indent="-228600" lvl="7" marL="3657600" algn="l">
              <a:lnSpc>
                <a:spcPct val="95000"/>
              </a:lnSpc>
              <a:spcBef>
                <a:spcPts val="410"/>
              </a:spcBef>
              <a:spcAft>
                <a:spcPts val="0"/>
              </a:spcAft>
              <a:buSzPts val="800"/>
              <a:buNone/>
              <a:defRPr sz="800"/>
            </a:lvl8pPr>
            <a:lvl9pPr indent="-228600" lvl="8" marL="4114800" algn="l">
              <a:lnSpc>
                <a:spcPct val="95000"/>
              </a:lnSpc>
              <a:spcBef>
                <a:spcPts val="410"/>
              </a:spcBef>
              <a:spcAft>
                <a:spcPts val="0"/>
              </a:spcAft>
              <a:buSzPts val="800"/>
              <a:buNone/>
              <a:defRPr sz="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50"/>
          <p:cNvSpPr txBox="1"/>
          <p:nvPr>
            <p:ph type="title"/>
          </p:nvPr>
        </p:nvSpPr>
        <p:spPr>
          <a:xfrm>
            <a:off x="962307" y="0"/>
            <a:ext cx="7821003" cy="645657"/>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65" name="Google Shape;65;p50"/>
          <p:cNvSpPr txBox="1"/>
          <p:nvPr>
            <p:ph idx="1" type="body"/>
          </p:nvPr>
        </p:nvSpPr>
        <p:spPr>
          <a:xfrm rot="5400000">
            <a:off x="1677995" y="-585541"/>
            <a:ext cx="5788011" cy="8690003"/>
          </a:xfrm>
          <a:prstGeom prst="rect">
            <a:avLst/>
          </a:prstGeom>
          <a:noFill/>
          <a:ln>
            <a:noFill/>
          </a:ln>
        </p:spPr>
        <p:txBody>
          <a:bodyPr anchorCtr="0" anchor="t" bIns="41975" lIns="83975" spcFirstLastPara="1" rIns="83975" wrap="square" tIns="41975">
            <a:noAutofit/>
          </a:bodyPr>
          <a:lstStyle>
            <a:lvl1pPr indent="-325755" lvl="0" marL="457200" algn="l">
              <a:lnSpc>
                <a:spcPct val="95000"/>
              </a:lnSpc>
              <a:spcBef>
                <a:spcPts val="638"/>
              </a:spcBef>
              <a:spcAft>
                <a:spcPts val="0"/>
              </a:spcAft>
              <a:buSzPts val="1530"/>
              <a:buChar char="●"/>
              <a:defRPr/>
            </a:lvl1pPr>
            <a:lvl2pPr indent="-325755" lvl="1" marL="914400" algn="l">
              <a:lnSpc>
                <a:spcPct val="95000"/>
              </a:lnSpc>
              <a:spcBef>
                <a:spcPts val="547"/>
              </a:spcBef>
              <a:spcAft>
                <a:spcPts val="0"/>
              </a:spcAft>
              <a:buSzPts val="1530"/>
              <a:buChar char="■"/>
              <a:defRPr/>
            </a:lvl2pPr>
            <a:lvl3pPr indent="-325755" lvl="2" marL="1371600" algn="l">
              <a:lnSpc>
                <a:spcPct val="95000"/>
              </a:lnSpc>
              <a:spcBef>
                <a:spcPts val="456"/>
              </a:spcBef>
              <a:spcAft>
                <a:spcPts val="0"/>
              </a:spcAft>
              <a:buSzPts val="1530"/>
              <a:buChar char="○"/>
              <a:defRPr/>
            </a:lvl3pPr>
            <a:lvl4pPr indent="-302894" lvl="3" marL="1828800" algn="l">
              <a:lnSpc>
                <a:spcPct val="95000"/>
              </a:lnSpc>
              <a:spcBef>
                <a:spcPts val="410"/>
              </a:spcBef>
              <a:spcAft>
                <a:spcPts val="0"/>
              </a:spcAft>
              <a:buSzPts val="1170"/>
              <a:buChar char="◆"/>
              <a:defRPr/>
            </a:lvl4pPr>
            <a:lvl5pPr indent="-342900" lvl="4" marL="2286000" algn="l">
              <a:lnSpc>
                <a:spcPct val="95000"/>
              </a:lnSpc>
              <a:spcBef>
                <a:spcPts val="410"/>
              </a:spcBef>
              <a:spcAft>
                <a:spcPts val="0"/>
              </a:spcAft>
              <a:buSzPts val="1800"/>
              <a:buChar char="–"/>
              <a:defRPr/>
            </a:lvl5pPr>
            <a:lvl6pPr indent="-342900" lvl="5" marL="2743200" algn="l">
              <a:lnSpc>
                <a:spcPct val="95000"/>
              </a:lnSpc>
              <a:spcBef>
                <a:spcPts val="410"/>
              </a:spcBef>
              <a:spcAft>
                <a:spcPts val="0"/>
              </a:spcAft>
              <a:buSzPts val="1800"/>
              <a:buChar char="–"/>
              <a:defRPr/>
            </a:lvl6pPr>
            <a:lvl7pPr indent="-342900" lvl="6" marL="3200400" algn="l">
              <a:lnSpc>
                <a:spcPct val="95000"/>
              </a:lnSpc>
              <a:spcBef>
                <a:spcPts val="410"/>
              </a:spcBef>
              <a:spcAft>
                <a:spcPts val="0"/>
              </a:spcAft>
              <a:buSzPts val="1800"/>
              <a:buChar char="–"/>
              <a:defRPr/>
            </a:lvl7pPr>
            <a:lvl8pPr indent="-342900" lvl="7" marL="3657600" algn="l">
              <a:lnSpc>
                <a:spcPct val="95000"/>
              </a:lnSpc>
              <a:spcBef>
                <a:spcPts val="410"/>
              </a:spcBef>
              <a:spcAft>
                <a:spcPts val="0"/>
              </a:spcAft>
              <a:buSzPts val="1800"/>
              <a:buChar char="–"/>
              <a:defRPr/>
            </a:lvl8pPr>
            <a:lvl9pPr indent="-342900" lvl="8" marL="4114800" algn="l">
              <a:lnSpc>
                <a:spcPct val="95000"/>
              </a:lnSpc>
              <a:spcBef>
                <a:spcPts val="41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51"/>
          <p:cNvSpPr txBox="1"/>
          <p:nvPr>
            <p:ph type="title"/>
          </p:nvPr>
        </p:nvSpPr>
        <p:spPr>
          <a:xfrm rot="5400000">
            <a:off x="4724401" y="1905000"/>
            <a:ext cx="5865813" cy="2055813"/>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68" name="Google Shape;68;p51"/>
          <p:cNvSpPr txBox="1"/>
          <p:nvPr>
            <p:ph idx="1" type="body"/>
          </p:nvPr>
        </p:nvSpPr>
        <p:spPr>
          <a:xfrm rot="5400000">
            <a:off x="534194" y="-76994"/>
            <a:ext cx="5865813" cy="6019800"/>
          </a:xfrm>
          <a:prstGeom prst="rect">
            <a:avLst/>
          </a:prstGeom>
          <a:noFill/>
          <a:ln>
            <a:noFill/>
          </a:ln>
        </p:spPr>
        <p:txBody>
          <a:bodyPr anchorCtr="0" anchor="t" bIns="41975" lIns="83975" spcFirstLastPara="1" rIns="83975" wrap="square" tIns="41975">
            <a:noAutofit/>
          </a:bodyPr>
          <a:lstStyle>
            <a:lvl1pPr indent="-325755" lvl="0" marL="457200" algn="l">
              <a:lnSpc>
                <a:spcPct val="95000"/>
              </a:lnSpc>
              <a:spcBef>
                <a:spcPts val="638"/>
              </a:spcBef>
              <a:spcAft>
                <a:spcPts val="0"/>
              </a:spcAft>
              <a:buSzPts val="1530"/>
              <a:buChar char="●"/>
              <a:defRPr/>
            </a:lvl1pPr>
            <a:lvl2pPr indent="-325755" lvl="1" marL="914400" algn="l">
              <a:lnSpc>
                <a:spcPct val="95000"/>
              </a:lnSpc>
              <a:spcBef>
                <a:spcPts val="547"/>
              </a:spcBef>
              <a:spcAft>
                <a:spcPts val="0"/>
              </a:spcAft>
              <a:buSzPts val="1530"/>
              <a:buChar char="■"/>
              <a:defRPr/>
            </a:lvl2pPr>
            <a:lvl3pPr indent="-325755" lvl="2" marL="1371600" algn="l">
              <a:lnSpc>
                <a:spcPct val="95000"/>
              </a:lnSpc>
              <a:spcBef>
                <a:spcPts val="456"/>
              </a:spcBef>
              <a:spcAft>
                <a:spcPts val="0"/>
              </a:spcAft>
              <a:buSzPts val="1530"/>
              <a:buChar char="○"/>
              <a:defRPr/>
            </a:lvl3pPr>
            <a:lvl4pPr indent="-302894" lvl="3" marL="1828800" algn="l">
              <a:lnSpc>
                <a:spcPct val="95000"/>
              </a:lnSpc>
              <a:spcBef>
                <a:spcPts val="410"/>
              </a:spcBef>
              <a:spcAft>
                <a:spcPts val="0"/>
              </a:spcAft>
              <a:buSzPts val="1170"/>
              <a:buChar char="◆"/>
              <a:defRPr/>
            </a:lvl4pPr>
            <a:lvl5pPr indent="-342900" lvl="4" marL="2286000" algn="l">
              <a:lnSpc>
                <a:spcPct val="95000"/>
              </a:lnSpc>
              <a:spcBef>
                <a:spcPts val="410"/>
              </a:spcBef>
              <a:spcAft>
                <a:spcPts val="0"/>
              </a:spcAft>
              <a:buSzPts val="1800"/>
              <a:buChar char="–"/>
              <a:defRPr/>
            </a:lvl5pPr>
            <a:lvl6pPr indent="-342900" lvl="5" marL="2743200" algn="l">
              <a:lnSpc>
                <a:spcPct val="95000"/>
              </a:lnSpc>
              <a:spcBef>
                <a:spcPts val="410"/>
              </a:spcBef>
              <a:spcAft>
                <a:spcPts val="0"/>
              </a:spcAft>
              <a:buSzPts val="1800"/>
              <a:buChar char="–"/>
              <a:defRPr/>
            </a:lvl6pPr>
            <a:lvl7pPr indent="-342900" lvl="6" marL="3200400" algn="l">
              <a:lnSpc>
                <a:spcPct val="95000"/>
              </a:lnSpc>
              <a:spcBef>
                <a:spcPts val="410"/>
              </a:spcBef>
              <a:spcAft>
                <a:spcPts val="0"/>
              </a:spcAft>
              <a:buSzPts val="1800"/>
              <a:buChar char="–"/>
              <a:defRPr/>
            </a:lvl7pPr>
            <a:lvl8pPr indent="-342900" lvl="7" marL="3657600" algn="l">
              <a:lnSpc>
                <a:spcPct val="95000"/>
              </a:lnSpc>
              <a:spcBef>
                <a:spcPts val="410"/>
              </a:spcBef>
              <a:spcAft>
                <a:spcPts val="0"/>
              </a:spcAft>
              <a:buSzPts val="1800"/>
              <a:buChar char="–"/>
              <a:defRPr/>
            </a:lvl8pPr>
            <a:lvl9pPr indent="-342900" lvl="8" marL="4114800" algn="l">
              <a:lnSpc>
                <a:spcPct val="95000"/>
              </a:lnSpc>
              <a:spcBef>
                <a:spcPts val="41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0"/>
          <p:cNvSpPr txBox="1"/>
          <p:nvPr>
            <p:ph type="title"/>
          </p:nvPr>
        </p:nvSpPr>
        <p:spPr>
          <a:xfrm>
            <a:off x="1447802" y="1"/>
            <a:ext cx="7313613" cy="1141413"/>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b="1"/>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4" name="Google Shape;24;p40"/>
          <p:cNvSpPr txBox="1"/>
          <p:nvPr>
            <p:ph idx="1" type="body"/>
          </p:nvPr>
        </p:nvSpPr>
        <p:spPr>
          <a:xfrm>
            <a:off x="226999" y="865455"/>
            <a:ext cx="8690003" cy="5788011"/>
          </a:xfrm>
          <a:prstGeom prst="rect">
            <a:avLst/>
          </a:prstGeom>
          <a:noFill/>
          <a:ln>
            <a:noFill/>
          </a:ln>
        </p:spPr>
        <p:txBody>
          <a:bodyPr anchorCtr="0" anchor="t" bIns="41975" lIns="83975" spcFirstLastPara="1" rIns="83975" wrap="square" tIns="41975">
            <a:noAutofit/>
          </a:bodyPr>
          <a:lstStyle>
            <a:lvl1pPr indent="-325755" lvl="0" marL="457200" algn="l">
              <a:lnSpc>
                <a:spcPct val="95000"/>
              </a:lnSpc>
              <a:spcBef>
                <a:spcPts val="638"/>
              </a:spcBef>
              <a:spcAft>
                <a:spcPts val="0"/>
              </a:spcAft>
              <a:buSzPts val="1530"/>
              <a:buChar char="●"/>
              <a:defRPr/>
            </a:lvl1pPr>
            <a:lvl2pPr indent="-325755" lvl="1" marL="914400" algn="l">
              <a:lnSpc>
                <a:spcPct val="95000"/>
              </a:lnSpc>
              <a:spcBef>
                <a:spcPts val="547"/>
              </a:spcBef>
              <a:spcAft>
                <a:spcPts val="0"/>
              </a:spcAft>
              <a:buSzPts val="1530"/>
              <a:buChar char="■"/>
              <a:defRPr/>
            </a:lvl2pPr>
            <a:lvl3pPr indent="-325755" lvl="2" marL="1371600" algn="l">
              <a:lnSpc>
                <a:spcPct val="95000"/>
              </a:lnSpc>
              <a:spcBef>
                <a:spcPts val="456"/>
              </a:spcBef>
              <a:spcAft>
                <a:spcPts val="0"/>
              </a:spcAft>
              <a:buSzPts val="1530"/>
              <a:buChar char="○"/>
              <a:defRPr/>
            </a:lvl3pPr>
            <a:lvl4pPr indent="-302894" lvl="3" marL="1828800" algn="l">
              <a:lnSpc>
                <a:spcPct val="95000"/>
              </a:lnSpc>
              <a:spcBef>
                <a:spcPts val="410"/>
              </a:spcBef>
              <a:spcAft>
                <a:spcPts val="0"/>
              </a:spcAft>
              <a:buSzPts val="1170"/>
              <a:buChar char="◆"/>
              <a:defRPr/>
            </a:lvl4pPr>
            <a:lvl5pPr indent="-342900" lvl="4" marL="2286000" algn="l">
              <a:lnSpc>
                <a:spcPct val="95000"/>
              </a:lnSpc>
              <a:spcBef>
                <a:spcPts val="410"/>
              </a:spcBef>
              <a:spcAft>
                <a:spcPts val="0"/>
              </a:spcAft>
              <a:buSzPts val="1800"/>
              <a:buChar char="–"/>
              <a:defRPr/>
            </a:lvl5pPr>
            <a:lvl6pPr indent="-342900" lvl="5" marL="2743200" algn="l">
              <a:lnSpc>
                <a:spcPct val="95000"/>
              </a:lnSpc>
              <a:spcBef>
                <a:spcPts val="410"/>
              </a:spcBef>
              <a:spcAft>
                <a:spcPts val="0"/>
              </a:spcAft>
              <a:buSzPts val="1800"/>
              <a:buChar char="–"/>
              <a:defRPr/>
            </a:lvl6pPr>
            <a:lvl7pPr indent="-342900" lvl="6" marL="3200400" algn="l">
              <a:lnSpc>
                <a:spcPct val="95000"/>
              </a:lnSpc>
              <a:spcBef>
                <a:spcPts val="410"/>
              </a:spcBef>
              <a:spcAft>
                <a:spcPts val="0"/>
              </a:spcAft>
              <a:buSzPts val="1800"/>
              <a:buChar char="–"/>
              <a:defRPr/>
            </a:lvl7pPr>
            <a:lvl8pPr indent="-342900" lvl="7" marL="3657600" algn="l">
              <a:lnSpc>
                <a:spcPct val="95000"/>
              </a:lnSpc>
              <a:spcBef>
                <a:spcPts val="410"/>
              </a:spcBef>
              <a:spcAft>
                <a:spcPts val="0"/>
              </a:spcAft>
              <a:buSzPts val="1800"/>
              <a:buChar char="–"/>
              <a:defRPr/>
            </a:lvl8pPr>
            <a:lvl9pPr indent="-342900" lvl="8" marL="4114800" algn="l">
              <a:lnSpc>
                <a:spcPct val="95000"/>
              </a:lnSpc>
              <a:spcBef>
                <a:spcPts val="41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1"/>
          <p:cNvSpPr txBox="1"/>
          <p:nvPr>
            <p:ph type="title"/>
          </p:nvPr>
        </p:nvSpPr>
        <p:spPr>
          <a:xfrm>
            <a:off x="722313" y="4406902"/>
            <a:ext cx="7772400" cy="1362075"/>
          </a:xfrm>
          <a:prstGeom prst="rect">
            <a:avLst/>
          </a:prstGeom>
          <a:noFill/>
          <a:ln>
            <a:noFill/>
          </a:ln>
        </p:spPr>
        <p:txBody>
          <a:bodyPr anchorCtr="0" anchor="t" bIns="41975" lIns="83975" spcFirstLastPara="1" rIns="83975" wrap="square" tIns="41975">
            <a:noAutofit/>
          </a:bodyPr>
          <a:lstStyle>
            <a:lvl1pPr lvl="0" algn="l">
              <a:lnSpc>
                <a:spcPct val="93000"/>
              </a:lnSpc>
              <a:spcBef>
                <a:spcPts val="0"/>
              </a:spcBef>
              <a:spcAft>
                <a:spcPts val="0"/>
              </a:spcAft>
              <a:buSzPts val="1400"/>
              <a:buNone/>
              <a:defRPr b="1" sz="3600"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7" name="Google Shape;27;p41"/>
          <p:cNvSpPr txBox="1"/>
          <p:nvPr>
            <p:ph idx="1" type="body"/>
          </p:nvPr>
        </p:nvSpPr>
        <p:spPr>
          <a:xfrm>
            <a:off x="722313" y="2906714"/>
            <a:ext cx="7772400" cy="1500187"/>
          </a:xfrm>
          <a:prstGeom prst="rect">
            <a:avLst/>
          </a:prstGeom>
          <a:noFill/>
          <a:ln>
            <a:noFill/>
          </a:ln>
        </p:spPr>
        <p:txBody>
          <a:bodyPr anchorCtr="0" anchor="b" bIns="41975" lIns="83975" spcFirstLastPara="1" rIns="83975" wrap="square" tIns="41975">
            <a:noAutofit/>
          </a:bodyPr>
          <a:lstStyle>
            <a:lvl1pPr indent="-228600" lvl="0" marL="457200" algn="l">
              <a:lnSpc>
                <a:spcPct val="95000"/>
              </a:lnSpc>
              <a:spcBef>
                <a:spcPts val="638"/>
              </a:spcBef>
              <a:spcAft>
                <a:spcPts val="0"/>
              </a:spcAft>
              <a:buSzPts val="1530"/>
              <a:buNone/>
              <a:defRPr sz="1800"/>
            </a:lvl1pPr>
            <a:lvl2pPr indent="-228600" lvl="1" marL="914400" algn="l">
              <a:lnSpc>
                <a:spcPct val="95000"/>
              </a:lnSpc>
              <a:spcBef>
                <a:spcPts val="547"/>
              </a:spcBef>
              <a:spcAft>
                <a:spcPts val="0"/>
              </a:spcAft>
              <a:buSzPts val="1360"/>
              <a:buNone/>
              <a:defRPr sz="1600"/>
            </a:lvl2pPr>
            <a:lvl3pPr indent="-228600" lvl="2" marL="1371600" algn="l">
              <a:lnSpc>
                <a:spcPct val="95000"/>
              </a:lnSpc>
              <a:spcBef>
                <a:spcPts val="456"/>
              </a:spcBef>
              <a:spcAft>
                <a:spcPts val="0"/>
              </a:spcAft>
              <a:buSzPts val="1275"/>
              <a:buNone/>
              <a:defRPr sz="1500"/>
            </a:lvl3pPr>
            <a:lvl4pPr indent="-228600" lvl="3" marL="1828800" algn="l">
              <a:lnSpc>
                <a:spcPct val="95000"/>
              </a:lnSpc>
              <a:spcBef>
                <a:spcPts val="410"/>
              </a:spcBef>
              <a:spcAft>
                <a:spcPts val="0"/>
              </a:spcAft>
              <a:buSzPts val="845"/>
              <a:buNone/>
              <a:defRPr sz="1300"/>
            </a:lvl4pPr>
            <a:lvl5pPr indent="-228600" lvl="4" marL="2286000" algn="l">
              <a:lnSpc>
                <a:spcPct val="95000"/>
              </a:lnSpc>
              <a:spcBef>
                <a:spcPts val="410"/>
              </a:spcBef>
              <a:spcAft>
                <a:spcPts val="0"/>
              </a:spcAft>
              <a:buSzPts val="1300"/>
              <a:buNone/>
              <a:defRPr sz="1300"/>
            </a:lvl5pPr>
            <a:lvl6pPr indent="-228600" lvl="5" marL="2743200" algn="l">
              <a:lnSpc>
                <a:spcPct val="95000"/>
              </a:lnSpc>
              <a:spcBef>
                <a:spcPts val="410"/>
              </a:spcBef>
              <a:spcAft>
                <a:spcPts val="0"/>
              </a:spcAft>
              <a:buSzPts val="1300"/>
              <a:buNone/>
              <a:defRPr sz="1300"/>
            </a:lvl6pPr>
            <a:lvl7pPr indent="-228600" lvl="6" marL="3200400" algn="l">
              <a:lnSpc>
                <a:spcPct val="95000"/>
              </a:lnSpc>
              <a:spcBef>
                <a:spcPts val="410"/>
              </a:spcBef>
              <a:spcAft>
                <a:spcPts val="0"/>
              </a:spcAft>
              <a:buSzPts val="1300"/>
              <a:buNone/>
              <a:defRPr sz="1300"/>
            </a:lvl7pPr>
            <a:lvl8pPr indent="-228600" lvl="7" marL="3657600" algn="l">
              <a:lnSpc>
                <a:spcPct val="95000"/>
              </a:lnSpc>
              <a:spcBef>
                <a:spcPts val="410"/>
              </a:spcBef>
              <a:spcAft>
                <a:spcPts val="0"/>
              </a:spcAft>
              <a:buSzPts val="1300"/>
              <a:buNone/>
              <a:defRPr sz="1300"/>
            </a:lvl8pPr>
            <a:lvl9pPr indent="-228600" lvl="8" marL="4114800" algn="l">
              <a:lnSpc>
                <a:spcPct val="95000"/>
              </a:lnSpc>
              <a:spcBef>
                <a:spcPts val="410"/>
              </a:spcBef>
              <a:spcAft>
                <a:spcPts val="0"/>
              </a:spcAft>
              <a:buSzPts val="1300"/>
              <a:buNone/>
              <a:defRPr sz="13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29" name="Shape 29"/>
        <p:cNvGrpSpPr/>
        <p:nvPr/>
      </p:nvGrpSpPr>
      <p:grpSpPr>
        <a:xfrm>
          <a:off x="0" y="0"/>
          <a:ext cx="0" cy="0"/>
          <a:chOff x="0" y="0"/>
          <a:chExt cx="0" cy="0"/>
        </a:xfrm>
      </p:grpSpPr>
      <p:sp>
        <p:nvSpPr>
          <p:cNvPr id="30" name="Google Shape;30;p43"/>
          <p:cNvSpPr txBox="1"/>
          <p:nvPr>
            <p:ph type="title"/>
          </p:nvPr>
        </p:nvSpPr>
        <p:spPr>
          <a:xfrm>
            <a:off x="457200" y="122238"/>
            <a:ext cx="7543800" cy="1295400"/>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1" name="Google Shape;31;p43"/>
          <p:cNvSpPr txBox="1"/>
          <p:nvPr>
            <p:ph idx="1" type="body"/>
          </p:nvPr>
        </p:nvSpPr>
        <p:spPr>
          <a:xfrm>
            <a:off x="457200" y="1719263"/>
            <a:ext cx="4038600" cy="4411662"/>
          </a:xfrm>
          <a:prstGeom prst="rect">
            <a:avLst/>
          </a:prstGeom>
          <a:noFill/>
          <a:ln>
            <a:noFill/>
          </a:ln>
        </p:spPr>
        <p:txBody>
          <a:bodyPr anchorCtr="0" anchor="t" bIns="41975" lIns="83975" spcFirstLastPara="1" rIns="83975" wrap="square" tIns="41975">
            <a:noAutofit/>
          </a:bodyPr>
          <a:lstStyle>
            <a:lvl1pPr indent="-325755" lvl="0" marL="457200" algn="l">
              <a:lnSpc>
                <a:spcPct val="95000"/>
              </a:lnSpc>
              <a:spcBef>
                <a:spcPts val="638"/>
              </a:spcBef>
              <a:spcAft>
                <a:spcPts val="0"/>
              </a:spcAft>
              <a:buSzPts val="1530"/>
              <a:buChar char="●"/>
              <a:defRPr/>
            </a:lvl1pPr>
            <a:lvl2pPr indent="-325755" lvl="1" marL="914400" algn="l">
              <a:lnSpc>
                <a:spcPct val="95000"/>
              </a:lnSpc>
              <a:spcBef>
                <a:spcPts val="547"/>
              </a:spcBef>
              <a:spcAft>
                <a:spcPts val="0"/>
              </a:spcAft>
              <a:buSzPts val="1530"/>
              <a:buChar char="■"/>
              <a:defRPr/>
            </a:lvl2pPr>
            <a:lvl3pPr indent="-325755" lvl="2" marL="1371600" algn="l">
              <a:lnSpc>
                <a:spcPct val="95000"/>
              </a:lnSpc>
              <a:spcBef>
                <a:spcPts val="456"/>
              </a:spcBef>
              <a:spcAft>
                <a:spcPts val="0"/>
              </a:spcAft>
              <a:buSzPts val="1530"/>
              <a:buChar char="○"/>
              <a:defRPr/>
            </a:lvl3pPr>
            <a:lvl4pPr indent="-302894" lvl="3" marL="1828800" algn="l">
              <a:lnSpc>
                <a:spcPct val="95000"/>
              </a:lnSpc>
              <a:spcBef>
                <a:spcPts val="410"/>
              </a:spcBef>
              <a:spcAft>
                <a:spcPts val="0"/>
              </a:spcAft>
              <a:buSzPts val="1170"/>
              <a:buChar char="◆"/>
              <a:defRPr/>
            </a:lvl4pPr>
            <a:lvl5pPr indent="-342900" lvl="4" marL="2286000" algn="l">
              <a:lnSpc>
                <a:spcPct val="95000"/>
              </a:lnSpc>
              <a:spcBef>
                <a:spcPts val="410"/>
              </a:spcBef>
              <a:spcAft>
                <a:spcPts val="0"/>
              </a:spcAft>
              <a:buSzPts val="1800"/>
              <a:buChar char="–"/>
              <a:defRPr/>
            </a:lvl5pPr>
            <a:lvl6pPr indent="-342900" lvl="5" marL="2743200" algn="l">
              <a:lnSpc>
                <a:spcPct val="95000"/>
              </a:lnSpc>
              <a:spcBef>
                <a:spcPts val="410"/>
              </a:spcBef>
              <a:spcAft>
                <a:spcPts val="0"/>
              </a:spcAft>
              <a:buSzPts val="1800"/>
              <a:buChar char="–"/>
              <a:defRPr/>
            </a:lvl6pPr>
            <a:lvl7pPr indent="-342900" lvl="6" marL="3200400" algn="l">
              <a:lnSpc>
                <a:spcPct val="95000"/>
              </a:lnSpc>
              <a:spcBef>
                <a:spcPts val="410"/>
              </a:spcBef>
              <a:spcAft>
                <a:spcPts val="0"/>
              </a:spcAft>
              <a:buSzPts val="1800"/>
              <a:buChar char="–"/>
              <a:defRPr/>
            </a:lvl7pPr>
            <a:lvl8pPr indent="-342900" lvl="7" marL="3657600" algn="l">
              <a:lnSpc>
                <a:spcPct val="95000"/>
              </a:lnSpc>
              <a:spcBef>
                <a:spcPts val="410"/>
              </a:spcBef>
              <a:spcAft>
                <a:spcPts val="0"/>
              </a:spcAft>
              <a:buSzPts val="1800"/>
              <a:buChar char="–"/>
              <a:defRPr/>
            </a:lvl8pPr>
            <a:lvl9pPr indent="-342900" lvl="8" marL="4114800" algn="l">
              <a:lnSpc>
                <a:spcPct val="95000"/>
              </a:lnSpc>
              <a:spcBef>
                <a:spcPts val="410"/>
              </a:spcBef>
              <a:spcAft>
                <a:spcPts val="0"/>
              </a:spcAft>
              <a:buSzPts val="1800"/>
              <a:buChar char="–"/>
              <a:defRPr/>
            </a:lvl9pPr>
          </a:lstStyle>
          <a:p/>
        </p:txBody>
      </p:sp>
      <p:sp>
        <p:nvSpPr>
          <p:cNvPr id="32" name="Google Shape;32;p43"/>
          <p:cNvSpPr/>
          <p:nvPr>
            <p:ph idx="2" type="clipArt"/>
          </p:nvPr>
        </p:nvSpPr>
        <p:spPr>
          <a:xfrm>
            <a:off x="4648200" y="1719263"/>
            <a:ext cx="4038600" cy="4411662"/>
          </a:xfrm>
          <a:prstGeom prst="rect">
            <a:avLst/>
          </a:prstGeom>
          <a:noFill/>
          <a:ln>
            <a:noFill/>
          </a:ln>
        </p:spPr>
      </p:sp>
      <p:sp>
        <p:nvSpPr>
          <p:cNvPr id="33" name="Google Shape;33;p43"/>
          <p:cNvSpPr txBox="1"/>
          <p:nvPr>
            <p:ph idx="10" type="dt"/>
          </p:nvPr>
        </p:nvSpPr>
        <p:spPr>
          <a:xfrm>
            <a:off x="457200" y="6248401"/>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4" name="Google Shape;34;p43"/>
          <p:cNvSpPr txBox="1"/>
          <p:nvPr>
            <p:ph idx="11" type="ftr"/>
          </p:nvPr>
        </p:nvSpPr>
        <p:spPr>
          <a:xfrm>
            <a:off x="3124200" y="6248401"/>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35" name="Google Shape;35;p43"/>
          <p:cNvSpPr txBox="1"/>
          <p:nvPr>
            <p:ph idx="12" type="sldNum"/>
          </p:nvPr>
        </p:nvSpPr>
        <p:spPr>
          <a:xfrm>
            <a:off x="6553200" y="6248401"/>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6" name="Shape 36"/>
        <p:cNvGrpSpPr/>
        <p:nvPr/>
      </p:nvGrpSpPr>
      <p:grpSpPr>
        <a:xfrm>
          <a:off x="0" y="0"/>
          <a:ext cx="0" cy="0"/>
          <a:chOff x="0" y="0"/>
          <a:chExt cx="0" cy="0"/>
        </a:xfrm>
      </p:grpSpPr>
      <p:sp>
        <p:nvSpPr>
          <p:cNvPr id="37" name="Google Shape;37;p44"/>
          <p:cNvSpPr txBox="1"/>
          <p:nvPr>
            <p:ph type="title"/>
          </p:nvPr>
        </p:nvSpPr>
        <p:spPr>
          <a:xfrm>
            <a:off x="457200" y="122238"/>
            <a:ext cx="7543800" cy="1295400"/>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38" name="Google Shape;38;p44"/>
          <p:cNvSpPr txBox="1"/>
          <p:nvPr>
            <p:ph idx="1" type="body"/>
          </p:nvPr>
        </p:nvSpPr>
        <p:spPr>
          <a:xfrm>
            <a:off x="457200" y="1719263"/>
            <a:ext cx="4038600" cy="4411662"/>
          </a:xfrm>
          <a:prstGeom prst="rect">
            <a:avLst/>
          </a:prstGeom>
          <a:noFill/>
          <a:ln>
            <a:noFill/>
          </a:ln>
        </p:spPr>
        <p:txBody>
          <a:bodyPr anchorCtr="0" anchor="t" bIns="41975" lIns="83975" spcFirstLastPara="1" rIns="83975" wrap="square" tIns="41975">
            <a:noAutofit/>
          </a:bodyPr>
          <a:lstStyle>
            <a:lvl1pPr indent="-325755" lvl="0" marL="457200" algn="l">
              <a:lnSpc>
                <a:spcPct val="95000"/>
              </a:lnSpc>
              <a:spcBef>
                <a:spcPts val="638"/>
              </a:spcBef>
              <a:spcAft>
                <a:spcPts val="0"/>
              </a:spcAft>
              <a:buSzPts val="1530"/>
              <a:buChar char="●"/>
              <a:defRPr/>
            </a:lvl1pPr>
            <a:lvl2pPr indent="-325755" lvl="1" marL="914400" algn="l">
              <a:lnSpc>
                <a:spcPct val="95000"/>
              </a:lnSpc>
              <a:spcBef>
                <a:spcPts val="547"/>
              </a:spcBef>
              <a:spcAft>
                <a:spcPts val="0"/>
              </a:spcAft>
              <a:buSzPts val="1530"/>
              <a:buChar char="■"/>
              <a:defRPr/>
            </a:lvl2pPr>
            <a:lvl3pPr indent="-325755" lvl="2" marL="1371600" algn="l">
              <a:lnSpc>
                <a:spcPct val="95000"/>
              </a:lnSpc>
              <a:spcBef>
                <a:spcPts val="456"/>
              </a:spcBef>
              <a:spcAft>
                <a:spcPts val="0"/>
              </a:spcAft>
              <a:buSzPts val="1530"/>
              <a:buChar char="○"/>
              <a:defRPr/>
            </a:lvl3pPr>
            <a:lvl4pPr indent="-302894" lvl="3" marL="1828800" algn="l">
              <a:lnSpc>
                <a:spcPct val="95000"/>
              </a:lnSpc>
              <a:spcBef>
                <a:spcPts val="410"/>
              </a:spcBef>
              <a:spcAft>
                <a:spcPts val="0"/>
              </a:spcAft>
              <a:buSzPts val="1170"/>
              <a:buChar char="◆"/>
              <a:defRPr/>
            </a:lvl4pPr>
            <a:lvl5pPr indent="-342900" lvl="4" marL="2286000" algn="l">
              <a:lnSpc>
                <a:spcPct val="95000"/>
              </a:lnSpc>
              <a:spcBef>
                <a:spcPts val="410"/>
              </a:spcBef>
              <a:spcAft>
                <a:spcPts val="0"/>
              </a:spcAft>
              <a:buSzPts val="1800"/>
              <a:buChar char="–"/>
              <a:defRPr/>
            </a:lvl5pPr>
            <a:lvl6pPr indent="-342900" lvl="5" marL="2743200" algn="l">
              <a:lnSpc>
                <a:spcPct val="95000"/>
              </a:lnSpc>
              <a:spcBef>
                <a:spcPts val="410"/>
              </a:spcBef>
              <a:spcAft>
                <a:spcPts val="0"/>
              </a:spcAft>
              <a:buSzPts val="1800"/>
              <a:buChar char="–"/>
              <a:defRPr/>
            </a:lvl6pPr>
            <a:lvl7pPr indent="-342900" lvl="6" marL="3200400" algn="l">
              <a:lnSpc>
                <a:spcPct val="95000"/>
              </a:lnSpc>
              <a:spcBef>
                <a:spcPts val="410"/>
              </a:spcBef>
              <a:spcAft>
                <a:spcPts val="0"/>
              </a:spcAft>
              <a:buSzPts val="1800"/>
              <a:buChar char="–"/>
              <a:defRPr/>
            </a:lvl7pPr>
            <a:lvl8pPr indent="-342900" lvl="7" marL="3657600" algn="l">
              <a:lnSpc>
                <a:spcPct val="95000"/>
              </a:lnSpc>
              <a:spcBef>
                <a:spcPts val="410"/>
              </a:spcBef>
              <a:spcAft>
                <a:spcPts val="0"/>
              </a:spcAft>
              <a:buSzPts val="1800"/>
              <a:buChar char="–"/>
              <a:defRPr/>
            </a:lvl8pPr>
            <a:lvl9pPr indent="-342900" lvl="8" marL="4114800" algn="l">
              <a:lnSpc>
                <a:spcPct val="95000"/>
              </a:lnSpc>
              <a:spcBef>
                <a:spcPts val="410"/>
              </a:spcBef>
              <a:spcAft>
                <a:spcPts val="0"/>
              </a:spcAft>
              <a:buSzPts val="1800"/>
              <a:buChar char="–"/>
              <a:defRPr/>
            </a:lvl9pPr>
          </a:lstStyle>
          <a:p/>
        </p:txBody>
      </p:sp>
      <p:sp>
        <p:nvSpPr>
          <p:cNvPr id="39" name="Google Shape;39;p44"/>
          <p:cNvSpPr txBox="1"/>
          <p:nvPr>
            <p:ph idx="2" type="body"/>
          </p:nvPr>
        </p:nvSpPr>
        <p:spPr>
          <a:xfrm>
            <a:off x="4648200" y="1719263"/>
            <a:ext cx="4038600" cy="4411662"/>
          </a:xfrm>
          <a:prstGeom prst="rect">
            <a:avLst/>
          </a:prstGeom>
          <a:noFill/>
          <a:ln>
            <a:noFill/>
          </a:ln>
        </p:spPr>
        <p:txBody>
          <a:bodyPr anchorCtr="0" anchor="t" bIns="41975" lIns="83975" spcFirstLastPara="1" rIns="83975" wrap="square" tIns="41975">
            <a:noAutofit/>
          </a:bodyPr>
          <a:lstStyle>
            <a:lvl1pPr indent="-325755" lvl="0" marL="457200" algn="l">
              <a:lnSpc>
                <a:spcPct val="95000"/>
              </a:lnSpc>
              <a:spcBef>
                <a:spcPts val="638"/>
              </a:spcBef>
              <a:spcAft>
                <a:spcPts val="0"/>
              </a:spcAft>
              <a:buSzPts val="1530"/>
              <a:buChar char="●"/>
              <a:defRPr/>
            </a:lvl1pPr>
            <a:lvl2pPr indent="-325755" lvl="1" marL="914400" algn="l">
              <a:lnSpc>
                <a:spcPct val="95000"/>
              </a:lnSpc>
              <a:spcBef>
                <a:spcPts val="547"/>
              </a:spcBef>
              <a:spcAft>
                <a:spcPts val="0"/>
              </a:spcAft>
              <a:buSzPts val="1530"/>
              <a:buChar char="■"/>
              <a:defRPr/>
            </a:lvl2pPr>
            <a:lvl3pPr indent="-325755" lvl="2" marL="1371600" algn="l">
              <a:lnSpc>
                <a:spcPct val="95000"/>
              </a:lnSpc>
              <a:spcBef>
                <a:spcPts val="456"/>
              </a:spcBef>
              <a:spcAft>
                <a:spcPts val="0"/>
              </a:spcAft>
              <a:buSzPts val="1530"/>
              <a:buChar char="○"/>
              <a:defRPr/>
            </a:lvl3pPr>
            <a:lvl4pPr indent="-302894" lvl="3" marL="1828800" algn="l">
              <a:lnSpc>
                <a:spcPct val="95000"/>
              </a:lnSpc>
              <a:spcBef>
                <a:spcPts val="410"/>
              </a:spcBef>
              <a:spcAft>
                <a:spcPts val="0"/>
              </a:spcAft>
              <a:buSzPts val="1170"/>
              <a:buChar char="◆"/>
              <a:defRPr/>
            </a:lvl4pPr>
            <a:lvl5pPr indent="-342900" lvl="4" marL="2286000" algn="l">
              <a:lnSpc>
                <a:spcPct val="95000"/>
              </a:lnSpc>
              <a:spcBef>
                <a:spcPts val="410"/>
              </a:spcBef>
              <a:spcAft>
                <a:spcPts val="0"/>
              </a:spcAft>
              <a:buSzPts val="1800"/>
              <a:buChar char="–"/>
              <a:defRPr/>
            </a:lvl5pPr>
            <a:lvl6pPr indent="-342900" lvl="5" marL="2743200" algn="l">
              <a:lnSpc>
                <a:spcPct val="95000"/>
              </a:lnSpc>
              <a:spcBef>
                <a:spcPts val="410"/>
              </a:spcBef>
              <a:spcAft>
                <a:spcPts val="0"/>
              </a:spcAft>
              <a:buSzPts val="1800"/>
              <a:buChar char="–"/>
              <a:defRPr/>
            </a:lvl6pPr>
            <a:lvl7pPr indent="-342900" lvl="6" marL="3200400" algn="l">
              <a:lnSpc>
                <a:spcPct val="95000"/>
              </a:lnSpc>
              <a:spcBef>
                <a:spcPts val="410"/>
              </a:spcBef>
              <a:spcAft>
                <a:spcPts val="0"/>
              </a:spcAft>
              <a:buSzPts val="1800"/>
              <a:buChar char="–"/>
              <a:defRPr/>
            </a:lvl7pPr>
            <a:lvl8pPr indent="-342900" lvl="7" marL="3657600" algn="l">
              <a:lnSpc>
                <a:spcPct val="95000"/>
              </a:lnSpc>
              <a:spcBef>
                <a:spcPts val="410"/>
              </a:spcBef>
              <a:spcAft>
                <a:spcPts val="0"/>
              </a:spcAft>
              <a:buSzPts val="1800"/>
              <a:buChar char="–"/>
              <a:defRPr/>
            </a:lvl8pPr>
            <a:lvl9pPr indent="-342900" lvl="8" marL="4114800" algn="l">
              <a:lnSpc>
                <a:spcPct val="95000"/>
              </a:lnSpc>
              <a:spcBef>
                <a:spcPts val="410"/>
              </a:spcBef>
              <a:spcAft>
                <a:spcPts val="0"/>
              </a:spcAft>
              <a:buSzPts val="1800"/>
              <a:buChar char="–"/>
              <a:defRPr/>
            </a:lvl9pPr>
          </a:lstStyle>
          <a:p/>
        </p:txBody>
      </p:sp>
      <p:sp>
        <p:nvSpPr>
          <p:cNvPr id="40" name="Google Shape;40;p44"/>
          <p:cNvSpPr txBox="1"/>
          <p:nvPr>
            <p:ph idx="10" type="dt"/>
          </p:nvPr>
        </p:nvSpPr>
        <p:spPr>
          <a:xfrm>
            <a:off x="457200" y="6248401"/>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1" name="Google Shape;41;p44"/>
          <p:cNvSpPr txBox="1"/>
          <p:nvPr>
            <p:ph idx="11" type="ftr"/>
          </p:nvPr>
        </p:nvSpPr>
        <p:spPr>
          <a:xfrm>
            <a:off x="3124200" y="6248401"/>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 name="Google Shape;42;p44"/>
          <p:cNvSpPr txBox="1"/>
          <p:nvPr>
            <p:ph idx="12" type="sldNum"/>
          </p:nvPr>
        </p:nvSpPr>
        <p:spPr>
          <a:xfrm>
            <a:off x="6553200" y="6248401"/>
            <a:ext cx="21336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sz="18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45"/>
          <p:cNvSpPr txBox="1"/>
          <p:nvPr>
            <p:ph type="title"/>
          </p:nvPr>
        </p:nvSpPr>
        <p:spPr>
          <a:xfrm>
            <a:off x="962307" y="0"/>
            <a:ext cx="7821003" cy="645657"/>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5" name="Google Shape;45;p45"/>
          <p:cNvSpPr txBox="1"/>
          <p:nvPr>
            <p:ph idx="1" type="body"/>
          </p:nvPr>
        </p:nvSpPr>
        <p:spPr>
          <a:xfrm>
            <a:off x="457201" y="1524002"/>
            <a:ext cx="4037013" cy="4341813"/>
          </a:xfrm>
          <a:prstGeom prst="rect">
            <a:avLst/>
          </a:prstGeom>
          <a:noFill/>
          <a:ln>
            <a:noFill/>
          </a:ln>
        </p:spPr>
        <p:txBody>
          <a:bodyPr anchorCtr="0" anchor="t" bIns="41975" lIns="83975" spcFirstLastPara="1" rIns="83975" wrap="square" tIns="41975">
            <a:noAutofit/>
          </a:bodyPr>
          <a:lstStyle>
            <a:lvl1pPr indent="-368935" lvl="0" marL="457200" algn="l">
              <a:lnSpc>
                <a:spcPct val="95000"/>
              </a:lnSpc>
              <a:spcBef>
                <a:spcPts val="638"/>
              </a:spcBef>
              <a:spcAft>
                <a:spcPts val="0"/>
              </a:spcAft>
              <a:buSzPts val="2210"/>
              <a:buChar char="●"/>
              <a:defRPr sz="2600"/>
            </a:lvl1pPr>
            <a:lvl2pPr indent="-347344" lvl="1" marL="914400" algn="l">
              <a:lnSpc>
                <a:spcPct val="95000"/>
              </a:lnSpc>
              <a:spcBef>
                <a:spcPts val="547"/>
              </a:spcBef>
              <a:spcAft>
                <a:spcPts val="0"/>
              </a:spcAft>
              <a:buSzPts val="1870"/>
              <a:buChar char="■"/>
              <a:defRPr sz="2200"/>
            </a:lvl2pPr>
            <a:lvl3pPr indent="-325755" lvl="2" marL="1371600" algn="l">
              <a:lnSpc>
                <a:spcPct val="95000"/>
              </a:lnSpc>
              <a:spcBef>
                <a:spcPts val="456"/>
              </a:spcBef>
              <a:spcAft>
                <a:spcPts val="0"/>
              </a:spcAft>
              <a:buSzPts val="1530"/>
              <a:buChar char="○"/>
              <a:defRPr sz="1800"/>
            </a:lvl3pPr>
            <a:lvl4pPr indent="-294639" lvl="3" marL="1828800" algn="l">
              <a:lnSpc>
                <a:spcPct val="95000"/>
              </a:lnSpc>
              <a:spcBef>
                <a:spcPts val="410"/>
              </a:spcBef>
              <a:spcAft>
                <a:spcPts val="0"/>
              </a:spcAft>
              <a:buSzPts val="1040"/>
              <a:buChar char="◆"/>
              <a:defRPr sz="1600"/>
            </a:lvl4pPr>
            <a:lvl5pPr indent="-330200" lvl="4" marL="2286000" algn="l">
              <a:lnSpc>
                <a:spcPct val="95000"/>
              </a:lnSpc>
              <a:spcBef>
                <a:spcPts val="410"/>
              </a:spcBef>
              <a:spcAft>
                <a:spcPts val="0"/>
              </a:spcAft>
              <a:buSzPts val="1600"/>
              <a:buChar char="–"/>
              <a:defRPr sz="1600"/>
            </a:lvl5pPr>
            <a:lvl6pPr indent="-330200" lvl="5" marL="2743200" algn="l">
              <a:lnSpc>
                <a:spcPct val="95000"/>
              </a:lnSpc>
              <a:spcBef>
                <a:spcPts val="410"/>
              </a:spcBef>
              <a:spcAft>
                <a:spcPts val="0"/>
              </a:spcAft>
              <a:buSzPts val="1600"/>
              <a:buChar char="–"/>
              <a:defRPr sz="1600"/>
            </a:lvl6pPr>
            <a:lvl7pPr indent="-330200" lvl="6" marL="3200400" algn="l">
              <a:lnSpc>
                <a:spcPct val="95000"/>
              </a:lnSpc>
              <a:spcBef>
                <a:spcPts val="410"/>
              </a:spcBef>
              <a:spcAft>
                <a:spcPts val="0"/>
              </a:spcAft>
              <a:buSzPts val="1600"/>
              <a:buChar char="–"/>
              <a:defRPr sz="1600"/>
            </a:lvl7pPr>
            <a:lvl8pPr indent="-330200" lvl="7" marL="3657600" algn="l">
              <a:lnSpc>
                <a:spcPct val="95000"/>
              </a:lnSpc>
              <a:spcBef>
                <a:spcPts val="410"/>
              </a:spcBef>
              <a:spcAft>
                <a:spcPts val="0"/>
              </a:spcAft>
              <a:buSzPts val="1600"/>
              <a:buChar char="–"/>
              <a:defRPr sz="1600"/>
            </a:lvl8pPr>
            <a:lvl9pPr indent="-330200" lvl="8" marL="4114800" algn="l">
              <a:lnSpc>
                <a:spcPct val="95000"/>
              </a:lnSpc>
              <a:spcBef>
                <a:spcPts val="410"/>
              </a:spcBef>
              <a:spcAft>
                <a:spcPts val="0"/>
              </a:spcAft>
              <a:buSzPts val="1600"/>
              <a:buChar char="–"/>
              <a:defRPr sz="1600"/>
            </a:lvl9pPr>
          </a:lstStyle>
          <a:p/>
        </p:txBody>
      </p:sp>
      <p:sp>
        <p:nvSpPr>
          <p:cNvPr id="46" name="Google Shape;46;p45"/>
          <p:cNvSpPr txBox="1"/>
          <p:nvPr>
            <p:ph idx="2" type="body"/>
          </p:nvPr>
        </p:nvSpPr>
        <p:spPr>
          <a:xfrm>
            <a:off x="4646613" y="1524002"/>
            <a:ext cx="4038600" cy="4341813"/>
          </a:xfrm>
          <a:prstGeom prst="rect">
            <a:avLst/>
          </a:prstGeom>
          <a:noFill/>
          <a:ln>
            <a:noFill/>
          </a:ln>
        </p:spPr>
        <p:txBody>
          <a:bodyPr anchorCtr="0" anchor="t" bIns="41975" lIns="83975" spcFirstLastPara="1" rIns="83975" wrap="square" tIns="41975">
            <a:noAutofit/>
          </a:bodyPr>
          <a:lstStyle>
            <a:lvl1pPr indent="-368935" lvl="0" marL="457200" algn="l">
              <a:lnSpc>
                <a:spcPct val="95000"/>
              </a:lnSpc>
              <a:spcBef>
                <a:spcPts val="638"/>
              </a:spcBef>
              <a:spcAft>
                <a:spcPts val="0"/>
              </a:spcAft>
              <a:buSzPts val="2210"/>
              <a:buChar char="●"/>
              <a:defRPr sz="2600"/>
            </a:lvl1pPr>
            <a:lvl2pPr indent="-347344" lvl="1" marL="914400" algn="l">
              <a:lnSpc>
                <a:spcPct val="95000"/>
              </a:lnSpc>
              <a:spcBef>
                <a:spcPts val="547"/>
              </a:spcBef>
              <a:spcAft>
                <a:spcPts val="0"/>
              </a:spcAft>
              <a:buSzPts val="1870"/>
              <a:buChar char="■"/>
              <a:defRPr sz="2200"/>
            </a:lvl2pPr>
            <a:lvl3pPr indent="-325755" lvl="2" marL="1371600" algn="l">
              <a:lnSpc>
                <a:spcPct val="95000"/>
              </a:lnSpc>
              <a:spcBef>
                <a:spcPts val="456"/>
              </a:spcBef>
              <a:spcAft>
                <a:spcPts val="0"/>
              </a:spcAft>
              <a:buSzPts val="1530"/>
              <a:buChar char="○"/>
              <a:defRPr sz="1800"/>
            </a:lvl3pPr>
            <a:lvl4pPr indent="-294639" lvl="3" marL="1828800" algn="l">
              <a:lnSpc>
                <a:spcPct val="95000"/>
              </a:lnSpc>
              <a:spcBef>
                <a:spcPts val="410"/>
              </a:spcBef>
              <a:spcAft>
                <a:spcPts val="0"/>
              </a:spcAft>
              <a:buSzPts val="1040"/>
              <a:buChar char="◆"/>
              <a:defRPr sz="1600"/>
            </a:lvl4pPr>
            <a:lvl5pPr indent="-330200" lvl="4" marL="2286000" algn="l">
              <a:lnSpc>
                <a:spcPct val="95000"/>
              </a:lnSpc>
              <a:spcBef>
                <a:spcPts val="410"/>
              </a:spcBef>
              <a:spcAft>
                <a:spcPts val="0"/>
              </a:spcAft>
              <a:buSzPts val="1600"/>
              <a:buChar char="–"/>
              <a:defRPr sz="1600"/>
            </a:lvl5pPr>
            <a:lvl6pPr indent="-330200" lvl="5" marL="2743200" algn="l">
              <a:lnSpc>
                <a:spcPct val="95000"/>
              </a:lnSpc>
              <a:spcBef>
                <a:spcPts val="410"/>
              </a:spcBef>
              <a:spcAft>
                <a:spcPts val="0"/>
              </a:spcAft>
              <a:buSzPts val="1600"/>
              <a:buChar char="–"/>
              <a:defRPr sz="1600"/>
            </a:lvl6pPr>
            <a:lvl7pPr indent="-330200" lvl="6" marL="3200400" algn="l">
              <a:lnSpc>
                <a:spcPct val="95000"/>
              </a:lnSpc>
              <a:spcBef>
                <a:spcPts val="410"/>
              </a:spcBef>
              <a:spcAft>
                <a:spcPts val="0"/>
              </a:spcAft>
              <a:buSzPts val="1600"/>
              <a:buChar char="–"/>
              <a:defRPr sz="1600"/>
            </a:lvl7pPr>
            <a:lvl8pPr indent="-330200" lvl="7" marL="3657600" algn="l">
              <a:lnSpc>
                <a:spcPct val="95000"/>
              </a:lnSpc>
              <a:spcBef>
                <a:spcPts val="410"/>
              </a:spcBef>
              <a:spcAft>
                <a:spcPts val="0"/>
              </a:spcAft>
              <a:buSzPts val="1600"/>
              <a:buChar char="–"/>
              <a:defRPr sz="1600"/>
            </a:lvl8pPr>
            <a:lvl9pPr indent="-330200" lvl="8" marL="4114800" algn="l">
              <a:lnSpc>
                <a:spcPct val="95000"/>
              </a:lnSpc>
              <a:spcBef>
                <a:spcPts val="410"/>
              </a:spcBef>
              <a:spcAft>
                <a:spcPts val="0"/>
              </a:spcAft>
              <a:buSzPts val="1600"/>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46"/>
          <p:cNvSpPr txBox="1"/>
          <p:nvPr>
            <p:ph type="title"/>
          </p:nvPr>
        </p:nvSpPr>
        <p:spPr>
          <a:xfrm>
            <a:off x="457200" y="274639"/>
            <a:ext cx="8229600" cy="1143000"/>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49" name="Google Shape;49;p46"/>
          <p:cNvSpPr txBox="1"/>
          <p:nvPr>
            <p:ph idx="1" type="body"/>
          </p:nvPr>
        </p:nvSpPr>
        <p:spPr>
          <a:xfrm>
            <a:off x="457200" y="1535113"/>
            <a:ext cx="4040188" cy="639762"/>
          </a:xfrm>
          <a:prstGeom prst="rect">
            <a:avLst/>
          </a:prstGeom>
          <a:noFill/>
          <a:ln>
            <a:noFill/>
          </a:ln>
        </p:spPr>
        <p:txBody>
          <a:bodyPr anchorCtr="0" anchor="b" bIns="41975" lIns="83975" spcFirstLastPara="1" rIns="83975" wrap="square" tIns="41975">
            <a:noAutofit/>
          </a:bodyPr>
          <a:lstStyle>
            <a:lvl1pPr indent="-228600" lvl="0" marL="457200" algn="l">
              <a:lnSpc>
                <a:spcPct val="95000"/>
              </a:lnSpc>
              <a:spcBef>
                <a:spcPts val="638"/>
              </a:spcBef>
              <a:spcAft>
                <a:spcPts val="0"/>
              </a:spcAft>
              <a:buSzPts val="1870"/>
              <a:buNone/>
              <a:defRPr b="1" sz="2200"/>
            </a:lvl1pPr>
            <a:lvl2pPr indent="-228600" lvl="1" marL="914400" algn="l">
              <a:lnSpc>
                <a:spcPct val="95000"/>
              </a:lnSpc>
              <a:spcBef>
                <a:spcPts val="547"/>
              </a:spcBef>
              <a:spcAft>
                <a:spcPts val="0"/>
              </a:spcAft>
              <a:buSzPts val="1530"/>
              <a:buNone/>
              <a:defRPr b="1" sz="1800"/>
            </a:lvl2pPr>
            <a:lvl3pPr indent="-228600" lvl="2" marL="1371600" algn="l">
              <a:lnSpc>
                <a:spcPct val="95000"/>
              </a:lnSpc>
              <a:spcBef>
                <a:spcPts val="456"/>
              </a:spcBef>
              <a:spcAft>
                <a:spcPts val="0"/>
              </a:spcAft>
              <a:buSzPts val="1360"/>
              <a:buNone/>
              <a:defRPr b="1" sz="1600"/>
            </a:lvl3pPr>
            <a:lvl4pPr indent="-228600" lvl="3" marL="1828800" algn="l">
              <a:lnSpc>
                <a:spcPct val="95000"/>
              </a:lnSpc>
              <a:spcBef>
                <a:spcPts val="410"/>
              </a:spcBef>
              <a:spcAft>
                <a:spcPts val="0"/>
              </a:spcAft>
              <a:buSzPts val="975"/>
              <a:buNone/>
              <a:defRPr b="1" sz="1500"/>
            </a:lvl4pPr>
            <a:lvl5pPr indent="-228600" lvl="4" marL="2286000" algn="l">
              <a:lnSpc>
                <a:spcPct val="95000"/>
              </a:lnSpc>
              <a:spcBef>
                <a:spcPts val="410"/>
              </a:spcBef>
              <a:spcAft>
                <a:spcPts val="0"/>
              </a:spcAft>
              <a:buSzPts val="1500"/>
              <a:buNone/>
              <a:defRPr b="1" sz="1500"/>
            </a:lvl5pPr>
            <a:lvl6pPr indent="-228600" lvl="5" marL="2743200" algn="l">
              <a:lnSpc>
                <a:spcPct val="95000"/>
              </a:lnSpc>
              <a:spcBef>
                <a:spcPts val="410"/>
              </a:spcBef>
              <a:spcAft>
                <a:spcPts val="0"/>
              </a:spcAft>
              <a:buSzPts val="1500"/>
              <a:buNone/>
              <a:defRPr b="1" sz="1500"/>
            </a:lvl6pPr>
            <a:lvl7pPr indent="-228600" lvl="6" marL="3200400" algn="l">
              <a:lnSpc>
                <a:spcPct val="95000"/>
              </a:lnSpc>
              <a:spcBef>
                <a:spcPts val="410"/>
              </a:spcBef>
              <a:spcAft>
                <a:spcPts val="0"/>
              </a:spcAft>
              <a:buSzPts val="1500"/>
              <a:buNone/>
              <a:defRPr b="1" sz="1500"/>
            </a:lvl7pPr>
            <a:lvl8pPr indent="-228600" lvl="7" marL="3657600" algn="l">
              <a:lnSpc>
                <a:spcPct val="95000"/>
              </a:lnSpc>
              <a:spcBef>
                <a:spcPts val="410"/>
              </a:spcBef>
              <a:spcAft>
                <a:spcPts val="0"/>
              </a:spcAft>
              <a:buSzPts val="1500"/>
              <a:buNone/>
              <a:defRPr b="1" sz="1500"/>
            </a:lvl8pPr>
            <a:lvl9pPr indent="-228600" lvl="8" marL="4114800" algn="l">
              <a:lnSpc>
                <a:spcPct val="95000"/>
              </a:lnSpc>
              <a:spcBef>
                <a:spcPts val="410"/>
              </a:spcBef>
              <a:spcAft>
                <a:spcPts val="0"/>
              </a:spcAft>
              <a:buSzPts val="1500"/>
              <a:buNone/>
              <a:defRPr b="1" sz="1500"/>
            </a:lvl9pPr>
          </a:lstStyle>
          <a:p/>
        </p:txBody>
      </p:sp>
      <p:sp>
        <p:nvSpPr>
          <p:cNvPr id="50" name="Google Shape;50;p46"/>
          <p:cNvSpPr txBox="1"/>
          <p:nvPr>
            <p:ph idx="2" type="body"/>
          </p:nvPr>
        </p:nvSpPr>
        <p:spPr>
          <a:xfrm>
            <a:off x="457200" y="2174877"/>
            <a:ext cx="4040188" cy="3951288"/>
          </a:xfrm>
          <a:prstGeom prst="rect">
            <a:avLst/>
          </a:prstGeom>
          <a:noFill/>
          <a:ln>
            <a:noFill/>
          </a:ln>
        </p:spPr>
        <p:txBody>
          <a:bodyPr anchorCtr="0" anchor="t" bIns="41975" lIns="83975" spcFirstLastPara="1" rIns="83975" wrap="square" tIns="41975">
            <a:noAutofit/>
          </a:bodyPr>
          <a:lstStyle>
            <a:lvl1pPr indent="-347345" lvl="0" marL="457200" algn="l">
              <a:lnSpc>
                <a:spcPct val="95000"/>
              </a:lnSpc>
              <a:spcBef>
                <a:spcPts val="638"/>
              </a:spcBef>
              <a:spcAft>
                <a:spcPts val="0"/>
              </a:spcAft>
              <a:buSzPts val="1870"/>
              <a:buChar char="●"/>
              <a:defRPr sz="2200"/>
            </a:lvl1pPr>
            <a:lvl2pPr indent="-325755" lvl="1" marL="914400" algn="l">
              <a:lnSpc>
                <a:spcPct val="95000"/>
              </a:lnSpc>
              <a:spcBef>
                <a:spcPts val="547"/>
              </a:spcBef>
              <a:spcAft>
                <a:spcPts val="0"/>
              </a:spcAft>
              <a:buSzPts val="1530"/>
              <a:buChar char="■"/>
              <a:defRPr sz="1800"/>
            </a:lvl2pPr>
            <a:lvl3pPr indent="-314960" lvl="2" marL="1371600" algn="l">
              <a:lnSpc>
                <a:spcPct val="95000"/>
              </a:lnSpc>
              <a:spcBef>
                <a:spcPts val="456"/>
              </a:spcBef>
              <a:spcAft>
                <a:spcPts val="0"/>
              </a:spcAft>
              <a:buSzPts val="1360"/>
              <a:buChar char="○"/>
              <a:defRPr sz="1600"/>
            </a:lvl3pPr>
            <a:lvl4pPr indent="-290512" lvl="3" marL="1828800" algn="l">
              <a:lnSpc>
                <a:spcPct val="95000"/>
              </a:lnSpc>
              <a:spcBef>
                <a:spcPts val="410"/>
              </a:spcBef>
              <a:spcAft>
                <a:spcPts val="0"/>
              </a:spcAft>
              <a:buSzPts val="975"/>
              <a:buChar char="◆"/>
              <a:defRPr sz="1500"/>
            </a:lvl4pPr>
            <a:lvl5pPr indent="-323850" lvl="4" marL="2286000" algn="l">
              <a:lnSpc>
                <a:spcPct val="95000"/>
              </a:lnSpc>
              <a:spcBef>
                <a:spcPts val="410"/>
              </a:spcBef>
              <a:spcAft>
                <a:spcPts val="0"/>
              </a:spcAft>
              <a:buSzPts val="1500"/>
              <a:buChar char="–"/>
              <a:defRPr sz="1500"/>
            </a:lvl5pPr>
            <a:lvl6pPr indent="-323850" lvl="5" marL="2743200" algn="l">
              <a:lnSpc>
                <a:spcPct val="95000"/>
              </a:lnSpc>
              <a:spcBef>
                <a:spcPts val="410"/>
              </a:spcBef>
              <a:spcAft>
                <a:spcPts val="0"/>
              </a:spcAft>
              <a:buSzPts val="1500"/>
              <a:buChar char="–"/>
              <a:defRPr sz="1500"/>
            </a:lvl6pPr>
            <a:lvl7pPr indent="-323850" lvl="6" marL="3200400" algn="l">
              <a:lnSpc>
                <a:spcPct val="95000"/>
              </a:lnSpc>
              <a:spcBef>
                <a:spcPts val="410"/>
              </a:spcBef>
              <a:spcAft>
                <a:spcPts val="0"/>
              </a:spcAft>
              <a:buSzPts val="1500"/>
              <a:buChar char="–"/>
              <a:defRPr sz="1500"/>
            </a:lvl7pPr>
            <a:lvl8pPr indent="-323850" lvl="7" marL="3657600" algn="l">
              <a:lnSpc>
                <a:spcPct val="95000"/>
              </a:lnSpc>
              <a:spcBef>
                <a:spcPts val="410"/>
              </a:spcBef>
              <a:spcAft>
                <a:spcPts val="0"/>
              </a:spcAft>
              <a:buSzPts val="1500"/>
              <a:buChar char="–"/>
              <a:defRPr sz="1500"/>
            </a:lvl8pPr>
            <a:lvl9pPr indent="-323850" lvl="8" marL="4114800" algn="l">
              <a:lnSpc>
                <a:spcPct val="95000"/>
              </a:lnSpc>
              <a:spcBef>
                <a:spcPts val="410"/>
              </a:spcBef>
              <a:spcAft>
                <a:spcPts val="0"/>
              </a:spcAft>
              <a:buSzPts val="1500"/>
              <a:buChar char="–"/>
              <a:defRPr sz="1500"/>
            </a:lvl9pPr>
          </a:lstStyle>
          <a:p/>
        </p:txBody>
      </p:sp>
      <p:sp>
        <p:nvSpPr>
          <p:cNvPr id="51" name="Google Shape;51;p46"/>
          <p:cNvSpPr txBox="1"/>
          <p:nvPr>
            <p:ph idx="3" type="body"/>
          </p:nvPr>
        </p:nvSpPr>
        <p:spPr>
          <a:xfrm>
            <a:off x="4645027" y="1535113"/>
            <a:ext cx="4041775" cy="639762"/>
          </a:xfrm>
          <a:prstGeom prst="rect">
            <a:avLst/>
          </a:prstGeom>
          <a:noFill/>
          <a:ln>
            <a:noFill/>
          </a:ln>
        </p:spPr>
        <p:txBody>
          <a:bodyPr anchorCtr="0" anchor="b" bIns="41975" lIns="83975" spcFirstLastPara="1" rIns="83975" wrap="square" tIns="41975">
            <a:noAutofit/>
          </a:bodyPr>
          <a:lstStyle>
            <a:lvl1pPr indent="-228600" lvl="0" marL="457200" algn="l">
              <a:lnSpc>
                <a:spcPct val="95000"/>
              </a:lnSpc>
              <a:spcBef>
                <a:spcPts val="638"/>
              </a:spcBef>
              <a:spcAft>
                <a:spcPts val="0"/>
              </a:spcAft>
              <a:buSzPts val="1870"/>
              <a:buNone/>
              <a:defRPr b="1" sz="2200"/>
            </a:lvl1pPr>
            <a:lvl2pPr indent="-228600" lvl="1" marL="914400" algn="l">
              <a:lnSpc>
                <a:spcPct val="95000"/>
              </a:lnSpc>
              <a:spcBef>
                <a:spcPts val="547"/>
              </a:spcBef>
              <a:spcAft>
                <a:spcPts val="0"/>
              </a:spcAft>
              <a:buSzPts val="1530"/>
              <a:buNone/>
              <a:defRPr b="1" sz="1800"/>
            </a:lvl2pPr>
            <a:lvl3pPr indent="-228600" lvl="2" marL="1371600" algn="l">
              <a:lnSpc>
                <a:spcPct val="95000"/>
              </a:lnSpc>
              <a:spcBef>
                <a:spcPts val="456"/>
              </a:spcBef>
              <a:spcAft>
                <a:spcPts val="0"/>
              </a:spcAft>
              <a:buSzPts val="1360"/>
              <a:buNone/>
              <a:defRPr b="1" sz="1600"/>
            </a:lvl3pPr>
            <a:lvl4pPr indent="-228600" lvl="3" marL="1828800" algn="l">
              <a:lnSpc>
                <a:spcPct val="95000"/>
              </a:lnSpc>
              <a:spcBef>
                <a:spcPts val="410"/>
              </a:spcBef>
              <a:spcAft>
                <a:spcPts val="0"/>
              </a:spcAft>
              <a:buSzPts val="975"/>
              <a:buNone/>
              <a:defRPr b="1" sz="1500"/>
            </a:lvl4pPr>
            <a:lvl5pPr indent="-228600" lvl="4" marL="2286000" algn="l">
              <a:lnSpc>
                <a:spcPct val="95000"/>
              </a:lnSpc>
              <a:spcBef>
                <a:spcPts val="410"/>
              </a:spcBef>
              <a:spcAft>
                <a:spcPts val="0"/>
              </a:spcAft>
              <a:buSzPts val="1500"/>
              <a:buNone/>
              <a:defRPr b="1" sz="1500"/>
            </a:lvl5pPr>
            <a:lvl6pPr indent="-228600" lvl="5" marL="2743200" algn="l">
              <a:lnSpc>
                <a:spcPct val="95000"/>
              </a:lnSpc>
              <a:spcBef>
                <a:spcPts val="410"/>
              </a:spcBef>
              <a:spcAft>
                <a:spcPts val="0"/>
              </a:spcAft>
              <a:buSzPts val="1500"/>
              <a:buNone/>
              <a:defRPr b="1" sz="1500"/>
            </a:lvl6pPr>
            <a:lvl7pPr indent="-228600" lvl="6" marL="3200400" algn="l">
              <a:lnSpc>
                <a:spcPct val="95000"/>
              </a:lnSpc>
              <a:spcBef>
                <a:spcPts val="410"/>
              </a:spcBef>
              <a:spcAft>
                <a:spcPts val="0"/>
              </a:spcAft>
              <a:buSzPts val="1500"/>
              <a:buNone/>
              <a:defRPr b="1" sz="1500"/>
            </a:lvl7pPr>
            <a:lvl8pPr indent="-228600" lvl="7" marL="3657600" algn="l">
              <a:lnSpc>
                <a:spcPct val="95000"/>
              </a:lnSpc>
              <a:spcBef>
                <a:spcPts val="410"/>
              </a:spcBef>
              <a:spcAft>
                <a:spcPts val="0"/>
              </a:spcAft>
              <a:buSzPts val="1500"/>
              <a:buNone/>
              <a:defRPr b="1" sz="1500"/>
            </a:lvl8pPr>
            <a:lvl9pPr indent="-228600" lvl="8" marL="4114800" algn="l">
              <a:lnSpc>
                <a:spcPct val="95000"/>
              </a:lnSpc>
              <a:spcBef>
                <a:spcPts val="410"/>
              </a:spcBef>
              <a:spcAft>
                <a:spcPts val="0"/>
              </a:spcAft>
              <a:buSzPts val="1500"/>
              <a:buNone/>
              <a:defRPr b="1" sz="1500"/>
            </a:lvl9pPr>
          </a:lstStyle>
          <a:p/>
        </p:txBody>
      </p:sp>
      <p:sp>
        <p:nvSpPr>
          <p:cNvPr id="52" name="Google Shape;52;p46"/>
          <p:cNvSpPr txBox="1"/>
          <p:nvPr>
            <p:ph idx="4" type="body"/>
          </p:nvPr>
        </p:nvSpPr>
        <p:spPr>
          <a:xfrm>
            <a:off x="4645027" y="2174877"/>
            <a:ext cx="4041775" cy="3951288"/>
          </a:xfrm>
          <a:prstGeom prst="rect">
            <a:avLst/>
          </a:prstGeom>
          <a:noFill/>
          <a:ln>
            <a:noFill/>
          </a:ln>
        </p:spPr>
        <p:txBody>
          <a:bodyPr anchorCtr="0" anchor="t" bIns="41975" lIns="83975" spcFirstLastPara="1" rIns="83975" wrap="square" tIns="41975">
            <a:noAutofit/>
          </a:bodyPr>
          <a:lstStyle>
            <a:lvl1pPr indent="-347345" lvl="0" marL="457200" algn="l">
              <a:lnSpc>
                <a:spcPct val="95000"/>
              </a:lnSpc>
              <a:spcBef>
                <a:spcPts val="638"/>
              </a:spcBef>
              <a:spcAft>
                <a:spcPts val="0"/>
              </a:spcAft>
              <a:buSzPts val="1870"/>
              <a:buChar char="●"/>
              <a:defRPr sz="2200"/>
            </a:lvl1pPr>
            <a:lvl2pPr indent="-325755" lvl="1" marL="914400" algn="l">
              <a:lnSpc>
                <a:spcPct val="95000"/>
              </a:lnSpc>
              <a:spcBef>
                <a:spcPts val="547"/>
              </a:spcBef>
              <a:spcAft>
                <a:spcPts val="0"/>
              </a:spcAft>
              <a:buSzPts val="1530"/>
              <a:buChar char="■"/>
              <a:defRPr sz="1800"/>
            </a:lvl2pPr>
            <a:lvl3pPr indent="-314960" lvl="2" marL="1371600" algn="l">
              <a:lnSpc>
                <a:spcPct val="95000"/>
              </a:lnSpc>
              <a:spcBef>
                <a:spcPts val="456"/>
              </a:spcBef>
              <a:spcAft>
                <a:spcPts val="0"/>
              </a:spcAft>
              <a:buSzPts val="1360"/>
              <a:buChar char="○"/>
              <a:defRPr sz="1600"/>
            </a:lvl3pPr>
            <a:lvl4pPr indent="-290512" lvl="3" marL="1828800" algn="l">
              <a:lnSpc>
                <a:spcPct val="95000"/>
              </a:lnSpc>
              <a:spcBef>
                <a:spcPts val="410"/>
              </a:spcBef>
              <a:spcAft>
                <a:spcPts val="0"/>
              </a:spcAft>
              <a:buSzPts val="975"/>
              <a:buChar char="◆"/>
              <a:defRPr sz="1500"/>
            </a:lvl4pPr>
            <a:lvl5pPr indent="-323850" lvl="4" marL="2286000" algn="l">
              <a:lnSpc>
                <a:spcPct val="95000"/>
              </a:lnSpc>
              <a:spcBef>
                <a:spcPts val="410"/>
              </a:spcBef>
              <a:spcAft>
                <a:spcPts val="0"/>
              </a:spcAft>
              <a:buSzPts val="1500"/>
              <a:buChar char="–"/>
              <a:defRPr sz="1500"/>
            </a:lvl5pPr>
            <a:lvl6pPr indent="-323850" lvl="5" marL="2743200" algn="l">
              <a:lnSpc>
                <a:spcPct val="95000"/>
              </a:lnSpc>
              <a:spcBef>
                <a:spcPts val="410"/>
              </a:spcBef>
              <a:spcAft>
                <a:spcPts val="0"/>
              </a:spcAft>
              <a:buSzPts val="1500"/>
              <a:buChar char="–"/>
              <a:defRPr sz="1500"/>
            </a:lvl6pPr>
            <a:lvl7pPr indent="-323850" lvl="6" marL="3200400" algn="l">
              <a:lnSpc>
                <a:spcPct val="95000"/>
              </a:lnSpc>
              <a:spcBef>
                <a:spcPts val="410"/>
              </a:spcBef>
              <a:spcAft>
                <a:spcPts val="0"/>
              </a:spcAft>
              <a:buSzPts val="1500"/>
              <a:buChar char="–"/>
              <a:defRPr sz="1500"/>
            </a:lvl7pPr>
            <a:lvl8pPr indent="-323850" lvl="7" marL="3657600" algn="l">
              <a:lnSpc>
                <a:spcPct val="95000"/>
              </a:lnSpc>
              <a:spcBef>
                <a:spcPts val="410"/>
              </a:spcBef>
              <a:spcAft>
                <a:spcPts val="0"/>
              </a:spcAft>
              <a:buSzPts val="1500"/>
              <a:buChar char="–"/>
              <a:defRPr sz="1500"/>
            </a:lvl8pPr>
            <a:lvl9pPr indent="-323850" lvl="8" marL="4114800" algn="l">
              <a:lnSpc>
                <a:spcPct val="95000"/>
              </a:lnSpc>
              <a:spcBef>
                <a:spcPts val="410"/>
              </a:spcBef>
              <a:spcAft>
                <a:spcPts val="0"/>
              </a:spcAft>
              <a:buSzPts val="1500"/>
              <a:buChar char="–"/>
              <a:defRPr sz="15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7"/>
          <p:cNvSpPr txBox="1"/>
          <p:nvPr>
            <p:ph type="title"/>
          </p:nvPr>
        </p:nvSpPr>
        <p:spPr>
          <a:xfrm>
            <a:off x="962307" y="0"/>
            <a:ext cx="7821003" cy="645657"/>
          </a:xfrm>
          <a:prstGeom prst="rect">
            <a:avLst/>
          </a:prstGeom>
          <a:noFill/>
          <a:ln>
            <a:noFill/>
          </a:ln>
        </p:spPr>
        <p:txBody>
          <a:bodyPr anchorCtr="0" anchor="ctr" bIns="41975" lIns="83975" spcFirstLastPara="1" rIns="83975" wrap="square" tIns="41975">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8"/>
          <p:cNvSpPr txBox="1"/>
          <p:nvPr/>
        </p:nvSpPr>
        <p:spPr>
          <a:xfrm>
            <a:off x="456782" y="6488618"/>
            <a:ext cx="8230436" cy="435016"/>
          </a:xfrm>
          <a:prstGeom prst="rect">
            <a:avLst/>
          </a:prstGeom>
          <a:noFill/>
          <a:ln>
            <a:noFill/>
          </a:ln>
        </p:spPr>
        <p:txBody>
          <a:bodyPr anchorCtr="0" anchor="ctr" bIns="41650" lIns="83325" spcFirstLastPara="1" rIns="83325" wrap="square" tIns="41650">
            <a:noAutofit/>
          </a:bodyPr>
          <a:lstStyle/>
          <a:p>
            <a:pPr indent="0" lvl="0" marL="0" marR="0" rtl="0" algn="l">
              <a:lnSpc>
                <a:spcPct val="93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1" name="Google Shape;11;p38"/>
          <p:cNvSpPr txBox="1"/>
          <p:nvPr>
            <p:ph type="title"/>
          </p:nvPr>
        </p:nvSpPr>
        <p:spPr>
          <a:xfrm>
            <a:off x="962307" y="0"/>
            <a:ext cx="7821003" cy="645657"/>
          </a:xfrm>
          <a:prstGeom prst="rect">
            <a:avLst/>
          </a:prstGeom>
          <a:noFill/>
          <a:ln>
            <a:noFill/>
          </a:ln>
        </p:spPr>
        <p:txBody>
          <a:bodyPr anchorCtr="0" anchor="ctr" bIns="41975" lIns="83975" spcFirstLastPara="1" rIns="83975" wrap="square" tIns="41975">
            <a:noAutofit/>
          </a:bodyPr>
          <a:lstStyle>
            <a:lvl1pPr lvl="0"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1pPr>
            <a:lvl2pPr lvl="1"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2pPr>
            <a:lvl3pPr lvl="2"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3pPr>
            <a:lvl4pPr lvl="3"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4pPr>
            <a:lvl5pPr lvl="4"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5pPr>
            <a:lvl6pPr lvl="5"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6pPr>
            <a:lvl7pPr lvl="6"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7pPr>
            <a:lvl8pPr lvl="7"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8pPr>
            <a:lvl9pPr lvl="8" marR="0" rtl="0" algn="ctr">
              <a:lnSpc>
                <a:spcPct val="93000"/>
              </a:lnSpc>
              <a:spcBef>
                <a:spcPts val="0"/>
              </a:spcBef>
              <a:spcAft>
                <a:spcPts val="0"/>
              </a:spcAft>
              <a:buSzPts val="1400"/>
              <a:buNone/>
              <a:defRPr b="0" i="0" sz="3600" u="none" cap="none" strike="noStrike">
                <a:solidFill>
                  <a:srgbClr val="CC0000"/>
                </a:solidFill>
                <a:latin typeface="Arial"/>
                <a:ea typeface="Arial"/>
                <a:cs typeface="Arial"/>
                <a:sym typeface="Arial"/>
              </a:defRPr>
            </a:lvl9pPr>
          </a:lstStyle>
          <a:p/>
        </p:txBody>
      </p:sp>
      <p:sp>
        <p:nvSpPr>
          <p:cNvPr id="12" name="Google Shape;12;p38"/>
          <p:cNvSpPr txBox="1"/>
          <p:nvPr>
            <p:ph idx="1" type="body"/>
          </p:nvPr>
        </p:nvSpPr>
        <p:spPr>
          <a:xfrm>
            <a:off x="226999" y="865455"/>
            <a:ext cx="8690003" cy="5788011"/>
          </a:xfrm>
          <a:prstGeom prst="rect">
            <a:avLst/>
          </a:prstGeom>
          <a:noFill/>
          <a:ln>
            <a:noFill/>
          </a:ln>
        </p:spPr>
        <p:txBody>
          <a:bodyPr anchorCtr="0" anchor="t" bIns="41975" lIns="83975" spcFirstLastPara="1" rIns="83975" wrap="square" tIns="41975">
            <a:noAutofit/>
          </a:bodyPr>
          <a:lstStyle>
            <a:lvl1pPr indent="-368935" lvl="0" marL="457200" marR="0" rtl="0" algn="l">
              <a:lnSpc>
                <a:spcPct val="95000"/>
              </a:lnSpc>
              <a:spcBef>
                <a:spcPts val="638"/>
              </a:spcBef>
              <a:spcAft>
                <a:spcPts val="0"/>
              </a:spcAft>
              <a:buClr>
                <a:srgbClr val="0033CC"/>
              </a:buClr>
              <a:buSzPts val="2210"/>
              <a:buFont typeface="Times New Roman"/>
              <a:buChar char="●"/>
              <a:defRPr b="0" i="0" sz="2600" u="none" cap="none" strike="noStrike">
                <a:solidFill>
                  <a:srgbClr val="000000"/>
                </a:solidFill>
                <a:latin typeface="Times New Roman"/>
                <a:ea typeface="Times New Roman"/>
                <a:cs typeface="Times New Roman"/>
                <a:sym typeface="Times New Roman"/>
              </a:defRPr>
            </a:lvl1pPr>
            <a:lvl2pPr indent="-347344" lvl="1" marL="914400" marR="0" rtl="0" algn="l">
              <a:lnSpc>
                <a:spcPct val="95000"/>
              </a:lnSpc>
              <a:spcBef>
                <a:spcPts val="547"/>
              </a:spcBef>
              <a:spcAft>
                <a:spcPts val="0"/>
              </a:spcAft>
              <a:buClr>
                <a:srgbClr val="2D2DB9"/>
              </a:buClr>
              <a:buSzPts val="1870"/>
              <a:buFont typeface="Times New Roman"/>
              <a:buChar char="■"/>
              <a:defRPr b="0" i="0" sz="2200" u="none" cap="none" strike="noStrike">
                <a:solidFill>
                  <a:srgbClr val="000000"/>
                </a:solidFill>
                <a:latin typeface="Times New Roman"/>
                <a:ea typeface="Times New Roman"/>
                <a:cs typeface="Times New Roman"/>
                <a:sym typeface="Times New Roman"/>
              </a:defRPr>
            </a:lvl2pPr>
            <a:lvl3pPr indent="-325755" lvl="2" marL="1371600" marR="0" rtl="0" algn="l">
              <a:lnSpc>
                <a:spcPct val="95000"/>
              </a:lnSpc>
              <a:spcBef>
                <a:spcPts val="456"/>
              </a:spcBef>
              <a:spcAft>
                <a:spcPts val="0"/>
              </a:spcAft>
              <a:buClr>
                <a:srgbClr val="2D2DB9"/>
              </a:buClr>
              <a:buSzPts val="1530"/>
              <a:buFont typeface="Times New Roman"/>
              <a:buChar char="○"/>
              <a:defRPr b="0" i="0" sz="1800" u="none" cap="none" strike="noStrike">
                <a:solidFill>
                  <a:srgbClr val="000000"/>
                </a:solidFill>
                <a:latin typeface="Times New Roman"/>
                <a:ea typeface="Times New Roman"/>
                <a:cs typeface="Times New Roman"/>
                <a:sym typeface="Times New Roman"/>
              </a:defRPr>
            </a:lvl3pPr>
            <a:lvl4pPr indent="-302894" lvl="3" marL="1828800" marR="0" rtl="0" algn="l">
              <a:lnSpc>
                <a:spcPct val="95000"/>
              </a:lnSpc>
              <a:spcBef>
                <a:spcPts val="410"/>
              </a:spcBef>
              <a:spcAft>
                <a:spcPts val="0"/>
              </a:spcAft>
              <a:buClr>
                <a:srgbClr val="2D2DB9"/>
              </a:buClr>
              <a:buSzPts val="1170"/>
              <a:buFont typeface="Noto Sans Symbols"/>
              <a:buChar char="◆"/>
              <a:defRPr b="0" i="0" sz="1800" u="none" cap="none" strike="noStrike">
                <a:solidFill>
                  <a:srgbClr val="000000"/>
                </a:solidFill>
                <a:latin typeface="Times New Roman"/>
                <a:ea typeface="Times New Roman"/>
                <a:cs typeface="Times New Roman"/>
                <a:sym typeface="Times New Roman"/>
              </a:defRPr>
            </a:lvl4pPr>
            <a:lvl5pPr indent="-342900" lvl="4" marL="2286000" marR="0" rtl="0" algn="l">
              <a:lnSpc>
                <a:spcPct val="95000"/>
              </a:lnSpc>
              <a:spcBef>
                <a:spcPts val="410"/>
              </a:spcBef>
              <a:spcAft>
                <a:spcPts val="0"/>
              </a:spcAft>
              <a:buClr>
                <a:srgbClr val="2D2DB9"/>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5pPr>
            <a:lvl6pPr indent="-342900" lvl="5" marL="2743200" marR="0" rtl="0" algn="l">
              <a:lnSpc>
                <a:spcPct val="95000"/>
              </a:lnSpc>
              <a:spcBef>
                <a:spcPts val="410"/>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6pPr>
            <a:lvl7pPr indent="-342900" lvl="6" marL="3200400" marR="0" rtl="0" algn="l">
              <a:lnSpc>
                <a:spcPct val="95000"/>
              </a:lnSpc>
              <a:spcBef>
                <a:spcPts val="410"/>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7pPr>
            <a:lvl8pPr indent="-342900" lvl="7" marL="3657600" marR="0" rtl="0" algn="l">
              <a:lnSpc>
                <a:spcPct val="95000"/>
              </a:lnSpc>
              <a:spcBef>
                <a:spcPts val="410"/>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8pPr>
            <a:lvl9pPr indent="-342900" lvl="8" marL="4114800" marR="0" rtl="0" algn="l">
              <a:lnSpc>
                <a:spcPct val="95000"/>
              </a:lnSpc>
              <a:spcBef>
                <a:spcPts val="410"/>
              </a:spcBef>
              <a:spcAft>
                <a:spcPts val="0"/>
              </a:spcAft>
              <a:buClr>
                <a:srgbClr val="0033CC"/>
              </a:buClr>
              <a:buSzPts val="1800"/>
              <a:buFont typeface="Times New Roman"/>
              <a:buChar char="–"/>
              <a:defRPr b="0" i="0" sz="1800" u="none" cap="none" strike="noStrike">
                <a:solidFill>
                  <a:srgbClr val="000000"/>
                </a:solidFill>
                <a:latin typeface="Times New Roman"/>
                <a:ea typeface="Times New Roman"/>
                <a:cs typeface="Times New Roman"/>
                <a:sym typeface="Times New Roman"/>
              </a:defRPr>
            </a:lvl9pPr>
          </a:lstStyle>
          <a:p/>
        </p:txBody>
      </p:sp>
      <p:sp>
        <p:nvSpPr>
          <p:cNvPr id="13" name="Google Shape;13;p38"/>
          <p:cNvSpPr/>
          <p:nvPr/>
        </p:nvSpPr>
        <p:spPr>
          <a:xfrm>
            <a:off x="1" y="642604"/>
            <a:ext cx="4572000" cy="76319"/>
          </a:xfrm>
          <a:prstGeom prst="rect">
            <a:avLst/>
          </a:prstGeom>
          <a:gradFill>
            <a:gsLst>
              <a:gs pos="0">
                <a:srgbClr val="FF8200"/>
              </a:gs>
              <a:gs pos="100000">
                <a:srgbClr val="000082"/>
              </a:gs>
            </a:gsLst>
            <a:lin ang="0" scaled="0"/>
          </a:gradFill>
          <a:ln>
            <a:noFill/>
          </a:ln>
        </p:spPr>
        <p:txBody>
          <a:bodyPr anchorCtr="0" anchor="ctr" bIns="41650" lIns="83325" spcFirstLastPara="1" rIns="83325" wrap="square" tIns="41650">
            <a:noAutofit/>
          </a:bodyPr>
          <a:lstStyle/>
          <a:p>
            <a:pPr indent="0" lvl="0" marL="0" marR="0" rtl="0" algn="l">
              <a:lnSpc>
                <a:spcPct val="93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4" name="Google Shape;14;p38"/>
          <p:cNvSpPr/>
          <p:nvPr/>
        </p:nvSpPr>
        <p:spPr>
          <a:xfrm>
            <a:off x="4572000" y="642604"/>
            <a:ext cx="4572000" cy="76319"/>
          </a:xfrm>
          <a:prstGeom prst="rect">
            <a:avLst/>
          </a:prstGeom>
          <a:gradFill>
            <a:gsLst>
              <a:gs pos="0">
                <a:srgbClr val="000082"/>
              </a:gs>
              <a:gs pos="100000">
                <a:srgbClr val="FFFFFF"/>
              </a:gs>
            </a:gsLst>
            <a:lin ang="0" scaled="0"/>
          </a:gradFill>
          <a:ln>
            <a:noFill/>
          </a:ln>
        </p:spPr>
        <p:txBody>
          <a:bodyPr anchorCtr="0" anchor="ctr" bIns="41650" lIns="83325" spcFirstLastPara="1" rIns="83325" wrap="square" tIns="41650">
            <a:noAutofit/>
          </a:bodyPr>
          <a:lstStyle/>
          <a:p>
            <a:pPr indent="0" lvl="0" marL="0" marR="0" rtl="0" algn="l">
              <a:lnSpc>
                <a:spcPct val="93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5" name="Google Shape;15;p38"/>
          <p:cNvSpPr txBox="1"/>
          <p:nvPr/>
        </p:nvSpPr>
        <p:spPr>
          <a:xfrm>
            <a:off x="8783310" y="6580200"/>
            <a:ext cx="360690" cy="486251"/>
          </a:xfrm>
          <a:prstGeom prst="rect">
            <a:avLst/>
          </a:prstGeom>
          <a:noFill/>
          <a:ln>
            <a:noFill/>
          </a:ln>
        </p:spPr>
        <p:txBody>
          <a:bodyPr anchorCtr="0" anchor="t" bIns="42650" lIns="82025" spcFirstLastPara="1" rIns="82025" wrap="square" tIns="42650">
            <a:spAutoFit/>
          </a:bodyPr>
          <a:lstStyle/>
          <a:p>
            <a:pPr indent="0" lvl="0" marL="0" marR="0" rtl="0" algn="l">
              <a:spcBef>
                <a:spcPts val="0"/>
              </a:spcBef>
              <a:spcAft>
                <a:spcPts val="0"/>
              </a:spcAft>
              <a:buClr>
                <a:srgbClr val="000000"/>
              </a:buClr>
              <a:buSzPts val="1300"/>
              <a:buFont typeface="Arial"/>
              <a:buNone/>
            </a:pPr>
            <a:fld id="{00000000-1234-1234-1234-123412341234}" type="slidenum">
              <a:rPr b="0" i="1" lang="en-US" sz="1300" u="none" cap="none" strike="noStrike">
                <a:solidFill>
                  <a:srgbClr val="000000"/>
                </a:solidFill>
                <a:latin typeface="Arial"/>
                <a:ea typeface="Arial"/>
                <a:cs typeface="Arial"/>
                <a:sym typeface="Arial"/>
              </a:rPr>
              <a:t>‹#›</a:t>
            </a:fld>
            <a:endParaRPr b="0" i="1" sz="1300" u="none" cap="none" strike="noStrik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1">
            <a:alphaModFix/>
          </a:blip>
          <a:srcRect b="0" l="0" r="0" t="0"/>
          <a:stretch/>
        </p:blipFill>
        <p:spPr>
          <a:xfrm>
            <a:off x="20890" y="0"/>
            <a:ext cx="674032" cy="61970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about:blank" TargetMode="External"/><Relationship Id="rId4" Type="http://schemas.openxmlformats.org/officeDocument/2006/relationships/image" Target="../media/image10.gif"/><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image" Target="../media/image12.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en.wikipedia.org/wiki/Multiple-input_multiple-output" TargetMode="External"/><Relationship Id="rId4" Type="http://schemas.openxmlformats.org/officeDocument/2006/relationships/hyperlink" Target="http://en.wikipedia.org/wiki/Transmitter" TargetMode="External"/><Relationship Id="rId5" Type="http://schemas.openxmlformats.org/officeDocument/2006/relationships/hyperlink" Target="http://en.wikipedia.org/wiki/Receiver_(radio)" TargetMode="External"/><Relationship Id="rId6" Type="http://schemas.openxmlformats.org/officeDocument/2006/relationships/hyperlink" Target="http://en.wikipedia.org/wiki/Antenna_(rad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9.jpg"/></Relationships>
</file>

<file path=ppt/slides/_rels/slide36.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oleObject" Target="../embeddings/oleObject4.bin"/><Relationship Id="rId13" Type="http://schemas.openxmlformats.org/officeDocument/2006/relationships/oleObject" Target="../embeddings/oleObject5.bin"/><Relationship Id="rId12" Type="http://schemas.openxmlformats.org/officeDocument/2006/relationships/oleObject" Target="../embeddings/oleObject5.bin"/><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vmlDrawing" Target="../drawings/vmlDrawing2.vml"/><Relationship Id="rId4" Type="http://schemas.openxmlformats.org/officeDocument/2006/relationships/oleObject" Target="../embeddings/oleObject2.bin"/><Relationship Id="rId9" Type="http://schemas.openxmlformats.org/officeDocument/2006/relationships/oleObject" Target="../embeddings/oleObject4.bin"/><Relationship Id="rId15" Type="http://schemas.openxmlformats.org/officeDocument/2006/relationships/oleObject" Target="../embeddings/oleObject6.bin"/><Relationship Id="rId14" Type="http://schemas.openxmlformats.org/officeDocument/2006/relationships/image" Target="../media/image20.png"/><Relationship Id="rId17" Type="http://schemas.openxmlformats.org/officeDocument/2006/relationships/image" Target="../media/image24.png"/><Relationship Id="rId16" Type="http://schemas.openxmlformats.org/officeDocument/2006/relationships/oleObject" Target="../embeddings/oleObject6.bin"/><Relationship Id="rId5" Type="http://schemas.openxmlformats.org/officeDocument/2006/relationships/oleObject" Target="../embeddings/oleObject2.bin"/><Relationship Id="rId6" Type="http://schemas.openxmlformats.org/officeDocument/2006/relationships/image" Target="../media/image15.png"/><Relationship Id="rId7" Type="http://schemas.openxmlformats.org/officeDocument/2006/relationships/oleObject" Target="../embeddings/oleObject3.bin"/><Relationship Id="rId8"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11" Type="http://schemas.openxmlformats.org/officeDocument/2006/relationships/oleObject" Target="../embeddings/oleObject10.bin"/><Relationship Id="rId10" Type="http://schemas.openxmlformats.org/officeDocument/2006/relationships/oleObject" Target="../embeddings/oleObject9.bin"/><Relationship Id="rId13" Type="http://schemas.openxmlformats.org/officeDocument/2006/relationships/image" Target="../media/image22.png"/><Relationship Id="rId12" Type="http://schemas.openxmlformats.org/officeDocument/2006/relationships/oleObject" Target="../embeddings/oleObject10.bin"/><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vmlDrawing" Target="../drawings/vmlDrawing3.vml"/><Relationship Id="rId4" Type="http://schemas.openxmlformats.org/officeDocument/2006/relationships/oleObject" Target="../embeddings/oleObject7.bin"/><Relationship Id="rId9" Type="http://schemas.openxmlformats.org/officeDocument/2006/relationships/oleObject" Target="../embeddings/oleObject9.bin"/><Relationship Id="rId15" Type="http://schemas.openxmlformats.org/officeDocument/2006/relationships/oleObject" Target="../embeddings/oleObject11.bin"/><Relationship Id="rId14" Type="http://schemas.openxmlformats.org/officeDocument/2006/relationships/oleObject" Target="../embeddings/oleObject11.bin"/><Relationship Id="rId17" Type="http://schemas.openxmlformats.org/officeDocument/2006/relationships/oleObject" Target="../embeddings/oleObject12.bin"/><Relationship Id="rId16" Type="http://schemas.openxmlformats.org/officeDocument/2006/relationships/image" Target="../media/image20.png"/><Relationship Id="rId5" Type="http://schemas.openxmlformats.org/officeDocument/2006/relationships/oleObject" Target="../embeddings/oleObject7.bin"/><Relationship Id="rId19" Type="http://schemas.openxmlformats.org/officeDocument/2006/relationships/image" Target="../media/image23.png"/><Relationship Id="rId6" Type="http://schemas.openxmlformats.org/officeDocument/2006/relationships/image" Target="../media/image21.png"/><Relationship Id="rId18" Type="http://schemas.openxmlformats.org/officeDocument/2006/relationships/oleObject" Target="../embeddings/oleObject12.bin"/><Relationship Id="rId7" Type="http://schemas.openxmlformats.org/officeDocument/2006/relationships/oleObject" Target="../embeddings/oleObject8.bin"/><Relationship Id="rId8"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
          <p:cNvSpPr txBox="1"/>
          <p:nvPr>
            <p:ph idx="4294967295" type="title"/>
          </p:nvPr>
        </p:nvSpPr>
        <p:spPr>
          <a:xfrm>
            <a:off x="694924" y="865456"/>
            <a:ext cx="7772260" cy="2378091"/>
          </a:xfrm>
          <a:prstGeom prst="rect">
            <a:avLst/>
          </a:prstGeom>
          <a:noFill/>
          <a:ln>
            <a:noFill/>
          </a:ln>
        </p:spPr>
        <p:txBody>
          <a:bodyPr anchorCtr="0" anchor="ctr" bIns="41975" lIns="83975" spcFirstLastPara="1" rIns="83975" wrap="square" tIns="41975">
            <a:noAutofit/>
          </a:bodyPr>
          <a:lstStyle/>
          <a:p>
            <a:pPr indent="0" lvl="0" marL="0" marR="0" rtl="0" algn="ctr">
              <a:lnSpc>
                <a:spcPct val="100000"/>
              </a:lnSpc>
              <a:spcBef>
                <a:spcPts val="0"/>
              </a:spcBef>
              <a:spcAft>
                <a:spcPts val="0"/>
              </a:spcAft>
              <a:buNone/>
            </a:pPr>
            <a:r>
              <a:rPr b="1" i="0" lang="en-US" sz="4900" u="none" cap="none" strike="noStrike">
                <a:solidFill>
                  <a:srgbClr val="000000"/>
                </a:solidFill>
                <a:latin typeface="Arial"/>
                <a:ea typeface="Arial"/>
                <a:cs typeface="Arial"/>
                <a:sym typeface="Arial"/>
              </a:rPr>
              <a:t>IEEE 802.11 Wireless Networks (Part 1) </a:t>
            </a:r>
            <a:endParaRPr/>
          </a:p>
        </p:txBody>
      </p:sp>
      <p:sp>
        <p:nvSpPr>
          <p:cNvPr id="76" name="Google Shape;76;p1"/>
          <p:cNvSpPr txBox="1"/>
          <p:nvPr>
            <p:ph idx="1" type="subTitle"/>
          </p:nvPr>
        </p:nvSpPr>
        <p:spPr>
          <a:xfrm>
            <a:off x="1162846" y="3502266"/>
            <a:ext cx="6400521" cy="2381144"/>
          </a:xfrm>
          <a:prstGeom prst="rect">
            <a:avLst/>
          </a:prstGeom>
          <a:noFill/>
          <a:ln>
            <a:noFill/>
          </a:ln>
        </p:spPr>
        <p:txBody>
          <a:bodyPr anchorCtr="0" anchor="ctr" bIns="0" lIns="0" spcFirstLastPara="1" rIns="0" wrap="square" tIns="0">
            <a:noAutofit/>
          </a:bodyPr>
          <a:lstStyle/>
          <a:p>
            <a:pPr indent="-235813" lvl="0" marL="235813" rtl="0" algn="l">
              <a:lnSpc>
                <a:spcPct val="95000"/>
              </a:lnSpc>
              <a:spcBef>
                <a:spcPts val="0"/>
              </a:spcBef>
              <a:spcAft>
                <a:spcPts val="0"/>
              </a:spcAft>
              <a:buSzPts val="2210"/>
              <a:buFont typeface="Arial"/>
              <a:buChar char="•"/>
            </a:pPr>
            <a:r>
              <a:rPr lang="en-US" u="sng"/>
              <a:t>Main reference</a:t>
            </a:r>
            <a:r>
              <a:rPr lang="en-US"/>
              <a:t>: “802.11 Wireless Networks, The Definitive Guide by </a:t>
            </a:r>
            <a:r>
              <a:rPr b="1" lang="en-US"/>
              <a:t>Matthew Gast</a:t>
            </a:r>
            <a:r>
              <a:rPr lang="en-US"/>
              <a:t> Publisher : O'Reilly</a:t>
            </a:r>
            <a:endParaRPr/>
          </a:p>
          <a:p>
            <a:pPr indent="-235813" lvl="1" marL="911420" rtl="0" algn="l">
              <a:lnSpc>
                <a:spcPct val="95000"/>
              </a:lnSpc>
              <a:spcBef>
                <a:spcPts val="547"/>
              </a:spcBef>
              <a:spcAft>
                <a:spcPts val="0"/>
              </a:spcAft>
              <a:buSzPts val="1870"/>
              <a:buFont typeface="Arial"/>
              <a:buChar char="•"/>
            </a:pPr>
            <a:r>
              <a:rPr lang="en-US"/>
              <a:t>Chapter 1-4, also parts of chapter 7</a:t>
            </a:r>
            <a:endParaRPr/>
          </a:p>
          <a:p>
            <a:pPr indent="-117068" lvl="1" marL="911420" rtl="0" algn="l">
              <a:lnSpc>
                <a:spcPct val="95000"/>
              </a:lnSpc>
              <a:spcBef>
                <a:spcPts val="547"/>
              </a:spcBef>
              <a:spcAft>
                <a:spcPts val="0"/>
              </a:spcAft>
              <a:buSzPts val="1870"/>
              <a:buFont typeface="Arial"/>
              <a:buNone/>
            </a:pPr>
            <a:r>
              <a:t/>
            </a:r>
            <a:endParaRPr/>
          </a:p>
          <a:p>
            <a:pPr indent="-235813" lvl="0" marL="235813" rtl="0" algn="l">
              <a:lnSpc>
                <a:spcPct val="95000"/>
              </a:lnSpc>
              <a:spcBef>
                <a:spcPts val="638"/>
              </a:spcBef>
              <a:spcAft>
                <a:spcPts val="0"/>
              </a:spcAft>
              <a:buSzPts val="2210"/>
              <a:buFont typeface="Arial"/>
              <a:buChar char="•"/>
            </a:pPr>
            <a:r>
              <a:rPr lang="en-US" u="sng"/>
              <a:t>Extra reference</a:t>
            </a:r>
            <a:r>
              <a:rPr lang="en-US"/>
              <a:t>: “IEEE 802.11 Tutorial” By </a:t>
            </a:r>
            <a:r>
              <a:rPr b="1" lang="en-US"/>
              <a:t>Mustafa Ergen</a:t>
            </a:r>
            <a:r>
              <a:rPr lang="en-US"/>
              <a:t>, UC Berkeley, California </a:t>
            </a:r>
            <a:endParaRPr/>
          </a:p>
          <a:p>
            <a:pPr indent="-235813" lvl="0" marL="235813" rtl="0" algn="ctr">
              <a:lnSpc>
                <a:spcPct val="95000"/>
              </a:lnSpc>
              <a:spcBef>
                <a:spcPts val="638"/>
              </a:spcBef>
              <a:spcAft>
                <a:spcPts val="0"/>
              </a:spcAft>
              <a:buSzPts val="221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idx="11" type="ftr"/>
          </p:nvPr>
        </p:nvSpPr>
        <p:spPr>
          <a:xfrm>
            <a:off x="7332190" y="0"/>
            <a:ext cx="2896668" cy="457912"/>
          </a:xfrm>
          <a:prstGeom prst="rect">
            <a:avLst/>
          </a:prstGeom>
          <a:noFill/>
          <a:ln>
            <a:noFill/>
          </a:ln>
        </p:spPr>
        <p:txBody>
          <a:bodyPr anchorCtr="0" anchor="t" bIns="45700" lIns="91400" spcFirstLastPara="1" rIns="91400" wrap="square" tIns="45700">
            <a:noAutofit/>
          </a:bodyPr>
          <a:lstStyle/>
          <a:p>
            <a:pPr indent="0" lvl="0" marL="0" marR="0" rtl="0" algn="ct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pic>
        <p:nvPicPr>
          <p:cNvPr descr="4-25" id="157" name="Google Shape;157;p10"/>
          <p:cNvPicPr preferRelativeResize="0"/>
          <p:nvPr/>
        </p:nvPicPr>
        <p:blipFill rotWithShape="1">
          <a:blip r:embed="rId3">
            <a:alphaModFix/>
          </a:blip>
          <a:srcRect b="0" l="0" r="0" t="0"/>
          <a:stretch/>
        </p:blipFill>
        <p:spPr>
          <a:xfrm>
            <a:off x="983196" y="667026"/>
            <a:ext cx="7536906" cy="4444802"/>
          </a:xfrm>
          <a:prstGeom prst="rect">
            <a:avLst/>
          </a:prstGeom>
          <a:noFill/>
          <a:ln>
            <a:noFill/>
          </a:ln>
        </p:spPr>
      </p:pic>
      <p:sp>
        <p:nvSpPr>
          <p:cNvPr id="158" name="Google Shape;158;p10"/>
          <p:cNvSpPr txBox="1"/>
          <p:nvPr>
            <p:ph type="title"/>
          </p:nvPr>
        </p:nvSpPr>
        <p:spPr>
          <a:xfrm>
            <a:off x="621112" y="-160268"/>
            <a:ext cx="8522888" cy="848665"/>
          </a:xfrm>
          <a:prstGeom prst="rect">
            <a:avLst/>
          </a:prstGeom>
          <a:noFill/>
          <a:ln>
            <a:noFill/>
          </a:ln>
        </p:spPr>
        <p:txBody>
          <a:bodyPr anchorCtr="0" anchor="ctr" bIns="41975" lIns="83975" spcFirstLastPara="1" rIns="83975" wrap="square" tIns="41975">
            <a:noAutofit/>
          </a:bodyPr>
          <a:lstStyle/>
          <a:p>
            <a:pPr indent="0" lvl="0" marL="0" rtl="0" algn="ctr">
              <a:lnSpc>
                <a:spcPct val="93000"/>
              </a:lnSpc>
              <a:spcBef>
                <a:spcPts val="0"/>
              </a:spcBef>
              <a:spcAft>
                <a:spcPts val="0"/>
              </a:spcAft>
              <a:buNone/>
            </a:pPr>
            <a:r>
              <a:rPr lang="en-US"/>
              <a:t>The 802.11 Protocol Stack</a:t>
            </a:r>
            <a:endParaRPr/>
          </a:p>
        </p:txBody>
      </p:sp>
      <p:sp>
        <p:nvSpPr>
          <p:cNvPr id="159" name="Google Shape;159;p10"/>
          <p:cNvSpPr txBox="1"/>
          <p:nvPr>
            <p:ph idx="1" type="body"/>
          </p:nvPr>
        </p:nvSpPr>
        <p:spPr>
          <a:xfrm>
            <a:off x="226999" y="865455"/>
            <a:ext cx="8690003" cy="5788011"/>
          </a:xfrm>
          <a:prstGeom prst="rect">
            <a:avLst/>
          </a:prstGeom>
          <a:noFill/>
          <a:ln>
            <a:noFill/>
          </a:ln>
        </p:spPr>
        <p:txBody>
          <a:bodyPr anchorCtr="0" anchor="t" bIns="41975" lIns="83975" spcFirstLastPara="1" rIns="83975" wrap="square" tIns="41975">
            <a:noAutofit/>
          </a:bodyPr>
          <a:lstStyle/>
          <a:p>
            <a:pPr indent="-311073" lvl="0" marL="311073" rtl="0" algn="ctr">
              <a:lnSpc>
                <a:spcPct val="95000"/>
              </a:lnSpc>
              <a:spcBef>
                <a:spcPts val="0"/>
              </a:spcBef>
              <a:spcAft>
                <a:spcPts val="0"/>
              </a:spcAft>
              <a:buSzPts val="2210"/>
              <a:buFont typeface="Times New Roman"/>
              <a:buNone/>
            </a:pPr>
            <a:r>
              <a:rPr lang="en-US"/>
              <a:t>Part of the 802.11 protocol stack.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nvSpPr>
        <p:spPr>
          <a:xfrm>
            <a:off x="685175" y="4015891"/>
            <a:ext cx="7773653" cy="2233085"/>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Common Standards, 802, 802.1, 802.2 can be used by any underlying (MAC &amp; PHY) protocol such as Ethernet (802.3), Token Ring (802.5 ), Wi-Fi (802.11) … etc</a:t>
            </a:r>
            <a:endParaRPr/>
          </a:p>
        </p:txBody>
      </p:sp>
      <p:pic>
        <p:nvPicPr>
          <p:cNvPr id="169" name="Google Shape;169;p11"/>
          <p:cNvPicPr preferRelativeResize="0"/>
          <p:nvPr/>
        </p:nvPicPr>
        <p:blipFill rotWithShape="1">
          <a:blip r:embed="rId3">
            <a:alphaModFix/>
          </a:blip>
          <a:srcRect b="0" l="0" r="0" t="0"/>
          <a:stretch/>
        </p:blipFill>
        <p:spPr>
          <a:xfrm>
            <a:off x="242319" y="1179889"/>
            <a:ext cx="8742923" cy="2665049"/>
          </a:xfrm>
          <a:prstGeom prst="rect">
            <a:avLst/>
          </a:prstGeom>
          <a:noFill/>
          <a:ln cap="flat" cmpd="sng" w="25550">
            <a:solidFill>
              <a:srgbClr val="FF9900"/>
            </a:solidFill>
            <a:prstDash val="solid"/>
            <a:miter lim="800000"/>
            <a:headEnd len="sm" w="sm" type="none"/>
            <a:tailEnd len="sm" w="sm" type="none"/>
          </a:ln>
        </p:spPr>
      </p:pic>
      <p:sp>
        <p:nvSpPr>
          <p:cNvPr id="170" name="Google Shape;170;p11"/>
          <p:cNvSpPr txBox="1"/>
          <p:nvPr/>
        </p:nvSpPr>
        <p:spPr>
          <a:xfrm>
            <a:off x="970663" y="0"/>
            <a:ext cx="7612108" cy="902088"/>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b="0" i="0" lang="en-US" sz="3600" u="none" cap="none" strike="noStrike">
                <a:solidFill>
                  <a:srgbClr val="CC0000"/>
                </a:solidFill>
                <a:latin typeface="Arial"/>
                <a:ea typeface="Arial"/>
                <a:cs typeface="Arial"/>
                <a:sym typeface="Arial"/>
              </a:rPr>
              <a:t>The 802 Network Technology Family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nvSpPr>
        <p:spPr>
          <a:xfrm>
            <a:off x="970663" y="0"/>
            <a:ext cx="7612108" cy="902088"/>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b="0" i="0" lang="en-US" sz="3600" u="none" cap="none" strike="noStrike">
                <a:solidFill>
                  <a:srgbClr val="CC0000"/>
                </a:solidFill>
                <a:latin typeface="Arial"/>
                <a:ea typeface="Arial"/>
                <a:cs typeface="Arial"/>
                <a:sym typeface="Arial"/>
              </a:rPr>
              <a:t>FHSS - DSSS</a:t>
            </a:r>
            <a:endParaRPr/>
          </a:p>
        </p:txBody>
      </p:sp>
      <p:sp>
        <p:nvSpPr>
          <p:cNvPr id="176" name="Google Shape;176;p12">
            <a:hlinkClick r:id="rId3"/>
          </p:cNvPr>
          <p:cNvSpPr txBox="1"/>
          <p:nvPr/>
        </p:nvSpPr>
        <p:spPr>
          <a:xfrm>
            <a:off x="4953000" y="2743200"/>
            <a:ext cx="34773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OFDM</a:t>
            </a:r>
            <a:endParaRPr/>
          </a:p>
        </p:txBody>
      </p:sp>
      <p:pic>
        <p:nvPicPr>
          <p:cNvPr descr="Image result for ofdm images" id="177" name="Google Shape;177;p12"/>
          <p:cNvPicPr preferRelativeResize="0"/>
          <p:nvPr/>
        </p:nvPicPr>
        <p:blipFill rotWithShape="1">
          <a:blip r:embed="rId4">
            <a:alphaModFix/>
          </a:blip>
          <a:srcRect b="0" l="0" r="0" t="0"/>
          <a:stretch/>
        </p:blipFill>
        <p:spPr>
          <a:xfrm>
            <a:off x="4495800" y="992914"/>
            <a:ext cx="2295525" cy="1581151"/>
          </a:xfrm>
          <a:prstGeom prst="rect">
            <a:avLst/>
          </a:prstGeom>
          <a:noFill/>
          <a:ln>
            <a:noFill/>
          </a:ln>
        </p:spPr>
      </p:pic>
      <p:sp>
        <p:nvSpPr>
          <p:cNvPr id="178" name="Google Shape;178;p12">
            <a:hlinkClick r:id="rId5"/>
          </p:cNvPr>
          <p:cNvSpPr txBox="1"/>
          <p:nvPr/>
        </p:nvSpPr>
        <p:spPr>
          <a:xfrm>
            <a:off x="838200" y="2804755"/>
            <a:ext cx="25146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000000"/>
                </a:solidFill>
                <a:latin typeface="Times New Roman"/>
                <a:ea typeface="Times New Roman"/>
                <a:cs typeface="Times New Roman"/>
                <a:sym typeface="Times New Roman"/>
              </a:rPr>
              <a:t>FHSS</a:t>
            </a:r>
            <a:endParaRPr/>
          </a:p>
        </p:txBody>
      </p:sp>
      <p:sp>
        <p:nvSpPr>
          <p:cNvPr id="179" name="Google Shape;179;p12">
            <a:hlinkClick r:id="rId6"/>
          </p:cNvPr>
          <p:cNvSpPr txBox="1"/>
          <p:nvPr/>
        </p:nvSpPr>
        <p:spPr>
          <a:xfrm>
            <a:off x="3048000" y="5638800"/>
            <a:ext cx="1905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DSSS</a:t>
            </a:r>
            <a:endParaRPr/>
          </a:p>
        </p:txBody>
      </p:sp>
      <p:pic>
        <p:nvPicPr>
          <p:cNvPr id="180" name="Google Shape;180;p12"/>
          <p:cNvPicPr preferRelativeResize="0"/>
          <p:nvPr/>
        </p:nvPicPr>
        <p:blipFill rotWithShape="1">
          <a:blip r:embed="rId7">
            <a:alphaModFix/>
          </a:blip>
          <a:srcRect b="0" l="0" r="0" t="0"/>
          <a:stretch/>
        </p:blipFill>
        <p:spPr>
          <a:xfrm>
            <a:off x="1171574" y="1063920"/>
            <a:ext cx="2181225" cy="1524000"/>
          </a:xfrm>
          <a:prstGeom prst="rect">
            <a:avLst/>
          </a:prstGeom>
          <a:noFill/>
          <a:ln>
            <a:noFill/>
          </a:ln>
        </p:spPr>
      </p:pic>
      <p:sp>
        <p:nvSpPr>
          <p:cNvPr descr="Image result for DSSS images" id="181" name="Google Shape;181;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82" name="Google Shape;182;p12"/>
          <p:cNvPicPr preferRelativeResize="0"/>
          <p:nvPr/>
        </p:nvPicPr>
        <p:blipFill rotWithShape="1">
          <a:blip r:embed="rId8">
            <a:alphaModFix/>
          </a:blip>
          <a:srcRect b="0" l="0" r="0" t="0"/>
          <a:stretch/>
        </p:blipFill>
        <p:spPr>
          <a:xfrm>
            <a:off x="2747962" y="3581400"/>
            <a:ext cx="2895600" cy="18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2040"/>
              <a:buFont typeface="Arimo"/>
              <a:buChar char=""/>
            </a:pPr>
            <a:r>
              <a:rPr b="1" lang="en-US" sz="2400">
                <a:solidFill>
                  <a:srgbClr val="000000"/>
                </a:solidFill>
                <a:latin typeface="Arial"/>
                <a:ea typeface="Arial"/>
                <a:cs typeface="Arial"/>
                <a:sym typeface="Arial"/>
              </a:rPr>
              <a:t>In June 1997, the </a:t>
            </a:r>
            <a:r>
              <a:rPr b="1" lang="en-US" sz="2400">
                <a:solidFill>
                  <a:srgbClr val="FF6600"/>
                </a:solidFill>
                <a:latin typeface="Arial"/>
                <a:ea typeface="Arial"/>
                <a:cs typeface="Arial"/>
                <a:sym typeface="Arial"/>
              </a:rPr>
              <a:t>IEEE </a:t>
            </a:r>
            <a:r>
              <a:rPr b="1" lang="en-US" sz="2400">
                <a:solidFill>
                  <a:srgbClr val="000000"/>
                </a:solidFill>
                <a:latin typeface="Arial"/>
                <a:ea typeface="Arial"/>
                <a:cs typeface="Arial"/>
                <a:sym typeface="Arial"/>
              </a:rPr>
              <a:t>finalized the initial standard for wireless LANs, IEEE 802.11. </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2.4GHz operating frequency </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data rates of 1 and 2Mbps. </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3 PHYs: FHSS, DSSS, IRDA.   (IR : Infrared)</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Called</a:t>
            </a:r>
            <a:r>
              <a:rPr b="0" i="0" lang="en-US" sz="2000" u="none" cap="none" strike="noStrike">
                <a:solidFill>
                  <a:srgbClr val="000000"/>
                </a:solidFill>
                <a:latin typeface="Arial"/>
                <a:ea typeface="Arial"/>
                <a:cs typeface="Arial"/>
                <a:sym typeface="Arial"/>
              </a:rPr>
              <a:t> “</a:t>
            </a:r>
            <a:r>
              <a:rPr b="0" i="0" lang="en-US" sz="2000" u="none" cap="none" strike="noStrike">
                <a:solidFill>
                  <a:srgbClr val="0000FF"/>
                </a:solidFill>
                <a:latin typeface="Arial"/>
                <a:ea typeface="Arial"/>
                <a:cs typeface="Arial"/>
                <a:sym typeface="Arial"/>
              </a:rPr>
              <a:t>Legacy Standard</a:t>
            </a:r>
            <a:r>
              <a:rPr b="0"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284163" lvl="1" marL="741363" marR="0" rtl="0" algn="l">
              <a:lnSpc>
                <a:spcPct val="93000"/>
              </a:lnSpc>
              <a:spcBef>
                <a:spcPts val="501"/>
              </a:spcBef>
              <a:spcAft>
                <a:spcPts val="0"/>
              </a:spcAft>
              <a:buClr>
                <a:srgbClr val="000000"/>
              </a:buClr>
              <a:buSzPts val="2000"/>
              <a:buFont typeface="Times New Roman"/>
              <a:buNone/>
            </a:pPr>
            <a:r>
              <a:rPr b="0" i="0" lang="en-US" sz="2000" u="none" cap="none" strike="noStrike">
                <a:solidFill>
                  <a:srgbClr val="000000"/>
                </a:solidFill>
                <a:latin typeface="Arial"/>
                <a:ea typeface="Arial"/>
                <a:cs typeface="Arial"/>
                <a:sym typeface="Arial"/>
              </a:rPr>
              <a:t>IrDA : change RS232 with MCP21xx</a:t>
            </a:r>
            <a:endParaRPr/>
          </a:p>
          <a:p>
            <a:pPr indent="-341313" lvl="0" marL="341313" marR="0" rtl="0" algn="l">
              <a:lnSpc>
                <a:spcPct val="93000"/>
              </a:lnSpc>
              <a:spcBef>
                <a:spcPts val="604"/>
              </a:spcBef>
              <a:spcAft>
                <a:spcPts val="0"/>
              </a:spcAft>
              <a:buClr>
                <a:srgbClr val="000000"/>
              </a:buClr>
              <a:buSzPts val="2040"/>
              <a:buFont typeface="Arimo"/>
              <a:buChar char=""/>
            </a:pPr>
            <a:r>
              <a:rPr lang="en-US" sz="2400">
                <a:solidFill>
                  <a:srgbClr val="000000"/>
                </a:solidFill>
                <a:latin typeface="Arial"/>
                <a:ea typeface="Arial"/>
                <a:cs typeface="Arial"/>
                <a:sym typeface="Arial"/>
              </a:rPr>
              <a:t>What do the letters mean?</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Task groups within the 802.11 WG enhance portions of the 802.11 standard. A particular letter corresponding to each standard/revision. For example</a:t>
            </a:r>
            <a:r>
              <a:rPr b="1" i="0" lang="en-US" sz="2000" u="sng" cap="none" strike="noStrike">
                <a:solidFill>
                  <a:srgbClr val="000000"/>
                </a:solidFill>
                <a:latin typeface="Arial"/>
                <a:ea typeface="Arial"/>
                <a:cs typeface="Arial"/>
                <a:sym typeface="Arial"/>
              </a:rPr>
              <a:t>, Task Group B </a:t>
            </a:r>
            <a:r>
              <a:rPr b="1" i="0" lang="en-US" sz="2000" u="none" cap="none" strike="noStrike">
                <a:solidFill>
                  <a:srgbClr val="000000"/>
                </a:solidFill>
                <a:latin typeface="Arial"/>
                <a:ea typeface="Arial"/>
                <a:cs typeface="Arial"/>
                <a:sym typeface="Arial"/>
              </a:rPr>
              <a:t>(i.e., 802.11b) was responsible for upgrading the initial 802.11 standard to include higher data rate operation using DSSS in the 2.4GHz band.</a:t>
            </a:r>
            <a:endParaRPr/>
          </a:p>
        </p:txBody>
      </p:sp>
      <p:sp>
        <p:nvSpPr>
          <p:cNvPr id="192" name="Google Shape;192;p13"/>
          <p:cNvSpPr txBox="1"/>
          <p:nvPr/>
        </p:nvSpPr>
        <p:spPr>
          <a:xfrm>
            <a:off x="970663" y="0"/>
            <a:ext cx="7612108" cy="902088"/>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lang="en-US" sz="3600">
                <a:solidFill>
                  <a:srgbClr val="CC0000"/>
                </a:solidFill>
                <a:latin typeface="Arial"/>
                <a:ea typeface="Arial"/>
                <a:cs typeface="Arial"/>
                <a:sym typeface="Arial"/>
              </a:rPr>
              <a:t>IEEE 802.11 WLAN ‘Alphabet Soup’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1700"/>
              <a:buFont typeface="Arimo"/>
              <a:buChar char=""/>
            </a:pPr>
            <a:r>
              <a:rPr lang="en-US" sz="2000">
                <a:solidFill>
                  <a:srgbClr val="000000"/>
                </a:solidFill>
                <a:latin typeface="Arial"/>
                <a:ea typeface="Arial"/>
                <a:cs typeface="Arial"/>
                <a:sym typeface="Arial"/>
              </a:rPr>
              <a:t>802.11a 1999 -- OFDM in the 5GHz Band</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Physical Layer (PHY) standard </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5GHz (low level of RF interference) </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Uses OFDM PHY </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data rates 6 -- 54Mbps. </a:t>
            </a:r>
            <a:endParaRPr/>
          </a:p>
          <a:p>
            <a:pPr indent="-284163" lvl="1" marL="741363" marR="0" rtl="0" algn="l">
              <a:lnSpc>
                <a:spcPct val="93000"/>
              </a:lnSpc>
              <a:spcBef>
                <a:spcPts val="456"/>
              </a:spcBef>
              <a:spcAft>
                <a:spcPts val="0"/>
              </a:spcAft>
              <a:buClr>
                <a:srgbClr val="000000"/>
              </a:buClr>
              <a:buSzPts val="1800"/>
              <a:buFont typeface="Times New Roman"/>
              <a:buNone/>
            </a:pPr>
            <a:r>
              <a:t/>
            </a:r>
            <a:endParaRPr b="0" i="0" sz="1800" u="none" cap="none" strike="noStrike">
              <a:solidFill>
                <a:srgbClr val="000000"/>
              </a:solidFill>
              <a:latin typeface="Arial"/>
              <a:ea typeface="Arial"/>
              <a:cs typeface="Arial"/>
              <a:sym typeface="Arial"/>
            </a:endParaRPr>
          </a:p>
          <a:p>
            <a:pPr indent="-341313" lvl="0" marL="341313" marR="0" rtl="0" algn="l">
              <a:lnSpc>
                <a:spcPct val="93000"/>
              </a:lnSpc>
              <a:spcBef>
                <a:spcPts val="501"/>
              </a:spcBef>
              <a:spcAft>
                <a:spcPts val="0"/>
              </a:spcAft>
              <a:buClr>
                <a:srgbClr val="000000"/>
              </a:buClr>
              <a:buSzPts val="1700"/>
              <a:buFont typeface="Arimo"/>
              <a:buChar char=""/>
            </a:pPr>
            <a:r>
              <a:rPr lang="en-US" sz="2000">
                <a:solidFill>
                  <a:srgbClr val="000000"/>
                </a:solidFill>
                <a:latin typeface="Arial"/>
                <a:ea typeface="Arial"/>
                <a:cs typeface="Arial"/>
                <a:sym typeface="Arial"/>
              </a:rPr>
              <a:t>802.11b 1999 -- High Rate DSSS in the 2.4GHz band</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Enhanced 802.11 DSSS PHY </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include 5.5Mbps and 11Mbps data rates </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uses CCK (Complementary Code Keying), a modulation technique that makes efficient use of the radio spectrum.</a:t>
            </a:r>
            <a:endParaRPr/>
          </a:p>
          <a:p>
            <a:pPr indent="-284163" lvl="1" marL="741363" marR="0" rtl="0" algn="l">
              <a:lnSpc>
                <a:spcPct val="93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a:p>
            <a:pPr indent="-341313" lvl="0" marL="341313" marR="0" rtl="0" algn="l">
              <a:lnSpc>
                <a:spcPct val="93000"/>
              </a:lnSpc>
              <a:spcBef>
                <a:spcPts val="501"/>
              </a:spcBef>
              <a:spcAft>
                <a:spcPts val="0"/>
              </a:spcAft>
              <a:buClr>
                <a:srgbClr val="000000"/>
              </a:buClr>
              <a:buSzPts val="1700"/>
              <a:buFont typeface="Arimo"/>
              <a:buChar char=""/>
            </a:pPr>
            <a:r>
              <a:rPr lang="en-US" sz="2000">
                <a:solidFill>
                  <a:srgbClr val="000000"/>
                </a:solidFill>
                <a:latin typeface="Arial"/>
                <a:ea typeface="Arial"/>
                <a:cs typeface="Arial"/>
                <a:sym typeface="Arial"/>
              </a:rPr>
              <a:t>802.11c -- Bridge Operation Procedures </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ensures proper bridge operations.</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Product developers utilize this standard when developing Access Points APs. </a:t>
            </a:r>
            <a:endParaRPr/>
          </a:p>
        </p:txBody>
      </p:sp>
      <p:sp>
        <p:nvSpPr>
          <p:cNvPr id="202" name="Google Shape;202;p14"/>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IEEE 802.11 WLAN ‘Alphabet Soup’ (cont)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nvSpPr>
        <p:spPr>
          <a:xfrm>
            <a:off x="685175" y="926509"/>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0000"/>
              </a:lnSpc>
              <a:spcBef>
                <a:spcPts val="0"/>
              </a:spcBef>
              <a:spcAft>
                <a:spcPts val="0"/>
              </a:spcAft>
              <a:buClr>
                <a:srgbClr val="000000"/>
              </a:buClr>
              <a:buSzPts val="1700"/>
              <a:buFont typeface="Arimo"/>
              <a:buChar char=""/>
            </a:pPr>
            <a:r>
              <a:rPr lang="en-US" sz="2000">
                <a:solidFill>
                  <a:srgbClr val="000000"/>
                </a:solidFill>
                <a:latin typeface="Arial"/>
                <a:ea typeface="Arial"/>
                <a:cs typeface="Arial"/>
                <a:sym typeface="Arial"/>
              </a:rPr>
              <a:t>802.11e 2005- MAC Enhancements for QoS</a:t>
            </a:r>
            <a:endParaRPr/>
          </a:p>
          <a:p>
            <a:pPr indent="-284163" lvl="1" marL="741363" marR="0" rtl="0" algn="l">
              <a:lnSpc>
                <a:spcPct val="90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Without strong quality of service (QoS), the existing version of the 802.11 standard doesn't optimize the transmission of voice and video. There's no effective mechanism to prioritize traffic within 802.11. </a:t>
            </a:r>
            <a:endParaRPr/>
          </a:p>
          <a:p>
            <a:pPr indent="-284163" lvl="1" marL="741363" marR="0" rtl="0" algn="l">
              <a:lnSpc>
                <a:spcPct val="90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a:p>
            <a:pPr indent="-284163" lvl="1" marL="741363" marR="0" rtl="0" algn="l">
              <a:lnSpc>
                <a:spcPct val="90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As a result, the 802.11e task group has refined the 802.11 Medium Access Layer to improve QoS for better support of audio and video (such as MPEG-2) applications. </a:t>
            </a:r>
            <a:endParaRPr/>
          </a:p>
          <a:p>
            <a:pPr indent="-284163" lvl="1" marL="741363" marR="0" rtl="0" algn="l">
              <a:lnSpc>
                <a:spcPct val="90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a:p>
            <a:pPr indent="-284163" lvl="1" marL="741363" marR="0" rtl="0" algn="l">
              <a:lnSpc>
                <a:spcPct val="90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falls within the MAC Layer </a:t>
            </a:r>
            <a:r>
              <a:rPr b="1" i="0" lang="en-US" sz="1800" u="none" cap="none" strike="noStrike">
                <a:solidFill>
                  <a:srgbClr val="000000"/>
                </a:solidFill>
                <a:latin typeface="Noto Sans Symbols"/>
                <a:ea typeface="Noto Sans Symbols"/>
                <a:cs typeface="Noto Sans Symbols"/>
                <a:sym typeface="Noto Sans Symbols"/>
              </a:rPr>
              <a:t>🡪</a:t>
            </a:r>
            <a:r>
              <a:rPr b="1" i="0" lang="en-US" sz="1800" u="none" cap="none" strike="noStrike">
                <a:solidFill>
                  <a:srgbClr val="000000"/>
                </a:solidFill>
                <a:latin typeface="Arial"/>
                <a:ea typeface="Arial"/>
                <a:cs typeface="Arial"/>
                <a:sym typeface="Arial"/>
              </a:rPr>
              <a:t> common to all 802.11 PHYs </a:t>
            </a:r>
            <a:endParaRPr/>
          </a:p>
          <a:p>
            <a:pPr indent="-284163" lvl="1" marL="741363" marR="0" rtl="0" algn="l">
              <a:lnSpc>
                <a:spcPct val="90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a:p>
            <a:pPr indent="-284163" lvl="1" marL="741363" marR="0" rtl="0" algn="l">
              <a:lnSpc>
                <a:spcPct val="90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backward compatible with existing 802.11 wireless LANs. </a:t>
            </a:r>
            <a:endParaRPr/>
          </a:p>
        </p:txBody>
      </p:sp>
      <p:sp>
        <p:nvSpPr>
          <p:cNvPr id="212" name="Google Shape;212;p15"/>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IEEE 802.11 WLAN ‘Alphabet Soup’ (cont)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0000"/>
              </a:lnSpc>
              <a:spcBef>
                <a:spcPts val="0"/>
              </a:spcBef>
              <a:spcAft>
                <a:spcPts val="0"/>
              </a:spcAft>
              <a:buClr>
                <a:srgbClr val="000000"/>
              </a:buClr>
              <a:buSzPts val="2040"/>
              <a:buFont typeface="Arimo"/>
              <a:buChar char=""/>
            </a:pPr>
            <a:r>
              <a:rPr lang="en-US" sz="2400">
                <a:solidFill>
                  <a:srgbClr val="000000"/>
                </a:solidFill>
                <a:latin typeface="Arial"/>
                <a:ea typeface="Arial"/>
                <a:cs typeface="Arial"/>
                <a:sym typeface="Arial"/>
              </a:rPr>
              <a:t>802.11f - Inter Access Point Protocol</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The existing 802.11 standard doesn't specify the communications between access points in order to support users roaming from one access point to another. Therefore the access points from different vendors may not interoperate when supporting roaming. </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802.11f specifies an inter access point protocol that provides the necessary information that access points need to exchange to support the 802.11 distribution system functions (e.g., roaming). </a:t>
            </a:r>
            <a:endParaRPr/>
          </a:p>
          <a:p>
            <a:pPr indent="-341313" lvl="0" marL="341313" marR="0" rtl="0" algn="l">
              <a:lnSpc>
                <a:spcPct val="90000"/>
              </a:lnSpc>
              <a:spcBef>
                <a:spcPts val="604"/>
              </a:spcBef>
              <a:spcAft>
                <a:spcPts val="0"/>
              </a:spcAft>
              <a:buClr>
                <a:srgbClr val="000000"/>
              </a:buClr>
              <a:buSzPts val="2040"/>
              <a:buFont typeface="Arimo"/>
              <a:buChar char=""/>
            </a:pPr>
            <a:r>
              <a:rPr lang="en-US" sz="2400">
                <a:solidFill>
                  <a:srgbClr val="000000"/>
                </a:solidFill>
                <a:latin typeface="Arial"/>
                <a:ea typeface="Arial"/>
                <a:cs typeface="Arial"/>
                <a:sym typeface="Arial"/>
              </a:rPr>
              <a:t>802.11g - Higher Rate Extensions in the 2.4GHz Band</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up to 54Mbps</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2.4GHz band</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Backward compatible with 802.11b</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Better range than 802.11a</a:t>
            </a:r>
            <a:endParaRPr/>
          </a:p>
        </p:txBody>
      </p:sp>
      <p:sp>
        <p:nvSpPr>
          <p:cNvPr id="222" name="Google Shape;222;p16"/>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IEEE 802.11 WLAN ‘Alphabet Soup’ (cont)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1700"/>
              <a:buFont typeface="Arimo"/>
              <a:buChar char=""/>
            </a:pPr>
            <a:r>
              <a:rPr lang="en-US" sz="2000">
                <a:solidFill>
                  <a:srgbClr val="000000"/>
                </a:solidFill>
                <a:latin typeface="Arial"/>
                <a:ea typeface="Arial"/>
                <a:cs typeface="Arial"/>
                <a:sym typeface="Arial"/>
              </a:rPr>
              <a:t>802.11i 2004 - MAC Enhancements for Enhanced Security</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defines enhancements to the MAC Layer to counter the </a:t>
            </a:r>
            <a:r>
              <a:rPr b="1" i="0" lang="en-US" sz="1800" u="none" cap="none" strike="noStrike">
                <a:solidFill>
                  <a:srgbClr val="FF0000"/>
                </a:solidFill>
                <a:latin typeface="Arial"/>
                <a:ea typeface="Arial"/>
                <a:cs typeface="Arial"/>
                <a:sym typeface="Arial"/>
              </a:rPr>
              <a:t>issues related to wired equivalent privacy (WEP</a:t>
            </a:r>
            <a:r>
              <a:rPr b="1" i="0" lang="en-US" sz="1800" u="none" cap="none" strike="noStrike">
                <a:solidFill>
                  <a:srgbClr val="000000"/>
                </a:solidFill>
                <a:latin typeface="Arial"/>
                <a:ea typeface="Arial"/>
                <a:cs typeface="Arial"/>
                <a:sym typeface="Arial"/>
              </a:rPr>
              <a:t>). </a:t>
            </a:r>
            <a:endParaRPr/>
          </a:p>
          <a:p>
            <a:pPr indent="-284163" lvl="1" marL="741363" marR="0" rtl="0" algn="l">
              <a:lnSpc>
                <a:spcPct val="93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The 802.11 standard specifies the use of relatively weak, static encryption keys without any form of key distribution management.</a:t>
            </a:r>
            <a:endParaRPr/>
          </a:p>
          <a:p>
            <a:pPr indent="-284163" lvl="1" marL="741363" marR="0" rtl="0" algn="l">
              <a:lnSpc>
                <a:spcPct val="93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This makes it possible for hackers to access and decipher WEP-encrypted data on your WLAN. </a:t>
            </a:r>
            <a:endParaRPr/>
          </a:p>
          <a:p>
            <a:pPr indent="-284163" lvl="1" marL="741363" marR="0" rtl="0" algn="l">
              <a:lnSpc>
                <a:spcPct val="93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802.11i incorporates stronger encryption techniques, such as AES (Advanced Encryption Standard). </a:t>
            </a:r>
            <a:endParaRPr/>
          </a:p>
          <a:p>
            <a:pPr indent="-284163" lvl="1" marL="741363" marR="0" rtl="0" algn="l">
              <a:lnSpc>
                <a:spcPct val="93000"/>
              </a:lnSpc>
              <a:spcBef>
                <a:spcPts val="456"/>
              </a:spcBef>
              <a:spcAft>
                <a:spcPts val="0"/>
              </a:spcAft>
              <a:buClr>
                <a:srgbClr val="000000"/>
              </a:buClr>
              <a:buSzPts val="1800"/>
              <a:buFont typeface="Times New Roman"/>
              <a:buNone/>
            </a:pPr>
            <a:r>
              <a:t/>
            </a:r>
            <a:endParaRPr b="1" i="0" sz="1800" u="none" cap="none" strike="noStrike">
              <a:solidFill>
                <a:srgbClr val="000000"/>
              </a:solidFill>
              <a:latin typeface="Arial"/>
              <a:ea typeface="Arial"/>
              <a:cs typeface="Arial"/>
              <a:sym typeface="Arial"/>
            </a:endParaRPr>
          </a:p>
        </p:txBody>
      </p:sp>
      <p:sp>
        <p:nvSpPr>
          <p:cNvPr id="232" name="Google Shape;232;p17"/>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IEEE 802.11 WLAN ‘Alphabet Soup’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2040"/>
              <a:buFont typeface="Arimo"/>
              <a:buChar char=""/>
            </a:pPr>
            <a:r>
              <a:rPr lang="en-US" sz="2400">
                <a:solidFill>
                  <a:srgbClr val="000000"/>
                </a:solidFill>
                <a:latin typeface="Arial"/>
                <a:ea typeface="Arial"/>
                <a:cs typeface="Arial"/>
                <a:sym typeface="Arial"/>
              </a:rPr>
              <a:t>802.11n  Next Generation (Aggregation) multiple MSDU in one frame</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real data throughput is estimated to reach a theoretical 540 Mbit/s </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up to 50 times faster than 802.11b, 10 times faster than 802.11a or 802.11g</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802.11n builds upon previous 802.11 standards by adding MIMO (</a:t>
            </a:r>
            <a:r>
              <a:rPr b="1" i="0" lang="en-US" sz="2000" u="sng" cap="none" strike="noStrike">
                <a:solidFill>
                  <a:srgbClr val="FF0000"/>
                </a:solidFill>
                <a:latin typeface="Arial"/>
                <a:ea typeface="Arial"/>
                <a:cs typeface="Arial"/>
                <a:sym typeface="Arial"/>
                <a:hlinkClick r:id="rId3">
                  <a:extLst>
                    <a:ext uri="{A12FA001-AC4F-418D-AE19-62706E023703}">
                      <ahyp:hlinkClr val="tx"/>
                    </a:ext>
                  </a:extLst>
                </a:hlinkClick>
              </a:rPr>
              <a:t>Multiple-Input Multiple-Output</a:t>
            </a:r>
            <a:r>
              <a:rPr b="1" i="0" lang="en-US" sz="2000" u="none" cap="none" strike="noStrike">
                <a:solidFill>
                  <a:srgbClr val="000000"/>
                </a:solidFill>
                <a:latin typeface="Arial"/>
                <a:ea typeface="Arial"/>
                <a:cs typeface="Arial"/>
                <a:sym typeface="Arial"/>
              </a:rPr>
              <a:t>). </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MIMO uses multiple </a:t>
            </a:r>
            <a:r>
              <a:rPr b="1" i="0" lang="en-US" sz="2000" u="sng" cap="none" strike="noStrike">
                <a:solidFill>
                  <a:srgbClr val="FF0000"/>
                </a:solidFill>
                <a:latin typeface="Arial"/>
                <a:ea typeface="Arial"/>
                <a:cs typeface="Arial"/>
                <a:sym typeface="Arial"/>
                <a:hlinkClick r:id="rId4">
                  <a:extLst>
                    <a:ext uri="{A12FA001-AC4F-418D-AE19-62706E023703}">
                      <ahyp:hlinkClr val="tx"/>
                    </a:ext>
                  </a:extLst>
                </a:hlinkClick>
              </a:rPr>
              <a:t>transmitter</a:t>
            </a:r>
            <a:r>
              <a:rPr b="1" i="0" lang="en-US" sz="2000" u="none" cap="none" strike="noStrike">
                <a:solidFill>
                  <a:srgbClr val="000000"/>
                </a:solidFill>
                <a:latin typeface="Arial"/>
                <a:ea typeface="Arial"/>
                <a:cs typeface="Arial"/>
                <a:sym typeface="Arial"/>
              </a:rPr>
              <a:t> and </a:t>
            </a:r>
            <a:r>
              <a:rPr b="1" i="0" lang="en-US" sz="2000" u="sng" cap="none" strike="noStrike">
                <a:solidFill>
                  <a:srgbClr val="FF0000"/>
                </a:solidFill>
                <a:latin typeface="Arial"/>
                <a:ea typeface="Arial"/>
                <a:cs typeface="Arial"/>
                <a:sym typeface="Arial"/>
                <a:hlinkClick r:id="rId5">
                  <a:extLst>
                    <a:ext uri="{A12FA001-AC4F-418D-AE19-62706E023703}">
                      <ahyp:hlinkClr val="tx"/>
                    </a:ext>
                  </a:extLst>
                </a:hlinkClick>
              </a:rPr>
              <a:t>receiver</a:t>
            </a:r>
            <a:r>
              <a:rPr b="1" i="0" lang="en-US" sz="2000" u="none" cap="none" strike="noStrike">
                <a:solidFill>
                  <a:srgbClr val="000000"/>
                </a:solidFill>
                <a:latin typeface="Arial"/>
                <a:ea typeface="Arial"/>
                <a:cs typeface="Arial"/>
                <a:sym typeface="Arial"/>
              </a:rPr>
              <a:t> </a:t>
            </a:r>
            <a:r>
              <a:rPr b="1" i="0" lang="en-US" sz="2000" u="sng" cap="none" strike="noStrike">
                <a:solidFill>
                  <a:srgbClr val="FF0000"/>
                </a:solidFill>
                <a:latin typeface="Arial"/>
                <a:ea typeface="Arial"/>
                <a:cs typeface="Arial"/>
                <a:sym typeface="Arial"/>
                <a:hlinkClick r:id="rId6">
                  <a:extLst>
                    <a:ext uri="{A12FA001-AC4F-418D-AE19-62706E023703}">
                      <ahyp:hlinkClr val="tx"/>
                    </a:ext>
                  </a:extLst>
                </a:hlinkClick>
              </a:rPr>
              <a:t>antennas</a:t>
            </a:r>
            <a:r>
              <a:rPr b="1" i="0" lang="en-US" sz="2000" u="none" cap="none" strike="noStrike">
                <a:solidFill>
                  <a:srgbClr val="000000"/>
                </a:solidFill>
                <a:latin typeface="Arial"/>
                <a:ea typeface="Arial"/>
                <a:cs typeface="Arial"/>
                <a:sym typeface="Arial"/>
              </a:rPr>
              <a:t> to allow for increased data throughput through spatial multiplexing and increased range by exploiting the spatial diversity</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first to allow the usage of two radio frequencies – 2.4 GHz and 5 GHz.</a:t>
            </a:r>
            <a:endParaRPr b="1" i="0" sz="2000" u="none" cap="none" strike="noStrike">
              <a:solidFill>
                <a:srgbClr val="000000"/>
              </a:solidFill>
              <a:latin typeface="Arial"/>
              <a:ea typeface="Arial"/>
              <a:cs typeface="Arial"/>
              <a:sym typeface="Arial"/>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the 802.11n standard is finally approved in Sep. 2009 (</a:t>
            </a:r>
            <a:r>
              <a:rPr b="1" i="0" lang="en-US" sz="2000" u="sng" cap="none" strike="noStrike">
                <a:solidFill>
                  <a:srgbClr val="000000"/>
                </a:solidFill>
                <a:latin typeface="Arial"/>
                <a:ea typeface="Arial"/>
                <a:cs typeface="Arial"/>
                <a:sym typeface="Arial"/>
              </a:rPr>
              <a:t>after 7 years of work!!!</a:t>
            </a:r>
            <a:r>
              <a:rPr b="1" i="0" lang="en-US" sz="2000" u="none" cap="none" strike="noStrike">
                <a:solidFill>
                  <a:srgbClr val="000000"/>
                </a:solidFill>
                <a:latin typeface="Arial"/>
                <a:ea typeface="Arial"/>
                <a:cs typeface="Arial"/>
                <a:sym typeface="Arial"/>
              </a:rPr>
              <a:t>)</a:t>
            </a:r>
            <a:endParaRPr/>
          </a:p>
        </p:txBody>
      </p:sp>
      <p:sp>
        <p:nvSpPr>
          <p:cNvPr id="242" name="Google Shape;242;p18"/>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IEEE 802.11 WLAN ‘Alphabet Soup’ (cont)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2040"/>
              <a:buFont typeface="Arimo"/>
              <a:buChar char=""/>
            </a:pPr>
            <a:r>
              <a:rPr lang="en-US" sz="2400">
                <a:solidFill>
                  <a:srgbClr val="000000"/>
                </a:solidFill>
                <a:latin typeface="Arial"/>
                <a:ea typeface="Arial"/>
                <a:cs typeface="Arial"/>
                <a:sym typeface="Arial"/>
              </a:rPr>
              <a:t>802.11ac</a:t>
            </a:r>
            <a:endParaRPr b="1" sz="2000">
              <a:solidFill>
                <a:srgbClr val="000000"/>
              </a:solidFill>
              <a:latin typeface="Arial"/>
              <a:ea typeface="Arial"/>
              <a:cs typeface="Arial"/>
              <a:sym typeface="Arial"/>
            </a:endParaRPr>
          </a:p>
          <a:p>
            <a:pPr indent="-341313" lvl="0" marL="341313" marR="0" rtl="0" algn="l">
              <a:lnSpc>
                <a:spcPct val="95000"/>
              </a:lnSpc>
              <a:spcBef>
                <a:spcPts val="700"/>
              </a:spcBef>
              <a:spcAft>
                <a:spcPts val="0"/>
              </a:spcAft>
              <a:buClr>
                <a:srgbClr val="0033CC"/>
              </a:buClr>
              <a:buSzPts val="1700"/>
              <a:buFont typeface="Times New Roman"/>
              <a:buChar char="●"/>
            </a:pPr>
            <a:r>
              <a:rPr b="1" lang="en-US" sz="2000">
                <a:solidFill>
                  <a:srgbClr val="000000"/>
                </a:solidFill>
                <a:latin typeface="Arial"/>
                <a:ea typeface="Arial"/>
                <a:cs typeface="Arial"/>
                <a:sym typeface="Arial"/>
              </a:rPr>
              <a:t>The 5th generation of WiFi was established in 2013. </a:t>
            </a:r>
            <a:endParaRPr/>
          </a:p>
          <a:p>
            <a:pPr indent="-341313" lvl="0" marL="341313" marR="0" rtl="0" algn="l">
              <a:lnSpc>
                <a:spcPct val="95000"/>
              </a:lnSpc>
              <a:spcBef>
                <a:spcPts val="700"/>
              </a:spcBef>
              <a:spcAft>
                <a:spcPts val="0"/>
              </a:spcAft>
              <a:buClr>
                <a:srgbClr val="0033CC"/>
              </a:buClr>
              <a:buSzPts val="1700"/>
              <a:buFont typeface="Times New Roman"/>
              <a:buChar char="●"/>
            </a:pPr>
            <a:r>
              <a:rPr b="1" lang="en-US" sz="2000">
                <a:solidFill>
                  <a:srgbClr val="000000"/>
                </a:solidFill>
                <a:latin typeface="Arial"/>
                <a:ea typeface="Arial"/>
                <a:cs typeface="Arial"/>
                <a:sym typeface="Arial"/>
              </a:rPr>
              <a:t>Data rates up to 7 Gbps can be achieved.</a:t>
            </a:r>
            <a:endParaRPr/>
          </a:p>
          <a:p>
            <a:pPr indent="-233363" lvl="0" marL="341313" marR="0" rtl="0" algn="l">
              <a:lnSpc>
                <a:spcPct val="95000"/>
              </a:lnSpc>
              <a:spcBef>
                <a:spcPts val="700"/>
              </a:spcBef>
              <a:spcAft>
                <a:spcPts val="0"/>
              </a:spcAft>
              <a:buClr>
                <a:srgbClr val="0033CC"/>
              </a:buClr>
              <a:buSzPts val="1700"/>
              <a:buFont typeface="Times New Roman"/>
              <a:buNone/>
            </a:pPr>
            <a:r>
              <a:t/>
            </a:r>
            <a:endParaRPr b="1" sz="2000">
              <a:solidFill>
                <a:srgbClr val="000000"/>
              </a:solidFill>
              <a:latin typeface="Arial"/>
              <a:ea typeface="Arial"/>
              <a:cs typeface="Arial"/>
              <a:sym typeface="Arial"/>
            </a:endParaRPr>
          </a:p>
          <a:p>
            <a:pPr indent="-341313" lvl="0" marL="341313" marR="0" rtl="0" algn="l">
              <a:lnSpc>
                <a:spcPct val="93000"/>
              </a:lnSpc>
              <a:spcBef>
                <a:spcPts val="604"/>
              </a:spcBef>
              <a:spcAft>
                <a:spcPts val="0"/>
              </a:spcAft>
              <a:buClr>
                <a:srgbClr val="000000"/>
              </a:buClr>
              <a:buSzPts val="2040"/>
              <a:buFont typeface="Arimo"/>
              <a:buChar char=""/>
            </a:pPr>
            <a:r>
              <a:rPr lang="en-US" sz="2400">
                <a:solidFill>
                  <a:srgbClr val="000000"/>
                </a:solidFill>
                <a:latin typeface="Arial"/>
                <a:ea typeface="Arial"/>
                <a:cs typeface="Arial"/>
                <a:sym typeface="Arial"/>
              </a:rPr>
              <a:t>802.11ax, WiFi 6</a:t>
            </a:r>
            <a:endParaRPr b="1" sz="2000">
              <a:solidFill>
                <a:srgbClr val="000000"/>
              </a:solidFill>
              <a:latin typeface="Arial"/>
              <a:ea typeface="Arial"/>
              <a:cs typeface="Arial"/>
              <a:sym typeface="Arial"/>
            </a:endParaRPr>
          </a:p>
          <a:p>
            <a:pPr indent="-341313" lvl="0" marL="341313" marR="0" rtl="0" algn="l">
              <a:lnSpc>
                <a:spcPct val="95000"/>
              </a:lnSpc>
              <a:spcBef>
                <a:spcPts val="700"/>
              </a:spcBef>
              <a:spcAft>
                <a:spcPts val="0"/>
              </a:spcAft>
              <a:buClr>
                <a:srgbClr val="0033CC"/>
              </a:buClr>
              <a:buSzPts val="1700"/>
              <a:buFont typeface="Times New Roman"/>
              <a:buChar char="●"/>
            </a:pPr>
            <a:r>
              <a:rPr b="1" lang="en-US" sz="2000">
                <a:solidFill>
                  <a:srgbClr val="000000"/>
                </a:solidFill>
                <a:latin typeface="Arial"/>
                <a:ea typeface="Arial"/>
                <a:cs typeface="Arial"/>
                <a:sym typeface="Arial"/>
              </a:rPr>
              <a:t>Established in 2019 which is designed to deliver faster speeds, support more devices simultaneously, decrease latency, improve security, and increase bandwidth. </a:t>
            </a:r>
            <a:endParaRPr/>
          </a:p>
          <a:p>
            <a:pPr indent="-341313" lvl="0" marL="341313" marR="0" rtl="0" algn="l">
              <a:lnSpc>
                <a:spcPct val="95000"/>
              </a:lnSpc>
              <a:spcBef>
                <a:spcPts val="700"/>
              </a:spcBef>
              <a:spcAft>
                <a:spcPts val="0"/>
              </a:spcAft>
              <a:buClr>
                <a:srgbClr val="0033CC"/>
              </a:buClr>
              <a:buSzPts val="1700"/>
              <a:buFont typeface="Times New Roman"/>
              <a:buChar char="●"/>
            </a:pPr>
            <a:r>
              <a:rPr b="1" lang="en-US" sz="2000">
                <a:solidFill>
                  <a:srgbClr val="000000"/>
                </a:solidFill>
                <a:latin typeface="Arial"/>
                <a:ea typeface="Arial"/>
                <a:cs typeface="Arial"/>
                <a:sym typeface="Arial"/>
              </a:rPr>
              <a:t>has a theoretical maximum speed of 10 Gbps.</a:t>
            </a:r>
            <a:endParaRPr/>
          </a:p>
          <a:p>
            <a:pPr indent="-341313" lvl="0" marL="341313" marR="0" rtl="0" algn="l">
              <a:lnSpc>
                <a:spcPct val="95000"/>
              </a:lnSpc>
              <a:spcBef>
                <a:spcPts val="700"/>
              </a:spcBef>
              <a:spcAft>
                <a:spcPts val="0"/>
              </a:spcAft>
              <a:buClr>
                <a:srgbClr val="0033CC"/>
              </a:buClr>
              <a:buSzPts val="1700"/>
              <a:buFont typeface="Times New Roman"/>
              <a:buChar char="●"/>
            </a:pPr>
            <a:r>
              <a:rPr b="1" lang="en-US" sz="2000">
                <a:solidFill>
                  <a:srgbClr val="000000"/>
                </a:solidFill>
                <a:latin typeface="Arial"/>
                <a:ea typeface="Arial"/>
                <a:cs typeface="Arial"/>
                <a:sym typeface="Arial"/>
              </a:rPr>
              <a:t>operates on the 2.4 and 5 GHz bands.</a:t>
            </a:r>
            <a:endParaRPr/>
          </a:p>
          <a:p>
            <a:pPr indent="-233363" lvl="0" marL="341313" marR="0" rtl="0" algn="l">
              <a:lnSpc>
                <a:spcPct val="95000"/>
              </a:lnSpc>
              <a:spcBef>
                <a:spcPts val="700"/>
              </a:spcBef>
              <a:spcAft>
                <a:spcPts val="0"/>
              </a:spcAft>
              <a:buClr>
                <a:srgbClr val="0033CC"/>
              </a:buClr>
              <a:buSzPts val="1700"/>
              <a:buFont typeface="Times New Roman"/>
              <a:buNone/>
            </a:pPr>
            <a:r>
              <a:t/>
            </a:r>
            <a:endParaRPr b="1" sz="2000">
              <a:solidFill>
                <a:srgbClr val="000000"/>
              </a:solidFill>
              <a:latin typeface="Arial"/>
              <a:ea typeface="Arial"/>
              <a:cs typeface="Arial"/>
              <a:sym typeface="Arial"/>
            </a:endParaRPr>
          </a:p>
          <a:p>
            <a:pPr indent="-341313" lvl="0" marL="341313" marR="0" rtl="0" algn="l">
              <a:lnSpc>
                <a:spcPct val="95000"/>
              </a:lnSpc>
              <a:spcBef>
                <a:spcPts val="700"/>
              </a:spcBef>
              <a:spcAft>
                <a:spcPts val="0"/>
              </a:spcAft>
              <a:buClr>
                <a:srgbClr val="0033CC"/>
              </a:buClr>
              <a:buSzPts val="1700"/>
              <a:buFont typeface="Times New Roman"/>
              <a:buChar char="●"/>
            </a:pPr>
            <a:r>
              <a:rPr b="1" lang="en-US" sz="2000">
                <a:solidFill>
                  <a:srgbClr val="000000"/>
                </a:solidFill>
                <a:latin typeface="Arial"/>
                <a:ea typeface="Arial"/>
                <a:cs typeface="Arial"/>
                <a:sym typeface="Arial"/>
              </a:rPr>
              <a:t>Early 2021, WiFi 6E (WiFi 6 Extended). WiFi 6E devices will be able to operate on the 2.4, 5, and 6 GHz frequencies. As a result, compatible WiFi devices will benefit from less congested frequency bands.</a:t>
            </a:r>
            <a:endParaRPr/>
          </a:p>
        </p:txBody>
      </p:sp>
      <p:sp>
        <p:nvSpPr>
          <p:cNvPr id="252" name="Google Shape;252;p19"/>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IEEE 802.11 WLAN ‘Alphabet Soup’ (cont)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1296538" y="29002"/>
            <a:ext cx="7314086" cy="497598"/>
          </a:xfrm>
          <a:prstGeom prst="rect">
            <a:avLst/>
          </a:prstGeom>
          <a:noFill/>
          <a:ln>
            <a:noFill/>
          </a:ln>
        </p:spPr>
        <p:txBody>
          <a:bodyPr anchorCtr="0" anchor="ctr" bIns="41975" lIns="83975" spcFirstLastPara="1" rIns="83975" wrap="square" tIns="41975">
            <a:noAutofit/>
          </a:bodyPr>
          <a:lstStyle/>
          <a:p>
            <a:pPr indent="0" lvl="0" marL="0" rtl="0" algn="ctr">
              <a:lnSpc>
                <a:spcPct val="93000"/>
              </a:lnSpc>
              <a:spcBef>
                <a:spcPts val="0"/>
              </a:spcBef>
              <a:spcAft>
                <a:spcPts val="0"/>
              </a:spcAft>
              <a:buNone/>
            </a:pPr>
            <a:r>
              <a:rPr lang="en-US"/>
              <a:t>Wireless LANs 802.11</a:t>
            </a:r>
            <a:endParaRPr/>
          </a:p>
        </p:txBody>
      </p:sp>
      <p:sp>
        <p:nvSpPr>
          <p:cNvPr id="82" name="Google Shape;82;p2"/>
          <p:cNvSpPr txBox="1"/>
          <p:nvPr>
            <p:ph idx="1" type="body"/>
          </p:nvPr>
        </p:nvSpPr>
        <p:spPr>
          <a:xfrm>
            <a:off x="1497076" y="1451582"/>
            <a:ext cx="7353080" cy="4762288"/>
          </a:xfrm>
          <a:prstGeom prst="rect">
            <a:avLst/>
          </a:prstGeom>
          <a:noFill/>
          <a:ln>
            <a:noFill/>
          </a:ln>
        </p:spPr>
        <p:txBody>
          <a:bodyPr anchorCtr="0" anchor="t" bIns="41975" lIns="83975" spcFirstLastPara="1" rIns="83975" wrap="square" tIns="41975">
            <a:noAutofit/>
          </a:bodyPr>
          <a:lstStyle/>
          <a:p>
            <a:pPr indent="-468730" lvl="0" marL="468730" rtl="0" algn="l">
              <a:lnSpc>
                <a:spcPct val="95000"/>
              </a:lnSpc>
              <a:spcBef>
                <a:spcPts val="0"/>
              </a:spcBef>
              <a:spcAft>
                <a:spcPts val="0"/>
              </a:spcAft>
              <a:buSzPts val="2805"/>
              <a:buFont typeface="Arial"/>
              <a:buAutoNum type="arabicPeriod"/>
            </a:pPr>
            <a:r>
              <a:rPr b="1" lang="en-US" sz="3300"/>
              <a:t>802.11 Standards</a:t>
            </a:r>
            <a:endParaRPr/>
          </a:p>
          <a:p>
            <a:pPr indent="-468730" lvl="0" marL="468730" rtl="0" algn="l">
              <a:lnSpc>
                <a:spcPct val="95000"/>
              </a:lnSpc>
              <a:spcBef>
                <a:spcPts val="638"/>
              </a:spcBef>
              <a:spcAft>
                <a:spcPts val="0"/>
              </a:spcAft>
              <a:buSzPts val="2805"/>
              <a:buFont typeface="Arial"/>
              <a:buAutoNum type="arabicPeriod"/>
            </a:pPr>
            <a:r>
              <a:rPr b="1" lang="en-US" sz="3300"/>
              <a:t>Overview of 802.11 Networks</a:t>
            </a:r>
            <a:endParaRPr/>
          </a:p>
          <a:p>
            <a:pPr indent="-468730" lvl="0" marL="468730" rtl="0" algn="l">
              <a:lnSpc>
                <a:spcPct val="95000"/>
              </a:lnSpc>
              <a:spcBef>
                <a:spcPts val="638"/>
              </a:spcBef>
              <a:spcAft>
                <a:spcPts val="0"/>
              </a:spcAft>
              <a:buSzPts val="2805"/>
              <a:buFont typeface="Arial"/>
              <a:buAutoNum type="arabicPeriod"/>
            </a:pPr>
            <a:r>
              <a:rPr b="1" lang="en-US" sz="3300"/>
              <a:t>802.11 MAC Layer</a:t>
            </a:r>
            <a:endParaRPr/>
          </a:p>
          <a:p>
            <a:pPr indent="-468730" lvl="0" marL="468730" rtl="0" algn="l">
              <a:lnSpc>
                <a:spcPct val="95000"/>
              </a:lnSpc>
              <a:spcBef>
                <a:spcPts val="638"/>
              </a:spcBef>
              <a:spcAft>
                <a:spcPts val="0"/>
              </a:spcAft>
              <a:buSzPts val="2805"/>
              <a:buFont typeface="Arial"/>
              <a:buAutoNum type="arabicPeriod"/>
            </a:pPr>
            <a:r>
              <a:rPr b="1" lang="en-US" sz="3300"/>
              <a:t>802.11 Frame Types</a:t>
            </a:r>
            <a:endParaRPr/>
          </a:p>
          <a:p>
            <a:pPr indent="-468730" lvl="0" marL="468730" rtl="0" algn="l">
              <a:lnSpc>
                <a:spcPct val="95000"/>
              </a:lnSpc>
              <a:spcBef>
                <a:spcPts val="638"/>
              </a:spcBef>
              <a:spcAft>
                <a:spcPts val="0"/>
              </a:spcAft>
              <a:buSzPts val="2805"/>
              <a:buFont typeface="Arial"/>
              <a:buAutoNum type="arabicPeriod"/>
            </a:pPr>
            <a:r>
              <a:rPr b="1" lang="en-US" sz="3300"/>
              <a:t>Data Flow Examples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20"/>
          <p:cNvGrpSpPr/>
          <p:nvPr/>
        </p:nvGrpSpPr>
        <p:grpSpPr>
          <a:xfrm>
            <a:off x="293845" y="1670617"/>
            <a:ext cx="8515924" cy="3587183"/>
            <a:chOff x="334962" y="1356519"/>
            <a:chExt cx="9906000" cy="5181600"/>
          </a:xfrm>
        </p:grpSpPr>
        <p:pic>
          <p:nvPicPr>
            <p:cNvPr descr="https://www.researchgate.net/profile/Olayinka_Akinola2/publication/303998913/figure/tbl1/AS:613937414422552@1523385494820/Comparison-of-IEEE-80211-physical-layer-standards_W640.jpg" id="258" name="Google Shape;258;p20"/>
            <p:cNvPicPr preferRelativeResize="0"/>
            <p:nvPr/>
          </p:nvPicPr>
          <p:blipFill rotWithShape="1">
            <a:blip r:embed="rId3">
              <a:alphaModFix/>
            </a:blip>
            <a:srcRect b="0" l="0" r="0" t="0"/>
            <a:stretch/>
          </p:blipFill>
          <p:spPr>
            <a:xfrm>
              <a:off x="487362" y="1356519"/>
              <a:ext cx="9448800" cy="4953000"/>
            </a:xfrm>
            <a:prstGeom prst="rect">
              <a:avLst/>
            </a:prstGeom>
            <a:noFill/>
            <a:ln>
              <a:noFill/>
            </a:ln>
          </p:spPr>
        </p:pic>
        <p:sp>
          <p:nvSpPr>
            <p:cNvPr id="259" name="Google Shape;259;p20"/>
            <p:cNvSpPr/>
            <p:nvPr/>
          </p:nvSpPr>
          <p:spPr>
            <a:xfrm>
              <a:off x="334962" y="5090319"/>
              <a:ext cx="9906000" cy="1447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rgbClr val="FFFFFF"/>
                </a:solidFill>
                <a:latin typeface="Arial"/>
                <a:ea typeface="Arial"/>
                <a:cs typeface="Arial"/>
                <a:sym typeface="Arial"/>
              </a:endParaRPr>
            </a:p>
          </p:txBody>
        </p:sp>
      </p:grpSp>
      <p:sp>
        <p:nvSpPr>
          <p:cNvPr id="260" name="Google Shape;260;p20"/>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802.11Physical Layer Comparison</a:t>
            </a:r>
            <a:endParaRPr/>
          </a:p>
        </p:txBody>
      </p:sp>
      <p:sp>
        <p:nvSpPr>
          <p:cNvPr id="261" name="Google Shape;261;p20"/>
          <p:cNvSpPr txBox="1"/>
          <p:nvPr/>
        </p:nvSpPr>
        <p:spPr>
          <a:xfrm>
            <a:off x="685800" y="5212081"/>
            <a:ext cx="7772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Times New Roman"/>
                <a:ea typeface="Times New Roman"/>
                <a:cs typeface="Times New Roman"/>
                <a:sym typeface="Times New Roman"/>
              </a:rPr>
              <a:t>* 802.11 ac: max data rate is ~7 Gbps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type="title"/>
          </p:nvPr>
        </p:nvSpPr>
        <p:spPr>
          <a:xfrm>
            <a:off x="722775" y="4406643"/>
            <a:ext cx="7772260" cy="1363052"/>
          </a:xfrm>
          <a:prstGeom prst="rect">
            <a:avLst/>
          </a:prstGeom>
          <a:noFill/>
          <a:ln>
            <a:noFill/>
          </a:ln>
        </p:spPr>
        <p:txBody>
          <a:bodyPr anchorCtr="0" anchor="t" bIns="41975" lIns="83975" spcFirstLastPara="1" rIns="83975" wrap="square" tIns="41975">
            <a:noAutofit/>
          </a:bodyPr>
          <a:lstStyle/>
          <a:p>
            <a:pPr indent="0" lvl="0" marL="0" rtl="0" algn="l">
              <a:lnSpc>
                <a:spcPct val="93000"/>
              </a:lnSpc>
              <a:spcBef>
                <a:spcPts val="0"/>
              </a:spcBef>
              <a:spcAft>
                <a:spcPts val="0"/>
              </a:spcAft>
              <a:buNone/>
            </a:pPr>
            <a:r>
              <a:rPr lang="en-US"/>
              <a:t>OVERVIEW OF 802.11 NETWORKS</a:t>
            </a:r>
            <a:endParaRPr/>
          </a:p>
        </p:txBody>
      </p:sp>
      <p:sp>
        <p:nvSpPr>
          <p:cNvPr id="267" name="Google Shape;267;p21"/>
          <p:cNvSpPr txBox="1"/>
          <p:nvPr>
            <p:ph idx="1" type="body"/>
          </p:nvPr>
        </p:nvSpPr>
        <p:spPr>
          <a:xfrm>
            <a:off x="722775" y="2906217"/>
            <a:ext cx="7772260" cy="1500426"/>
          </a:xfrm>
          <a:prstGeom prst="rect">
            <a:avLst/>
          </a:prstGeom>
          <a:noFill/>
          <a:ln>
            <a:noFill/>
          </a:ln>
        </p:spPr>
        <p:txBody>
          <a:bodyPr anchorCtr="0" anchor="b" bIns="41975" lIns="83975" spcFirstLastPara="1" rIns="83975" wrap="square" tIns="41975">
            <a:noAutofit/>
          </a:bodyPr>
          <a:lstStyle/>
          <a:p>
            <a:pPr indent="0" lvl="0" marL="0" rtl="0" algn="l">
              <a:lnSpc>
                <a:spcPct val="95000"/>
              </a:lnSpc>
              <a:spcBef>
                <a:spcPts val="0"/>
              </a:spcBef>
              <a:spcAft>
                <a:spcPts val="0"/>
              </a:spcAft>
              <a:buSzPts val="153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0000"/>
              </a:lnSpc>
              <a:spcBef>
                <a:spcPts val="0"/>
              </a:spcBef>
              <a:spcAft>
                <a:spcPts val="0"/>
              </a:spcAft>
              <a:buClr>
                <a:srgbClr val="000000"/>
              </a:buClr>
              <a:buSzPts val="2040"/>
              <a:buFont typeface="Arimo"/>
              <a:buChar char=""/>
            </a:pPr>
            <a:r>
              <a:rPr b="1" lang="en-US" sz="2400">
                <a:solidFill>
                  <a:srgbClr val="000000"/>
                </a:solidFill>
                <a:latin typeface="Arial"/>
                <a:ea typeface="Arial"/>
                <a:cs typeface="Arial"/>
                <a:sym typeface="Arial"/>
              </a:rPr>
              <a:t>IEEE 802.11 WLAN was designed to look and feel like any IEEE 802 wired LAN</a:t>
            </a:r>
            <a:endParaRPr/>
          </a:p>
          <a:p>
            <a:pPr indent="-341313" lvl="0" marL="341313" marR="0" rtl="0" algn="l">
              <a:lnSpc>
                <a:spcPct val="90000"/>
              </a:lnSpc>
              <a:spcBef>
                <a:spcPts val="604"/>
              </a:spcBef>
              <a:spcAft>
                <a:spcPts val="0"/>
              </a:spcAft>
              <a:buClr>
                <a:srgbClr val="000000"/>
              </a:buClr>
              <a:buSzPts val="2040"/>
              <a:buFont typeface="Times New Roman"/>
              <a:buNone/>
            </a:pPr>
            <a:r>
              <a:t/>
            </a:r>
            <a:endParaRPr b="1" sz="2400">
              <a:solidFill>
                <a:srgbClr val="000000"/>
              </a:solidFill>
              <a:latin typeface="Arial"/>
              <a:ea typeface="Arial"/>
              <a:cs typeface="Arial"/>
              <a:sym typeface="Arial"/>
            </a:endParaRPr>
          </a:p>
          <a:p>
            <a:pPr indent="-341313" lvl="0" marL="341313" marR="0" rtl="0" algn="l">
              <a:lnSpc>
                <a:spcPct val="90000"/>
              </a:lnSpc>
              <a:spcBef>
                <a:spcPts val="604"/>
              </a:spcBef>
              <a:spcAft>
                <a:spcPts val="0"/>
              </a:spcAft>
              <a:buClr>
                <a:srgbClr val="000000"/>
              </a:buClr>
              <a:buSzPts val="2040"/>
              <a:buFont typeface="Arimo"/>
              <a:buChar char=""/>
            </a:pPr>
            <a:r>
              <a:rPr b="1" lang="en-US" sz="2400">
                <a:solidFill>
                  <a:srgbClr val="000000"/>
                </a:solidFill>
                <a:latin typeface="Arial"/>
                <a:ea typeface="Arial"/>
                <a:cs typeface="Arial"/>
                <a:sym typeface="Arial"/>
              </a:rPr>
              <a:t>It must support all higher layer protocols and LAN mgmt tools operating on a wired network</a:t>
            </a:r>
            <a:endParaRPr/>
          </a:p>
          <a:p>
            <a:pPr indent="-341313" lvl="0" marL="341313" marR="0" rtl="0" algn="l">
              <a:lnSpc>
                <a:spcPct val="90000"/>
              </a:lnSpc>
              <a:spcBef>
                <a:spcPts val="604"/>
              </a:spcBef>
              <a:spcAft>
                <a:spcPts val="0"/>
              </a:spcAft>
              <a:buClr>
                <a:srgbClr val="000000"/>
              </a:buClr>
              <a:buSzPts val="2040"/>
              <a:buFont typeface="Times New Roman"/>
              <a:buNone/>
            </a:pPr>
            <a:r>
              <a:t/>
            </a:r>
            <a:endParaRPr b="1" sz="2400">
              <a:solidFill>
                <a:srgbClr val="000000"/>
              </a:solidFill>
              <a:latin typeface="Arial"/>
              <a:ea typeface="Arial"/>
              <a:cs typeface="Arial"/>
              <a:sym typeface="Arial"/>
            </a:endParaRPr>
          </a:p>
          <a:p>
            <a:pPr indent="-341313" lvl="0" marL="341313" marR="0" rtl="0" algn="l">
              <a:lnSpc>
                <a:spcPct val="90000"/>
              </a:lnSpc>
              <a:spcBef>
                <a:spcPts val="604"/>
              </a:spcBef>
              <a:spcAft>
                <a:spcPts val="0"/>
              </a:spcAft>
              <a:buClr>
                <a:srgbClr val="000000"/>
              </a:buClr>
              <a:buSzPts val="2040"/>
              <a:buFont typeface="Arimo"/>
              <a:buChar char=""/>
            </a:pPr>
            <a:r>
              <a:rPr b="1" lang="en-US" sz="2400">
                <a:solidFill>
                  <a:srgbClr val="000000"/>
                </a:solidFill>
                <a:latin typeface="Arial"/>
                <a:ea typeface="Arial"/>
                <a:cs typeface="Arial"/>
                <a:sym typeface="Arial"/>
              </a:rPr>
              <a:t>IEEE 802.11 is designed to the same interface as 802.3 (Ethernet) </a:t>
            </a:r>
            <a:endParaRPr/>
          </a:p>
          <a:p>
            <a:pPr indent="-341313" lvl="0" marL="341313" marR="0" rtl="0" algn="l">
              <a:lnSpc>
                <a:spcPct val="90000"/>
              </a:lnSpc>
              <a:spcBef>
                <a:spcPts val="604"/>
              </a:spcBef>
              <a:spcAft>
                <a:spcPts val="0"/>
              </a:spcAft>
              <a:buClr>
                <a:srgbClr val="000000"/>
              </a:buClr>
              <a:buSzPts val="2040"/>
              <a:buFont typeface="Times New Roman"/>
              <a:buNone/>
            </a:pPr>
            <a:r>
              <a:t/>
            </a:r>
            <a:endParaRPr b="1" sz="2400">
              <a:solidFill>
                <a:srgbClr val="000000"/>
              </a:solidFill>
              <a:latin typeface="Arial"/>
              <a:ea typeface="Arial"/>
              <a:cs typeface="Arial"/>
              <a:sym typeface="Arial"/>
            </a:endParaRPr>
          </a:p>
          <a:p>
            <a:pPr indent="-341313" lvl="0" marL="341313" marR="0" rtl="0" algn="l">
              <a:lnSpc>
                <a:spcPct val="90000"/>
              </a:lnSpc>
              <a:spcBef>
                <a:spcPts val="604"/>
              </a:spcBef>
              <a:spcAft>
                <a:spcPts val="0"/>
              </a:spcAft>
              <a:buClr>
                <a:srgbClr val="000000"/>
              </a:buClr>
              <a:buSzPts val="2040"/>
              <a:buFont typeface="Arimo"/>
              <a:buChar char=""/>
            </a:pPr>
            <a:r>
              <a:rPr b="1" lang="en-US" sz="2400">
                <a:solidFill>
                  <a:srgbClr val="000000"/>
                </a:solidFill>
                <a:latin typeface="Arial"/>
                <a:ea typeface="Arial"/>
                <a:cs typeface="Arial"/>
                <a:sym typeface="Arial"/>
              </a:rPr>
              <a:t>It operates under the 802.2 logical link control (LLC) sublayer</a:t>
            </a:r>
            <a:endParaRPr/>
          </a:p>
          <a:p>
            <a:pPr indent="-341313" lvl="0" marL="341313" marR="0" rtl="0" algn="l">
              <a:lnSpc>
                <a:spcPct val="90000"/>
              </a:lnSpc>
              <a:spcBef>
                <a:spcPts val="604"/>
              </a:spcBef>
              <a:spcAft>
                <a:spcPts val="0"/>
              </a:spcAft>
              <a:buClr>
                <a:srgbClr val="000000"/>
              </a:buClr>
              <a:buSzPts val="2040"/>
              <a:buFont typeface="Times New Roman"/>
              <a:buNone/>
            </a:pPr>
            <a:r>
              <a:t/>
            </a:r>
            <a:endParaRPr b="1" sz="2400">
              <a:solidFill>
                <a:srgbClr val="000000"/>
              </a:solidFill>
              <a:latin typeface="Arial"/>
              <a:ea typeface="Arial"/>
              <a:cs typeface="Arial"/>
              <a:sym typeface="Arial"/>
            </a:endParaRPr>
          </a:p>
          <a:p>
            <a:pPr indent="-341313" lvl="0" marL="341313" marR="0" rtl="0" algn="l">
              <a:lnSpc>
                <a:spcPct val="90000"/>
              </a:lnSpc>
              <a:spcBef>
                <a:spcPts val="604"/>
              </a:spcBef>
              <a:spcAft>
                <a:spcPts val="0"/>
              </a:spcAft>
              <a:buClr>
                <a:srgbClr val="000000"/>
              </a:buClr>
              <a:buSzPts val="2040"/>
              <a:buFont typeface="Arimo"/>
              <a:buChar char=""/>
            </a:pPr>
            <a:r>
              <a:rPr b="1" lang="en-US" sz="2400">
                <a:solidFill>
                  <a:srgbClr val="000000"/>
                </a:solidFill>
                <a:latin typeface="Arial"/>
                <a:ea typeface="Arial"/>
                <a:cs typeface="Arial"/>
                <a:sym typeface="Arial"/>
              </a:rPr>
              <a:t>Protocols above 802.2 LLC are not aware of the network transporting their data.</a:t>
            </a:r>
            <a:endParaRPr/>
          </a:p>
        </p:txBody>
      </p:sp>
      <p:sp>
        <p:nvSpPr>
          <p:cNvPr id="277" name="Google Shape;277;p22"/>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Wired and Wireless LANs </a:t>
            </a:r>
            <a:r>
              <a:rPr lang="en-US" sz="3300">
                <a:solidFill>
                  <a:srgbClr val="FF0000"/>
                </a:solidFill>
                <a:latin typeface="Arial"/>
                <a:ea typeface="Arial"/>
                <a:cs typeface="Arial"/>
                <a:sym typeface="Arial"/>
              </a:rPr>
              <a:t>🡪 </a:t>
            </a:r>
            <a:r>
              <a:rPr lang="en-US" sz="3300">
                <a:solidFill>
                  <a:srgbClr val="CC0000"/>
                </a:solidFill>
                <a:latin typeface="Arial"/>
                <a:ea typeface="Arial"/>
                <a:cs typeface="Arial"/>
                <a:sym typeface="Arial"/>
              </a:rPr>
              <a:t>Similarities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1700"/>
              <a:buFont typeface="Arimo"/>
              <a:buChar char=""/>
            </a:pPr>
            <a:r>
              <a:rPr b="1" lang="en-US" sz="2000">
                <a:solidFill>
                  <a:srgbClr val="000000"/>
                </a:solidFill>
                <a:latin typeface="Arial"/>
                <a:ea typeface="Arial"/>
                <a:cs typeface="Arial"/>
                <a:sym typeface="Arial"/>
              </a:rPr>
              <a:t>The wireless medium, 802.11 networks:</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Use a medium that has neither absolute nor readily observable </a:t>
            </a:r>
            <a:r>
              <a:rPr b="1" i="0" lang="en-US" sz="1800" u="none" cap="none" strike="noStrike">
                <a:solidFill>
                  <a:srgbClr val="0000FF"/>
                </a:solidFill>
                <a:latin typeface="Arial"/>
                <a:ea typeface="Arial"/>
                <a:cs typeface="Arial"/>
                <a:sym typeface="Arial"/>
              </a:rPr>
              <a:t>boundaries</a:t>
            </a:r>
            <a:r>
              <a:rPr b="1" i="0" lang="en-US" sz="1800" u="none" cap="none" strike="noStrike">
                <a:solidFill>
                  <a:srgbClr val="000000"/>
                </a:solidFill>
                <a:latin typeface="Arial"/>
                <a:ea typeface="Arial"/>
                <a:cs typeface="Arial"/>
                <a:sym typeface="Arial"/>
              </a:rPr>
              <a:t> outside of which stations with conformant PHY transceivers are known to be unable to receive network frames.</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Are </a:t>
            </a:r>
            <a:r>
              <a:rPr b="1" i="0" lang="en-US" sz="1800" u="none" cap="none" strike="noStrike">
                <a:solidFill>
                  <a:srgbClr val="0000FF"/>
                </a:solidFill>
                <a:latin typeface="Arial"/>
                <a:ea typeface="Arial"/>
                <a:cs typeface="Arial"/>
                <a:sym typeface="Arial"/>
              </a:rPr>
              <a:t>unprotected</a:t>
            </a:r>
            <a:r>
              <a:rPr b="1" i="0" lang="en-US" sz="1800" u="none" cap="none" strike="noStrike">
                <a:solidFill>
                  <a:srgbClr val="000000"/>
                </a:solidFill>
                <a:latin typeface="Arial"/>
                <a:ea typeface="Arial"/>
                <a:cs typeface="Arial"/>
                <a:sym typeface="Arial"/>
              </a:rPr>
              <a:t> from outside signals.</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Communicate over a medium significantly </a:t>
            </a:r>
            <a:r>
              <a:rPr b="1" i="0" lang="en-US" sz="1800" u="none" cap="none" strike="noStrike">
                <a:solidFill>
                  <a:srgbClr val="0000FF"/>
                </a:solidFill>
                <a:latin typeface="Arial"/>
                <a:ea typeface="Arial"/>
                <a:cs typeface="Arial"/>
                <a:sym typeface="Arial"/>
              </a:rPr>
              <a:t>less reliable </a:t>
            </a:r>
            <a:r>
              <a:rPr b="1" i="0" lang="en-US" sz="1800" u="none" cap="none" strike="noStrike">
                <a:solidFill>
                  <a:srgbClr val="000000"/>
                </a:solidFill>
                <a:latin typeface="Arial"/>
                <a:ea typeface="Arial"/>
                <a:cs typeface="Arial"/>
                <a:sym typeface="Arial"/>
              </a:rPr>
              <a:t>than wired PHYs.</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Have </a:t>
            </a:r>
            <a:r>
              <a:rPr b="1" i="0" lang="en-US" sz="1800" u="none" cap="none" strike="noStrike">
                <a:solidFill>
                  <a:srgbClr val="0000FF"/>
                </a:solidFill>
                <a:latin typeface="Arial"/>
                <a:ea typeface="Arial"/>
                <a:cs typeface="Arial"/>
                <a:sym typeface="Arial"/>
              </a:rPr>
              <a:t>dynamic topologies</a:t>
            </a:r>
            <a:r>
              <a:rPr b="1" i="0" lang="en-US" sz="1800" u="none" cap="none" strike="noStrike">
                <a:solidFill>
                  <a:srgbClr val="000000"/>
                </a:solidFill>
                <a:latin typeface="Arial"/>
                <a:ea typeface="Arial"/>
                <a:cs typeface="Arial"/>
                <a:sym typeface="Arial"/>
              </a:rPr>
              <a:t>.</a:t>
            </a:r>
            <a:endParaRPr/>
          </a:p>
          <a:p>
            <a:pPr indent="-284163" lvl="1" marL="741363" marR="0" rtl="0" algn="l">
              <a:lnSpc>
                <a:spcPct val="93000"/>
              </a:lnSpc>
              <a:spcBef>
                <a:spcPts val="456"/>
              </a:spcBef>
              <a:spcAft>
                <a:spcPts val="0"/>
              </a:spcAft>
              <a:buClr>
                <a:srgbClr val="0000FF"/>
              </a:buClr>
              <a:buSzPts val="1800"/>
              <a:buFont typeface="Arimo"/>
              <a:buChar char=""/>
            </a:pPr>
            <a:r>
              <a:rPr b="1" i="0" lang="en-US" sz="1800" u="none" cap="none" strike="noStrike">
                <a:solidFill>
                  <a:srgbClr val="0000FF"/>
                </a:solidFill>
                <a:latin typeface="Arial"/>
                <a:ea typeface="Arial"/>
                <a:cs typeface="Arial"/>
                <a:sym typeface="Arial"/>
              </a:rPr>
              <a:t>Lack full connectivity</a:t>
            </a:r>
            <a:r>
              <a:rPr b="1" i="0" lang="en-US" sz="1800" u="none" cap="none" strike="noStrike">
                <a:solidFill>
                  <a:srgbClr val="000000"/>
                </a:solidFill>
                <a:latin typeface="Arial"/>
                <a:ea typeface="Arial"/>
                <a:cs typeface="Arial"/>
                <a:sym typeface="Arial"/>
              </a:rPr>
              <a:t>, and therefore the assumption normally made that every station can hear every other station is invalid (i.e., stations may be .</a:t>
            </a:r>
            <a:r>
              <a:rPr b="1" i="1" lang="en-US" sz="1800" u="sng" cap="none" strike="noStrike">
                <a:solidFill>
                  <a:srgbClr val="000000"/>
                </a:solidFill>
                <a:latin typeface="Arial"/>
                <a:ea typeface="Arial"/>
                <a:cs typeface="Arial"/>
                <a:sym typeface="Arial"/>
              </a:rPr>
              <a:t>hidden</a:t>
            </a:r>
            <a:r>
              <a:rPr b="1" i="0" lang="en-US" sz="1800" u="none" cap="none" strike="noStrike">
                <a:solidFill>
                  <a:srgbClr val="000000"/>
                </a:solidFill>
                <a:latin typeface="Arial"/>
                <a:ea typeface="Arial"/>
                <a:cs typeface="Arial"/>
                <a:sym typeface="Arial"/>
              </a:rPr>
              <a:t>. from each other).</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Have </a:t>
            </a:r>
            <a:r>
              <a:rPr b="1" i="0" lang="en-US" sz="1800" u="none" cap="none" strike="noStrike">
                <a:solidFill>
                  <a:srgbClr val="0000FF"/>
                </a:solidFill>
                <a:latin typeface="Arial"/>
                <a:ea typeface="Arial"/>
                <a:cs typeface="Arial"/>
                <a:sym typeface="Arial"/>
              </a:rPr>
              <a:t>time-varying and asymmetric propagation </a:t>
            </a:r>
            <a:r>
              <a:rPr b="1" i="0" lang="en-US" sz="1800" u="none" cap="none" strike="noStrike">
                <a:solidFill>
                  <a:srgbClr val="000000"/>
                </a:solidFill>
                <a:latin typeface="Arial"/>
                <a:ea typeface="Arial"/>
                <a:cs typeface="Arial"/>
                <a:sym typeface="Arial"/>
              </a:rPr>
              <a:t>properties.</a:t>
            </a:r>
            <a:endParaRPr/>
          </a:p>
          <a:p>
            <a:pPr indent="-284163" lvl="1" marL="741363" marR="0" rtl="0" algn="l">
              <a:lnSpc>
                <a:spcPct val="93000"/>
              </a:lnSpc>
              <a:spcBef>
                <a:spcPts val="456"/>
              </a:spcBef>
              <a:spcAft>
                <a:spcPts val="0"/>
              </a:spcAft>
              <a:buClr>
                <a:srgbClr val="000000"/>
              </a:buClr>
              <a:buSzPts val="1800"/>
              <a:buFont typeface="Arimo"/>
              <a:buChar char=""/>
            </a:pPr>
            <a:r>
              <a:rPr b="1" i="0" lang="en-US" sz="1800" u="none" cap="none" strike="noStrike">
                <a:solidFill>
                  <a:srgbClr val="000000"/>
                </a:solidFill>
                <a:latin typeface="Arial"/>
                <a:ea typeface="Arial"/>
                <a:cs typeface="Arial"/>
                <a:sym typeface="Arial"/>
              </a:rPr>
              <a:t>Because of limitations on wireless PHY ranges, wireless LANs intended to cover reasonable geographic distances may be built from basic coverage building blocks.</a:t>
            </a:r>
            <a:endParaRPr/>
          </a:p>
        </p:txBody>
      </p:sp>
      <p:sp>
        <p:nvSpPr>
          <p:cNvPr id="287" name="Google Shape;287;p23"/>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Wired and Wireless LANs </a:t>
            </a:r>
            <a:r>
              <a:rPr lang="en-US" sz="3300">
                <a:solidFill>
                  <a:srgbClr val="FF0000"/>
                </a:solidFill>
                <a:latin typeface="Arial"/>
                <a:ea typeface="Arial"/>
                <a:cs typeface="Arial"/>
                <a:sym typeface="Arial"/>
              </a:rPr>
              <a:t>🡪 </a:t>
            </a:r>
            <a:r>
              <a:rPr lang="en-US" sz="3300">
                <a:solidFill>
                  <a:srgbClr val="CC0000"/>
                </a:solidFill>
                <a:latin typeface="Arial"/>
                <a:ea typeface="Arial"/>
                <a:cs typeface="Arial"/>
                <a:sym typeface="Arial"/>
              </a:rPr>
              <a:t>Differences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2040"/>
              <a:buFont typeface="Arimo"/>
              <a:buChar char=""/>
            </a:pPr>
            <a:r>
              <a:rPr b="1" lang="en-US" sz="2400">
                <a:solidFill>
                  <a:srgbClr val="000000"/>
                </a:solidFill>
                <a:latin typeface="Arial"/>
                <a:ea typeface="Arial"/>
                <a:cs typeface="Arial"/>
                <a:sym typeface="Arial"/>
              </a:rPr>
              <a:t>Mobility</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One of the requirements of IEEE 802.11 is to handle </a:t>
            </a:r>
            <a:r>
              <a:rPr b="1" i="1" lang="en-US" sz="2000" u="none" cap="none" strike="noStrike">
                <a:solidFill>
                  <a:srgbClr val="0000FF"/>
                </a:solidFill>
                <a:latin typeface="Arial"/>
                <a:ea typeface="Arial"/>
                <a:cs typeface="Arial"/>
                <a:sym typeface="Arial"/>
              </a:rPr>
              <a:t>mobile</a:t>
            </a:r>
            <a:r>
              <a:rPr b="1" i="1"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as well as </a:t>
            </a:r>
            <a:r>
              <a:rPr b="1" i="1" lang="en-US" sz="2000" u="none" cap="none" strike="noStrike">
                <a:solidFill>
                  <a:srgbClr val="0000FF"/>
                </a:solidFill>
                <a:latin typeface="Arial"/>
                <a:ea typeface="Arial"/>
                <a:cs typeface="Arial"/>
                <a:sym typeface="Arial"/>
              </a:rPr>
              <a:t>portable</a:t>
            </a:r>
            <a:r>
              <a:rPr b="1" i="1"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stations. A </a:t>
            </a:r>
            <a:r>
              <a:rPr b="1" i="1" lang="en-US" sz="2000" u="none" cap="none" strike="noStrike">
                <a:solidFill>
                  <a:srgbClr val="000000"/>
                </a:solidFill>
                <a:latin typeface="Arial"/>
                <a:ea typeface="Arial"/>
                <a:cs typeface="Arial"/>
                <a:sym typeface="Arial"/>
              </a:rPr>
              <a:t>portable </a:t>
            </a:r>
            <a:r>
              <a:rPr b="1" i="0" lang="en-US" sz="2000" u="none" cap="none" strike="noStrike">
                <a:solidFill>
                  <a:srgbClr val="000000"/>
                </a:solidFill>
                <a:latin typeface="Arial"/>
                <a:ea typeface="Arial"/>
                <a:cs typeface="Arial"/>
                <a:sym typeface="Arial"/>
              </a:rPr>
              <a:t>station is one that is moved from location to location, but that is only used while at a fixed location. </a:t>
            </a:r>
            <a:r>
              <a:rPr b="1" i="1" lang="en-US" sz="2000" u="none" cap="none" strike="noStrike">
                <a:solidFill>
                  <a:srgbClr val="000000"/>
                </a:solidFill>
                <a:latin typeface="Arial"/>
                <a:ea typeface="Arial"/>
                <a:cs typeface="Arial"/>
                <a:sym typeface="Arial"/>
              </a:rPr>
              <a:t>Mobile </a:t>
            </a:r>
            <a:r>
              <a:rPr b="1" i="0" lang="en-US" sz="2000" u="none" cap="none" strike="noStrike">
                <a:solidFill>
                  <a:srgbClr val="000000"/>
                </a:solidFill>
                <a:latin typeface="Arial"/>
                <a:ea typeface="Arial"/>
                <a:cs typeface="Arial"/>
                <a:sym typeface="Arial"/>
              </a:rPr>
              <a:t>stations actually access the LAN while in motion.</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Mobile/Portable stations are often </a:t>
            </a:r>
            <a:r>
              <a:rPr b="1" i="0" lang="en-US" sz="2000" u="none" cap="none" strike="noStrike">
                <a:solidFill>
                  <a:srgbClr val="0000FF"/>
                </a:solidFill>
                <a:latin typeface="Arial"/>
                <a:ea typeface="Arial"/>
                <a:cs typeface="Arial"/>
                <a:sym typeface="Arial"/>
              </a:rPr>
              <a:t>battery powered</a:t>
            </a:r>
            <a:r>
              <a:rPr b="1" i="0" lang="en-US" sz="2000" u="none" cap="none" strike="noStrike">
                <a:solidFill>
                  <a:srgbClr val="000000"/>
                </a:solidFill>
                <a:latin typeface="Arial"/>
                <a:ea typeface="Arial"/>
                <a:cs typeface="Arial"/>
                <a:sym typeface="Arial"/>
              </a:rPr>
              <a:t>. </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Hence power management is an important consideration. </a:t>
            </a:r>
            <a:endParaRPr/>
          </a:p>
          <a:p>
            <a:pPr indent="-341313" lvl="0" marL="341313" marR="0" rtl="0" algn="l">
              <a:lnSpc>
                <a:spcPct val="93000"/>
              </a:lnSpc>
              <a:spcBef>
                <a:spcPts val="604"/>
              </a:spcBef>
              <a:spcAft>
                <a:spcPts val="0"/>
              </a:spcAft>
              <a:buClr>
                <a:srgbClr val="000000"/>
              </a:buClr>
              <a:buSzPts val="2040"/>
              <a:buFont typeface="Arimo"/>
              <a:buChar char=""/>
            </a:pPr>
            <a:r>
              <a:rPr b="1" lang="en-US" sz="2400">
                <a:solidFill>
                  <a:srgbClr val="000000"/>
                </a:solidFill>
                <a:latin typeface="Arial"/>
                <a:ea typeface="Arial"/>
                <a:cs typeface="Arial"/>
                <a:sym typeface="Arial"/>
              </a:rPr>
              <a:t>Interaction with other IEEE 802 layers</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IEEE 802.11 is required to appear to higher layers [logical link control (LLC)] as a current style IEEE 802 LAN. This requires that the IEEE 802.11 network handle station mobility within the MAC sublayer (untraditional for MAC sublayers).</a:t>
            </a:r>
            <a:endParaRPr/>
          </a:p>
          <a:p>
            <a:pPr indent="-341313" lvl="0" marL="341313" marR="0" rtl="0" algn="l">
              <a:lnSpc>
                <a:spcPct val="93000"/>
              </a:lnSpc>
              <a:spcBef>
                <a:spcPts val="604"/>
              </a:spcBef>
              <a:spcAft>
                <a:spcPts val="0"/>
              </a:spcAft>
              <a:buClr>
                <a:srgbClr val="000000"/>
              </a:buClr>
              <a:buSzPts val="2040"/>
              <a:buFont typeface="Times New Roman"/>
              <a:buNone/>
            </a:pPr>
            <a:r>
              <a:t/>
            </a:r>
            <a:endParaRPr b="1" sz="2400">
              <a:solidFill>
                <a:srgbClr val="000000"/>
              </a:solidFill>
              <a:latin typeface="Arial"/>
              <a:ea typeface="Arial"/>
              <a:cs typeface="Arial"/>
              <a:sym typeface="Arial"/>
            </a:endParaRPr>
          </a:p>
        </p:txBody>
      </p:sp>
      <p:sp>
        <p:nvSpPr>
          <p:cNvPr id="297" name="Google Shape;297;p24"/>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Wired and Wireless LANs </a:t>
            </a:r>
            <a:r>
              <a:rPr lang="en-US" sz="3300">
                <a:solidFill>
                  <a:srgbClr val="FF0000"/>
                </a:solidFill>
                <a:latin typeface="Arial"/>
                <a:ea typeface="Arial"/>
                <a:cs typeface="Arial"/>
                <a:sym typeface="Arial"/>
              </a:rPr>
              <a:t>🡪 </a:t>
            </a:r>
            <a:r>
              <a:rPr lang="en-US" sz="3300">
                <a:solidFill>
                  <a:srgbClr val="000000"/>
                </a:solidFill>
                <a:latin typeface="Arial"/>
                <a:ea typeface="Arial"/>
                <a:cs typeface="Arial"/>
                <a:sym typeface="Arial"/>
              </a:rPr>
              <a:t>Differences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pSp>
        <p:nvGrpSpPr>
          <p:cNvPr id="306" name="Google Shape;306;p25"/>
          <p:cNvGrpSpPr/>
          <p:nvPr/>
        </p:nvGrpSpPr>
        <p:grpSpPr>
          <a:xfrm>
            <a:off x="2299230" y="2958115"/>
            <a:ext cx="6049579" cy="2990168"/>
            <a:chOff x="646" y="1863"/>
            <a:chExt cx="4234" cy="1884"/>
          </a:xfrm>
        </p:grpSpPr>
        <p:pic>
          <p:nvPicPr>
            <p:cNvPr id="307" name="Google Shape;307;p25"/>
            <p:cNvPicPr preferRelativeResize="0"/>
            <p:nvPr/>
          </p:nvPicPr>
          <p:blipFill rotWithShape="1">
            <a:blip r:embed="rId3">
              <a:alphaModFix/>
            </a:blip>
            <a:srcRect b="0" l="0" r="0" t="0"/>
            <a:stretch/>
          </p:blipFill>
          <p:spPr>
            <a:xfrm>
              <a:off x="646" y="1863"/>
              <a:ext cx="4234" cy="1884"/>
            </a:xfrm>
            <a:prstGeom prst="rect">
              <a:avLst/>
            </a:prstGeom>
            <a:noFill/>
            <a:ln cap="flat" cmpd="sng" w="25550">
              <a:solidFill>
                <a:srgbClr val="FF9900"/>
              </a:solidFill>
              <a:prstDash val="solid"/>
              <a:miter lim="800000"/>
              <a:headEnd len="sm" w="sm" type="none"/>
              <a:tailEnd len="sm" w="sm" type="none"/>
            </a:ln>
          </p:spPr>
        </p:pic>
        <p:sp>
          <p:nvSpPr>
            <p:cNvPr id="308" name="Google Shape;308;p25"/>
            <p:cNvSpPr txBox="1"/>
            <p:nvPr/>
          </p:nvSpPr>
          <p:spPr>
            <a:xfrm>
              <a:off x="646" y="1863"/>
              <a:ext cx="4234" cy="1884"/>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grpSp>
      <p:sp>
        <p:nvSpPr>
          <p:cNvPr id="309" name="Google Shape;309;p25"/>
          <p:cNvSpPr/>
          <p:nvPr/>
        </p:nvSpPr>
        <p:spPr>
          <a:xfrm>
            <a:off x="685175" y="914299"/>
            <a:ext cx="7773653" cy="2381144"/>
          </a:xfrm>
          <a:prstGeom prst="rect">
            <a:avLst/>
          </a:prstGeom>
          <a:noFill/>
          <a:ln>
            <a:noFill/>
          </a:ln>
        </p:spPr>
        <p:txBody>
          <a:bodyPr anchorCtr="0" anchor="t" bIns="46775" lIns="89975" spcFirstLastPara="1" rIns="89975" wrap="square" tIns="46775">
            <a:noAutofit/>
          </a:bodyPr>
          <a:lstStyle/>
          <a:p>
            <a:pPr indent="-373063" lvl="0" marL="373063" marR="0" rtl="0" algn="l">
              <a:lnSpc>
                <a:spcPct val="93000"/>
              </a:lnSpc>
              <a:spcBef>
                <a:spcPts val="0"/>
              </a:spcBef>
              <a:spcAft>
                <a:spcPts val="0"/>
              </a:spcAft>
              <a:buClr>
                <a:srgbClr val="000000"/>
              </a:buClr>
              <a:buSzPts val="2040"/>
              <a:buFont typeface="Arimo"/>
              <a:buChar char=""/>
            </a:pPr>
            <a:r>
              <a:rPr lang="en-US" sz="2400">
                <a:solidFill>
                  <a:srgbClr val="000000"/>
                </a:solidFill>
                <a:latin typeface="Arial"/>
                <a:ea typeface="Arial"/>
                <a:cs typeface="Arial"/>
                <a:sym typeface="Arial"/>
              </a:rPr>
              <a:t>Access Point</a:t>
            </a:r>
            <a:endParaRPr/>
          </a:p>
          <a:p>
            <a:pPr indent="-373063" lvl="0" marL="373063" marR="0" rtl="0" algn="l">
              <a:lnSpc>
                <a:spcPct val="93000"/>
              </a:lnSpc>
              <a:spcBef>
                <a:spcPts val="604"/>
              </a:spcBef>
              <a:spcAft>
                <a:spcPts val="0"/>
              </a:spcAft>
              <a:buClr>
                <a:srgbClr val="000000"/>
              </a:buClr>
              <a:buSzPts val="2040"/>
              <a:buFont typeface="Arimo"/>
              <a:buChar char=""/>
            </a:pPr>
            <a:r>
              <a:rPr lang="en-US" sz="2400">
                <a:solidFill>
                  <a:srgbClr val="000000"/>
                </a:solidFill>
                <a:latin typeface="Arial"/>
                <a:ea typeface="Arial"/>
                <a:cs typeface="Arial"/>
                <a:sym typeface="Arial"/>
              </a:rPr>
              <a:t>Station</a:t>
            </a:r>
            <a:endParaRPr/>
          </a:p>
          <a:p>
            <a:pPr indent="-373063" lvl="0" marL="373063" marR="0" rtl="0" algn="l">
              <a:lnSpc>
                <a:spcPct val="93000"/>
              </a:lnSpc>
              <a:spcBef>
                <a:spcPts val="604"/>
              </a:spcBef>
              <a:spcAft>
                <a:spcPts val="0"/>
              </a:spcAft>
              <a:buClr>
                <a:srgbClr val="000000"/>
              </a:buClr>
              <a:buSzPts val="2040"/>
              <a:buFont typeface="Arimo"/>
              <a:buChar char=""/>
            </a:pPr>
            <a:r>
              <a:rPr lang="en-US" sz="2400">
                <a:solidFill>
                  <a:srgbClr val="000000"/>
                </a:solidFill>
                <a:latin typeface="Arial"/>
                <a:ea typeface="Arial"/>
                <a:cs typeface="Arial"/>
                <a:sym typeface="Arial"/>
              </a:rPr>
              <a:t>Wireless Medium</a:t>
            </a:r>
            <a:endParaRPr/>
          </a:p>
          <a:p>
            <a:pPr indent="-373063" lvl="0" marL="373063" marR="0" rtl="0" algn="l">
              <a:lnSpc>
                <a:spcPct val="93000"/>
              </a:lnSpc>
              <a:spcBef>
                <a:spcPts val="604"/>
              </a:spcBef>
              <a:spcAft>
                <a:spcPts val="0"/>
              </a:spcAft>
              <a:buClr>
                <a:srgbClr val="000000"/>
              </a:buClr>
              <a:buSzPts val="2040"/>
              <a:buFont typeface="Arimo"/>
              <a:buChar char=""/>
            </a:pPr>
            <a:r>
              <a:rPr lang="en-US" sz="2400">
                <a:solidFill>
                  <a:srgbClr val="000000"/>
                </a:solidFill>
                <a:latin typeface="Arial"/>
                <a:ea typeface="Arial"/>
                <a:cs typeface="Arial"/>
                <a:sym typeface="Arial"/>
              </a:rPr>
              <a:t>Distribution System</a:t>
            </a:r>
            <a:endParaRPr/>
          </a:p>
          <a:p>
            <a:pPr indent="-373063" lvl="0" marL="373063" marR="0" rtl="0" algn="l">
              <a:lnSpc>
                <a:spcPct val="93000"/>
              </a:lnSpc>
              <a:spcBef>
                <a:spcPts val="604"/>
              </a:spcBef>
              <a:spcAft>
                <a:spcPts val="0"/>
              </a:spcAft>
              <a:buClr>
                <a:srgbClr val="000000"/>
              </a:buClr>
              <a:buSzPts val="2040"/>
              <a:buFont typeface="Times New Roman"/>
              <a:buNone/>
            </a:pPr>
            <a:r>
              <a:t/>
            </a:r>
            <a:endParaRPr sz="2400">
              <a:solidFill>
                <a:srgbClr val="000000"/>
              </a:solidFill>
              <a:latin typeface="Arial"/>
              <a:ea typeface="Arial"/>
              <a:cs typeface="Arial"/>
              <a:sym typeface="Arial"/>
            </a:endParaRPr>
          </a:p>
        </p:txBody>
      </p:sp>
      <p:sp>
        <p:nvSpPr>
          <p:cNvPr id="310" name="Google Shape;310;p25"/>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Physical Components of an 802.11 Network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nvSpPr>
        <p:spPr>
          <a:xfrm>
            <a:off x="1250580" y="917352"/>
            <a:ext cx="6641447" cy="609763"/>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800"/>
              <a:buFont typeface="Times New Roman"/>
              <a:buNone/>
            </a:pPr>
            <a:r>
              <a:rPr b="1" lang="en-US" sz="1800">
                <a:solidFill>
                  <a:srgbClr val="000000"/>
                </a:solidFill>
                <a:latin typeface="Arial"/>
                <a:ea typeface="Arial"/>
                <a:cs typeface="Arial"/>
                <a:sym typeface="Arial"/>
              </a:rPr>
              <a:t>Basic Service Set (BSS): a set of stations which communicate with one another</a:t>
            </a:r>
            <a:endParaRPr/>
          </a:p>
        </p:txBody>
      </p:sp>
      <p:grpSp>
        <p:nvGrpSpPr>
          <p:cNvPr id="320" name="Google Shape;320;p26"/>
          <p:cNvGrpSpPr/>
          <p:nvPr/>
        </p:nvGrpSpPr>
        <p:grpSpPr>
          <a:xfrm>
            <a:off x="4572000" y="2252929"/>
            <a:ext cx="4294867" cy="3512145"/>
            <a:chOff x="2880" y="1419"/>
            <a:chExt cx="2705" cy="2213"/>
          </a:xfrm>
        </p:grpSpPr>
        <p:grpSp>
          <p:nvGrpSpPr>
            <p:cNvPr id="321" name="Google Shape;321;p26"/>
            <p:cNvGrpSpPr/>
            <p:nvPr/>
          </p:nvGrpSpPr>
          <p:grpSpPr>
            <a:xfrm>
              <a:off x="2880" y="1419"/>
              <a:ext cx="2705" cy="2213"/>
              <a:chOff x="2880" y="1419"/>
              <a:chExt cx="2705" cy="2213"/>
            </a:xfrm>
          </p:grpSpPr>
          <p:sp>
            <p:nvSpPr>
              <p:cNvPr id="322" name="Google Shape;322;p26"/>
              <p:cNvSpPr/>
              <p:nvPr/>
            </p:nvSpPr>
            <p:spPr>
              <a:xfrm>
                <a:off x="3303" y="1862"/>
                <a:ext cx="1697" cy="777"/>
              </a:xfrm>
              <a:prstGeom prst="ellipse">
                <a:avLst/>
              </a:prstGeom>
              <a:solidFill>
                <a:srgbClr val="FFCC99"/>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23" name="Google Shape;323;p26"/>
              <p:cNvSpPr txBox="1"/>
              <p:nvPr/>
            </p:nvSpPr>
            <p:spPr>
              <a:xfrm>
                <a:off x="3126" y="1419"/>
                <a:ext cx="2028" cy="384"/>
              </a:xfrm>
              <a:prstGeom prst="rect">
                <a:avLst/>
              </a:prstGeom>
              <a:noFill/>
              <a:ln>
                <a:noFill/>
              </a:ln>
            </p:spPr>
            <p:txBody>
              <a:bodyPr anchorCtr="0" anchor="t"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Times New Roman"/>
                  <a:buNone/>
                </a:pPr>
                <a:r>
                  <a:rPr b="1" lang="en-US" sz="1800">
                    <a:solidFill>
                      <a:srgbClr val="000000"/>
                    </a:solidFill>
                    <a:latin typeface="Arial"/>
                    <a:ea typeface="Arial"/>
                    <a:cs typeface="Arial"/>
                    <a:sym typeface="Arial"/>
                  </a:rPr>
                  <a:t>Infrastructure Basic Service Set (BSS)</a:t>
                </a:r>
                <a:endParaRPr/>
              </a:p>
            </p:txBody>
          </p:sp>
          <p:sp>
            <p:nvSpPr>
              <p:cNvPr id="324" name="Google Shape;324;p26"/>
              <p:cNvSpPr txBox="1"/>
              <p:nvPr/>
            </p:nvSpPr>
            <p:spPr>
              <a:xfrm>
                <a:off x="2880" y="2761"/>
                <a:ext cx="2705" cy="871"/>
              </a:xfrm>
              <a:prstGeom prst="rect">
                <a:avLst/>
              </a:prstGeom>
              <a:noFill/>
              <a:ln>
                <a:noFill/>
              </a:ln>
            </p:spPr>
            <p:txBody>
              <a:bodyPr anchorCtr="0" anchor="t" bIns="46800" lIns="90000" spcFirstLastPara="1" rIns="90000" wrap="square" tIns="46800">
                <a:spAutoFit/>
              </a:bodyPr>
              <a:lstStyle/>
              <a:p>
                <a:pPr indent="-457200" lvl="0" marL="457200"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Access Points provides </a:t>
                </a:r>
                <a:endParaRPr/>
              </a:p>
              <a:p>
                <a:pPr indent="-457200" lvl="1" marL="914400" marR="0" rtl="0" algn="l">
                  <a:lnSpc>
                    <a:spcPct val="93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connection to wired network</a:t>
                </a:r>
                <a:endParaRPr/>
              </a:p>
              <a:p>
                <a:pPr indent="-457200" lvl="1" marL="914400" marR="0" rtl="0" algn="l">
                  <a:lnSpc>
                    <a:spcPct val="93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relay function</a:t>
                </a:r>
                <a:endParaRPr/>
              </a:p>
              <a:p>
                <a:pPr indent="-457200" lvl="0" marL="457200"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stations not allowed to communicate directly</a:t>
                </a:r>
                <a:endParaRPr/>
              </a:p>
            </p:txBody>
          </p:sp>
        </p:grpSp>
        <p:sp>
          <p:nvSpPr>
            <p:cNvPr id="325" name="Google Shape;325;p26"/>
            <p:cNvSpPr/>
            <p:nvPr/>
          </p:nvSpPr>
          <p:spPr>
            <a:xfrm>
              <a:off x="3445" y="2190"/>
              <a:ext cx="97" cy="89"/>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26" name="Google Shape;326;p26"/>
            <p:cNvSpPr/>
            <p:nvPr/>
          </p:nvSpPr>
          <p:spPr>
            <a:xfrm>
              <a:off x="3743" y="2452"/>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27" name="Google Shape;327;p26"/>
            <p:cNvSpPr/>
            <p:nvPr/>
          </p:nvSpPr>
          <p:spPr>
            <a:xfrm>
              <a:off x="4204" y="2428"/>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28" name="Google Shape;328;p26"/>
            <p:cNvSpPr/>
            <p:nvPr/>
          </p:nvSpPr>
          <p:spPr>
            <a:xfrm>
              <a:off x="4622" y="2338"/>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cxnSp>
          <p:nvCxnSpPr>
            <p:cNvPr id="329" name="Google Shape;329;p26"/>
            <p:cNvCxnSpPr/>
            <p:nvPr/>
          </p:nvCxnSpPr>
          <p:spPr>
            <a:xfrm flipH="1" rot="10800000">
              <a:off x="3572" y="2036"/>
              <a:ext cx="418" cy="149"/>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30" name="Google Shape;330;p26"/>
            <p:cNvCxnSpPr/>
            <p:nvPr/>
          </p:nvCxnSpPr>
          <p:spPr>
            <a:xfrm>
              <a:off x="4320" y="2007"/>
              <a:ext cx="313" cy="304"/>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31" name="Google Shape;331;p26"/>
            <p:cNvCxnSpPr/>
            <p:nvPr/>
          </p:nvCxnSpPr>
          <p:spPr>
            <a:xfrm flipH="1" rot="10800000">
              <a:off x="3875" y="2159"/>
              <a:ext cx="156" cy="330"/>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32" name="Google Shape;332;p26"/>
            <p:cNvCxnSpPr/>
            <p:nvPr/>
          </p:nvCxnSpPr>
          <p:spPr>
            <a:xfrm rot="10800000">
              <a:off x="4166" y="2159"/>
              <a:ext cx="75" cy="242"/>
            </a:xfrm>
            <a:prstGeom prst="straightConnector1">
              <a:avLst/>
            </a:prstGeom>
            <a:noFill/>
            <a:ln cap="flat" cmpd="sng" w="12600">
              <a:solidFill>
                <a:srgbClr val="FFFF00"/>
              </a:solidFill>
              <a:prstDash val="solid"/>
              <a:miter lim="800000"/>
              <a:headEnd len="med" w="med" type="triangle"/>
              <a:tailEnd len="med" w="med" type="triangle"/>
            </a:ln>
          </p:spPr>
        </p:cxnSp>
        <p:pic>
          <p:nvPicPr>
            <p:cNvPr id="333" name="Google Shape;333;p26"/>
            <p:cNvPicPr preferRelativeResize="0"/>
            <p:nvPr/>
          </p:nvPicPr>
          <p:blipFill rotWithShape="1">
            <a:blip r:embed="rId3">
              <a:alphaModFix/>
            </a:blip>
            <a:srcRect b="0" l="0" r="0" t="0"/>
            <a:stretch/>
          </p:blipFill>
          <p:spPr>
            <a:xfrm>
              <a:off x="3990" y="1873"/>
              <a:ext cx="313" cy="286"/>
            </a:xfrm>
            <a:prstGeom prst="rect">
              <a:avLst/>
            </a:prstGeom>
            <a:noFill/>
            <a:ln>
              <a:noFill/>
            </a:ln>
          </p:spPr>
        </p:pic>
      </p:grpSp>
      <p:cxnSp>
        <p:nvCxnSpPr>
          <p:cNvPr id="334" name="Google Shape;334;p26"/>
          <p:cNvCxnSpPr/>
          <p:nvPr/>
        </p:nvCxnSpPr>
        <p:spPr>
          <a:xfrm flipH="1">
            <a:off x="2718411" y="1483637"/>
            <a:ext cx="1854981" cy="761661"/>
          </a:xfrm>
          <a:prstGeom prst="straightConnector1">
            <a:avLst/>
          </a:prstGeom>
          <a:noFill/>
          <a:ln cap="flat" cmpd="sng" w="28425">
            <a:solidFill>
              <a:srgbClr val="000000"/>
            </a:solidFill>
            <a:prstDash val="solid"/>
            <a:miter lim="800000"/>
            <a:headEnd len="med" w="med" type="none"/>
            <a:tailEnd len="med" w="med" type="triangle"/>
          </a:ln>
        </p:spPr>
      </p:cxnSp>
      <p:cxnSp>
        <p:nvCxnSpPr>
          <p:cNvPr id="335" name="Google Shape;335;p26"/>
          <p:cNvCxnSpPr/>
          <p:nvPr/>
        </p:nvCxnSpPr>
        <p:spPr>
          <a:xfrm>
            <a:off x="4572002" y="1483637"/>
            <a:ext cx="1852196" cy="772345"/>
          </a:xfrm>
          <a:prstGeom prst="straightConnector1">
            <a:avLst/>
          </a:prstGeom>
          <a:noFill/>
          <a:ln cap="flat" cmpd="sng" w="28425">
            <a:solidFill>
              <a:srgbClr val="000000"/>
            </a:solidFill>
            <a:prstDash val="solid"/>
            <a:miter lim="800000"/>
            <a:headEnd len="med" w="med" type="none"/>
            <a:tailEnd len="med" w="med" type="triangle"/>
          </a:ln>
        </p:spPr>
      </p:cxnSp>
      <p:grpSp>
        <p:nvGrpSpPr>
          <p:cNvPr id="336" name="Google Shape;336;p26"/>
          <p:cNvGrpSpPr/>
          <p:nvPr/>
        </p:nvGrpSpPr>
        <p:grpSpPr>
          <a:xfrm>
            <a:off x="655928" y="2231560"/>
            <a:ext cx="3914679" cy="4297485"/>
            <a:chOff x="413" y="1406"/>
            <a:chExt cx="2466" cy="2707"/>
          </a:xfrm>
        </p:grpSpPr>
        <p:sp>
          <p:nvSpPr>
            <p:cNvPr id="337" name="Google Shape;337;p26"/>
            <p:cNvSpPr txBox="1"/>
            <p:nvPr/>
          </p:nvSpPr>
          <p:spPr>
            <a:xfrm>
              <a:off x="413" y="2755"/>
              <a:ext cx="2466" cy="1358"/>
            </a:xfrm>
            <a:prstGeom prst="rect">
              <a:avLst/>
            </a:prstGeom>
            <a:noFill/>
            <a:ln>
              <a:noFill/>
            </a:ln>
          </p:spPr>
          <p:txBody>
            <a:bodyPr anchorCtr="0" anchor="t" bIns="46800" lIns="90000" spcFirstLastPara="1" rIns="90000" wrap="square" tIns="46800">
              <a:spAutoFit/>
            </a:bodyPr>
            <a:lstStyle/>
            <a:p>
              <a:pPr indent="-457200" lvl="0" marL="457200"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only direct communication possible</a:t>
              </a:r>
              <a:endParaRPr/>
            </a:p>
            <a:p>
              <a:pPr indent="-457200" lvl="0" marL="457200"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no relay function</a:t>
              </a:r>
              <a:endParaRPr/>
            </a:p>
            <a:p>
              <a:pPr indent="-457200" lvl="0" marL="457200"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Called Ad-Hoc mode</a:t>
              </a:r>
              <a:endParaRPr/>
            </a:p>
            <a:p>
              <a:pPr indent="-284163" lvl="1" marL="741363" marR="0" rtl="0" algn="l">
                <a:lnSpc>
                  <a:spcPct val="93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Most Mobile Adhoc Networks (MANETs) build on top of it.</a:t>
              </a:r>
              <a:endParaRPr/>
            </a:p>
            <a:p>
              <a:pPr indent="-457200" lvl="0" marL="457200" marR="0" rtl="0" algn="l">
                <a:lnSpc>
                  <a:spcPct val="93000"/>
                </a:lnSpc>
                <a:spcBef>
                  <a:spcPts val="0"/>
                </a:spcBef>
                <a:spcAft>
                  <a:spcPts val="0"/>
                </a:spcAft>
                <a:buClr>
                  <a:srgbClr val="000000"/>
                </a:buClr>
                <a:buSzPts val="1800"/>
                <a:buFont typeface="Times New Roman"/>
                <a:buNone/>
              </a:pPr>
              <a:r>
                <a:t/>
              </a:r>
              <a:endParaRPr b="1" sz="1800">
                <a:solidFill>
                  <a:srgbClr val="000000"/>
                </a:solidFill>
                <a:latin typeface="Arial"/>
                <a:ea typeface="Arial"/>
                <a:cs typeface="Arial"/>
                <a:sym typeface="Arial"/>
              </a:endParaRPr>
            </a:p>
          </p:txBody>
        </p:sp>
        <p:grpSp>
          <p:nvGrpSpPr>
            <p:cNvPr id="338" name="Google Shape;338;p26"/>
            <p:cNvGrpSpPr/>
            <p:nvPr/>
          </p:nvGrpSpPr>
          <p:grpSpPr>
            <a:xfrm>
              <a:off x="479" y="1406"/>
              <a:ext cx="2028" cy="1247"/>
              <a:chOff x="479" y="1406"/>
              <a:chExt cx="2028" cy="1247"/>
            </a:xfrm>
          </p:grpSpPr>
          <p:sp>
            <p:nvSpPr>
              <p:cNvPr id="339" name="Google Shape;339;p26"/>
              <p:cNvSpPr/>
              <p:nvPr/>
            </p:nvSpPr>
            <p:spPr>
              <a:xfrm>
                <a:off x="652" y="1876"/>
                <a:ext cx="1697" cy="777"/>
              </a:xfrm>
              <a:prstGeom prst="ellipse">
                <a:avLst/>
              </a:prstGeom>
              <a:solidFill>
                <a:srgbClr val="FFCC99"/>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40" name="Google Shape;340;p26"/>
              <p:cNvSpPr/>
              <p:nvPr/>
            </p:nvSpPr>
            <p:spPr>
              <a:xfrm>
                <a:off x="1027" y="2190"/>
                <a:ext cx="97" cy="89"/>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41" name="Google Shape;341;p26"/>
              <p:cNvSpPr/>
              <p:nvPr/>
            </p:nvSpPr>
            <p:spPr>
              <a:xfrm>
                <a:off x="1355" y="2415"/>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42" name="Google Shape;342;p26"/>
              <p:cNvSpPr/>
              <p:nvPr/>
            </p:nvSpPr>
            <p:spPr>
              <a:xfrm>
                <a:off x="1451" y="2025"/>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43" name="Google Shape;343;p26"/>
              <p:cNvSpPr/>
              <p:nvPr/>
            </p:nvSpPr>
            <p:spPr>
              <a:xfrm>
                <a:off x="1794" y="2151"/>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cxnSp>
            <p:nvCxnSpPr>
              <p:cNvPr id="344" name="Google Shape;344;p26"/>
              <p:cNvCxnSpPr/>
              <p:nvPr/>
            </p:nvCxnSpPr>
            <p:spPr>
              <a:xfrm flipH="1" rot="10800000">
                <a:off x="1117" y="2079"/>
                <a:ext cx="283" cy="106"/>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45" name="Google Shape;345;p26"/>
              <p:cNvCxnSpPr/>
              <p:nvPr/>
            </p:nvCxnSpPr>
            <p:spPr>
              <a:xfrm>
                <a:off x="1131" y="2319"/>
                <a:ext cx="186" cy="126"/>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46" name="Google Shape;346;p26"/>
              <p:cNvCxnSpPr/>
              <p:nvPr/>
            </p:nvCxnSpPr>
            <p:spPr>
              <a:xfrm flipH="1" rot="10800000">
                <a:off x="1445" y="2130"/>
                <a:ext cx="7" cy="240"/>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47" name="Google Shape;347;p26"/>
              <p:cNvCxnSpPr/>
              <p:nvPr/>
            </p:nvCxnSpPr>
            <p:spPr>
              <a:xfrm flipH="1" rot="10800000">
                <a:off x="1550" y="2325"/>
                <a:ext cx="208" cy="150"/>
              </a:xfrm>
              <a:prstGeom prst="straightConnector1">
                <a:avLst/>
              </a:prstGeom>
              <a:noFill/>
              <a:ln cap="flat" cmpd="sng" w="12600">
                <a:solidFill>
                  <a:srgbClr val="FFFF00"/>
                </a:solidFill>
                <a:prstDash val="solid"/>
                <a:miter lim="800000"/>
                <a:headEnd len="med" w="med" type="triangle"/>
                <a:tailEnd len="med" w="med" type="triangle"/>
              </a:ln>
            </p:spPr>
          </p:cxnSp>
          <p:sp>
            <p:nvSpPr>
              <p:cNvPr id="348" name="Google Shape;348;p26"/>
              <p:cNvSpPr txBox="1"/>
              <p:nvPr/>
            </p:nvSpPr>
            <p:spPr>
              <a:xfrm>
                <a:off x="479" y="1406"/>
                <a:ext cx="2028" cy="384"/>
              </a:xfrm>
              <a:prstGeom prst="rect">
                <a:avLst/>
              </a:prstGeom>
              <a:noFill/>
              <a:ln>
                <a:noFill/>
              </a:ln>
            </p:spPr>
            <p:txBody>
              <a:bodyPr anchorCtr="0" anchor="t" bIns="46800" lIns="90000" spcFirstLastPara="1" rIns="90000" wrap="square" tIns="46800">
                <a:spAutoFit/>
              </a:bodyPr>
              <a:lstStyle/>
              <a:p>
                <a:pPr indent="0" lvl="0" marL="0" marR="0" rtl="0" algn="ctr">
                  <a:lnSpc>
                    <a:spcPct val="93000"/>
                  </a:lnSpc>
                  <a:spcBef>
                    <a:spcPts val="0"/>
                  </a:spcBef>
                  <a:spcAft>
                    <a:spcPts val="0"/>
                  </a:spcAft>
                  <a:buClr>
                    <a:srgbClr val="000000"/>
                  </a:buClr>
                  <a:buSzPts val="1800"/>
                  <a:buFont typeface="Times New Roman"/>
                  <a:buNone/>
                </a:pPr>
                <a:r>
                  <a:rPr b="1" lang="en-US" sz="1800">
                    <a:solidFill>
                      <a:srgbClr val="000000"/>
                    </a:solidFill>
                    <a:latin typeface="Arial"/>
                    <a:ea typeface="Arial"/>
                    <a:cs typeface="Arial"/>
                    <a:sym typeface="Arial"/>
                  </a:rPr>
                  <a:t>Independent Basic Service Set (IBSS)</a:t>
                </a:r>
                <a:endParaRPr/>
              </a:p>
            </p:txBody>
          </p:sp>
          <p:cxnSp>
            <p:nvCxnSpPr>
              <p:cNvPr id="349" name="Google Shape;349;p26"/>
              <p:cNvCxnSpPr/>
              <p:nvPr/>
            </p:nvCxnSpPr>
            <p:spPr>
              <a:xfrm>
                <a:off x="1601" y="2086"/>
                <a:ext cx="186" cy="126"/>
              </a:xfrm>
              <a:prstGeom prst="straightConnector1">
                <a:avLst/>
              </a:prstGeom>
              <a:noFill/>
              <a:ln cap="flat" cmpd="sng" w="12600">
                <a:solidFill>
                  <a:srgbClr val="FFFF00"/>
                </a:solidFill>
                <a:prstDash val="solid"/>
                <a:miter lim="800000"/>
                <a:headEnd len="med" w="med" type="triangle"/>
                <a:tailEnd len="med" w="med" type="triangle"/>
              </a:ln>
            </p:spPr>
          </p:cxnSp>
        </p:grpSp>
      </p:grpSp>
      <p:sp>
        <p:nvSpPr>
          <p:cNvPr id="350" name="Google Shape;350;p26"/>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802.11 System Architecture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nvSpPr>
        <p:spPr>
          <a:xfrm>
            <a:off x="0" y="4861502"/>
            <a:ext cx="9144000" cy="1897936"/>
          </a:xfrm>
          <a:prstGeom prst="rect">
            <a:avLst/>
          </a:prstGeom>
          <a:noFill/>
          <a:ln>
            <a:noFill/>
          </a:ln>
        </p:spPr>
        <p:txBody>
          <a:bodyPr anchorCtr="0" anchor="t" bIns="46775" lIns="89975" spcFirstLastPara="1" rIns="89975" wrap="square" tIns="46775">
            <a:spAutoFit/>
          </a:bodyPr>
          <a:lstStyle/>
          <a:p>
            <a:pPr indent="-265113" lvl="0" marL="265113"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ESS and all of its stations appear to be a single MAC layer</a:t>
            </a:r>
            <a:endParaRPr/>
          </a:p>
          <a:p>
            <a:pPr indent="-265113" lvl="0" marL="265113"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APs communicate among themselves to forward traffic </a:t>
            </a:r>
            <a:endParaRPr/>
          </a:p>
          <a:p>
            <a:pPr indent="-265113" lvl="1" marL="550863" marR="0" rtl="0" algn="l">
              <a:lnSpc>
                <a:spcPct val="93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The communication network between different APs is called 802.11 backbone</a:t>
            </a:r>
            <a:endParaRPr/>
          </a:p>
          <a:p>
            <a:pPr indent="-265113" lvl="1" marL="550863" marR="0" rtl="0" algn="l">
              <a:lnSpc>
                <a:spcPct val="93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802.11 does not specify backbone technology (e.g. in may be wired or wireless)</a:t>
            </a:r>
            <a:endParaRPr/>
          </a:p>
          <a:p>
            <a:pPr indent="-265113" lvl="1" marL="550863" marR="0" rtl="0" algn="l">
              <a:lnSpc>
                <a:spcPct val="93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802.11 only specifies backbone functionality and services</a:t>
            </a:r>
            <a:endParaRPr/>
          </a:p>
          <a:p>
            <a:pPr indent="-265113" lvl="0" marL="265113" marR="0" rtl="0" algn="l">
              <a:lnSpc>
                <a:spcPct val="93000"/>
              </a:lnSpc>
              <a:spcBef>
                <a:spcPts val="0"/>
              </a:spcBef>
              <a:spcAft>
                <a:spcPts val="0"/>
              </a:spcAft>
              <a:buClr>
                <a:srgbClr val="000000"/>
              </a:buClr>
              <a:buSzPts val="1800"/>
              <a:buFont typeface="Arial"/>
              <a:buChar char="•"/>
            </a:pPr>
            <a:r>
              <a:rPr b="1" lang="en-US" sz="1800">
                <a:solidFill>
                  <a:srgbClr val="000000"/>
                </a:solidFill>
                <a:latin typeface="Arial"/>
                <a:ea typeface="Arial"/>
                <a:cs typeface="Arial"/>
                <a:sym typeface="Arial"/>
              </a:rPr>
              <a:t>Station mobility within an ESS is invisible to the higher layers</a:t>
            </a:r>
            <a:endParaRPr/>
          </a:p>
        </p:txBody>
      </p:sp>
      <p:grpSp>
        <p:nvGrpSpPr>
          <p:cNvPr id="360" name="Google Shape;360;p27"/>
          <p:cNvGrpSpPr/>
          <p:nvPr/>
        </p:nvGrpSpPr>
        <p:grpSpPr>
          <a:xfrm>
            <a:off x="896854" y="3504555"/>
            <a:ext cx="2694737" cy="1234837"/>
            <a:chOff x="565" y="2208"/>
            <a:chExt cx="1697" cy="777"/>
          </a:xfrm>
        </p:grpSpPr>
        <p:sp>
          <p:nvSpPr>
            <p:cNvPr id="361" name="Google Shape;361;p27"/>
            <p:cNvSpPr/>
            <p:nvPr/>
          </p:nvSpPr>
          <p:spPr>
            <a:xfrm>
              <a:off x="565" y="2208"/>
              <a:ext cx="1697" cy="777"/>
            </a:xfrm>
            <a:prstGeom prst="ellipse">
              <a:avLst/>
            </a:prstGeom>
            <a:solidFill>
              <a:srgbClr val="FFCC99"/>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62" name="Google Shape;362;p27"/>
            <p:cNvSpPr/>
            <p:nvPr/>
          </p:nvSpPr>
          <p:spPr>
            <a:xfrm>
              <a:off x="707" y="2536"/>
              <a:ext cx="97" cy="89"/>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63" name="Google Shape;363;p27"/>
            <p:cNvSpPr/>
            <p:nvPr/>
          </p:nvSpPr>
          <p:spPr>
            <a:xfrm>
              <a:off x="1005" y="2798"/>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64" name="Google Shape;364;p27"/>
            <p:cNvSpPr/>
            <p:nvPr/>
          </p:nvSpPr>
          <p:spPr>
            <a:xfrm>
              <a:off x="1466" y="2774"/>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65" name="Google Shape;365;p27"/>
            <p:cNvSpPr/>
            <p:nvPr/>
          </p:nvSpPr>
          <p:spPr>
            <a:xfrm>
              <a:off x="1884" y="2684"/>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cxnSp>
          <p:nvCxnSpPr>
            <p:cNvPr id="366" name="Google Shape;366;p27"/>
            <p:cNvCxnSpPr/>
            <p:nvPr/>
          </p:nvCxnSpPr>
          <p:spPr>
            <a:xfrm flipH="1" rot="10800000">
              <a:off x="834" y="2381"/>
              <a:ext cx="418" cy="149"/>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67" name="Google Shape;367;p27"/>
            <p:cNvCxnSpPr/>
            <p:nvPr/>
          </p:nvCxnSpPr>
          <p:spPr>
            <a:xfrm>
              <a:off x="1582" y="2353"/>
              <a:ext cx="313" cy="304"/>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68" name="Google Shape;368;p27"/>
            <p:cNvCxnSpPr/>
            <p:nvPr/>
          </p:nvCxnSpPr>
          <p:spPr>
            <a:xfrm flipH="1" rot="10800000">
              <a:off x="1137" y="2505"/>
              <a:ext cx="156" cy="330"/>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69" name="Google Shape;369;p27"/>
            <p:cNvCxnSpPr/>
            <p:nvPr/>
          </p:nvCxnSpPr>
          <p:spPr>
            <a:xfrm rot="10800000">
              <a:off x="1428" y="2505"/>
              <a:ext cx="75" cy="242"/>
            </a:xfrm>
            <a:prstGeom prst="straightConnector1">
              <a:avLst/>
            </a:prstGeom>
            <a:noFill/>
            <a:ln cap="flat" cmpd="sng" w="12600">
              <a:solidFill>
                <a:srgbClr val="FFFF00"/>
              </a:solidFill>
              <a:prstDash val="solid"/>
              <a:miter lim="800000"/>
              <a:headEnd len="med" w="med" type="triangle"/>
              <a:tailEnd len="med" w="med" type="triangle"/>
            </a:ln>
          </p:spPr>
        </p:cxnSp>
        <p:pic>
          <p:nvPicPr>
            <p:cNvPr id="370" name="Google Shape;370;p27"/>
            <p:cNvPicPr preferRelativeResize="0"/>
            <p:nvPr/>
          </p:nvPicPr>
          <p:blipFill rotWithShape="1">
            <a:blip r:embed="rId3">
              <a:alphaModFix/>
            </a:blip>
            <a:srcRect b="0" l="0" r="0" t="0"/>
            <a:stretch/>
          </p:blipFill>
          <p:spPr>
            <a:xfrm>
              <a:off x="1252" y="2219"/>
              <a:ext cx="313" cy="286"/>
            </a:xfrm>
            <a:prstGeom prst="rect">
              <a:avLst/>
            </a:prstGeom>
            <a:noFill/>
            <a:ln>
              <a:noFill/>
            </a:ln>
          </p:spPr>
        </p:pic>
      </p:grpSp>
      <p:grpSp>
        <p:nvGrpSpPr>
          <p:cNvPr id="371" name="Google Shape;371;p27"/>
          <p:cNvGrpSpPr/>
          <p:nvPr/>
        </p:nvGrpSpPr>
        <p:grpSpPr>
          <a:xfrm>
            <a:off x="4909018" y="3562558"/>
            <a:ext cx="2693344" cy="1233310"/>
            <a:chOff x="3092" y="2244"/>
            <a:chExt cx="1697" cy="777"/>
          </a:xfrm>
        </p:grpSpPr>
        <p:sp>
          <p:nvSpPr>
            <p:cNvPr id="372" name="Google Shape;372;p27"/>
            <p:cNvSpPr/>
            <p:nvPr/>
          </p:nvSpPr>
          <p:spPr>
            <a:xfrm>
              <a:off x="3092" y="2244"/>
              <a:ext cx="1697" cy="777"/>
            </a:xfrm>
            <a:prstGeom prst="ellipse">
              <a:avLst/>
            </a:prstGeom>
            <a:solidFill>
              <a:srgbClr val="FFCC99"/>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73" name="Google Shape;373;p27"/>
            <p:cNvSpPr/>
            <p:nvPr/>
          </p:nvSpPr>
          <p:spPr>
            <a:xfrm>
              <a:off x="3234" y="2572"/>
              <a:ext cx="97" cy="89"/>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74" name="Google Shape;374;p27"/>
            <p:cNvSpPr/>
            <p:nvPr/>
          </p:nvSpPr>
          <p:spPr>
            <a:xfrm>
              <a:off x="3532" y="2834"/>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75" name="Google Shape;375;p27"/>
            <p:cNvSpPr/>
            <p:nvPr/>
          </p:nvSpPr>
          <p:spPr>
            <a:xfrm>
              <a:off x="3993" y="2810"/>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76" name="Google Shape;376;p27"/>
            <p:cNvSpPr/>
            <p:nvPr/>
          </p:nvSpPr>
          <p:spPr>
            <a:xfrm>
              <a:off x="4411" y="2720"/>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cxnSp>
          <p:nvCxnSpPr>
            <p:cNvPr id="377" name="Google Shape;377;p27"/>
            <p:cNvCxnSpPr/>
            <p:nvPr/>
          </p:nvCxnSpPr>
          <p:spPr>
            <a:xfrm flipH="1" rot="10800000">
              <a:off x="3361" y="2418"/>
              <a:ext cx="418" cy="149"/>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78" name="Google Shape;378;p27"/>
            <p:cNvCxnSpPr/>
            <p:nvPr/>
          </p:nvCxnSpPr>
          <p:spPr>
            <a:xfrm>
              <a:off x="4109" y="2389"/>
              <a:ext cx="313" cy="304"/>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79" name="Google Shape;379;p27"/>
            <p:cNvCxnSpPr/>
            <p:nvPr/>
          </p:nvCxnSpPr>
          <p:spPr>
            <a:xfrm flipH="1" rot="10800000">
              <a:off x="3664" y="2541"/>
              <a:ext cx="156" cy="330"/>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80" name="Google Shape;380;p27"/>
            <p:cNvCxnSpPr/>
            <p:nvPr/>
          </p:nvCxnSpPr>
          <p:spPr>
            <a:xfrm rot="10800000">
              <a:off x="3955" y="2541"/>
              <a:ext cx="75" cy="242"/>
            </a:xfrm>
            <a:prstGeom prst="straightConnector1">
              <a:avLst/>
            </a:prstGeom>
            <a:noFill/>
            <a:ln cap="flat" cmpd="sng" w="12600">
              <a:solidFill>
                <a:srgbClr val="FFFF00"/>
              </a:solidFill>
              <a:prstDash val="solid"/>
              <a:miter lim="800000"/>
              <a:headEnd len="med" w="med" type="triangle"/>
              <a:tailEnd len="med" w="med" type="triangle"/>
            </a:ln>
          </p:spPr>
        </p:cxnSp>
        <p:pic>
          <p:nvPicPr>
            <p:cNvPr id="381" name="Google Shape;381;p27"/>
            <p:cNvPicPr preferRelativeResize="0"/>
            <p:nvPr/>
          </p:nvPicPr>
          <p:blipFill rotWithShape="1">
            <a:blip r:embed="rId4">
              <a:alphaModFix/>
            </a:blip>
            <a:srcRect b="0" l="0" r="0" t="0"/>
            <a:stretch/>
          </p:blipFill>
          <p:spPr>
            <a:xfrm>
              <a:off x="3779" y="2255"/>
              <a:ext cx="313" cy="286"/>
            </a:xfrm>
            <a:prstGeom prst="rect">
              <a:avLst/>
            </a:prstGeom>
            <a:noFill/>
            <a:ln>
              <a:noFill/>
            </a:ln>
          </p:spPr>
        </p:pic>
      </p:grpSp>
      <p:grpSp>
        <p:nvGrpSpPr>
          <p:cNvPr id="382" name="Google Shape;382;p27"/>
          <p:cNvGrpSpPr/>
          <p:nvPr/>
        </p:nvGrpSpPr>
        <p:grpSpPr>
          <a:xfrm>
            <a:off x="2902239" y="1384423"/>
            <a:ext cx="2693344" cy="1242469"/>
            <a:chOff x="1828" y="872"/>
            <a:chExt cx="1697" cy="783"/>
          </a:xfrm>
        </p:grpSpPr>
        <p:sp>
          <p:nvSpPr>
            <p:cNvPr id="383" name="Google Shape;383;p27"/>
            <p:cNvSpPr/>
            <p:nvPr/>
          </p:nvSpPr>
          <p:spPr>
            <a:xfrm>
              <a:off x="1828" y="872"/>
              <a:ext cx="1697" cy="777"/>
            </a:xfrm>
            <a:prstGeom prst="ellipse">
              <a:avLst/>
            </a:prstGeom>
            <a:solidFill>
              <a:srgbClr val="FFCC99"/>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84" name="Google Shape;384;p27"/>
            <p:cNvSpPr/>
            <p:nvPr/>
          </p:nvSpPr>
          <p:spPr>
            <a:xfrm>
              <a:off x="2030" y="1110"/>
              <a:ext cx="97" cy="89"/>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85" name="Google Shape;385;p27"/>
            <p:cNvSpPr/>
            <p:nvPr/>
          </p:nvSpPr>
          <p:spPr>
            <a:xfrm>
              <a:off x="2365" y="991"/>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86" name="Google Shape;386;p27"/>
            <p:cNvSpPr/>
            <p:nvPr/>
          </p:nvSpPr>
          <p:spPr>
            <a:xfrm>
              <a:off x="2830" y="960"/>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87" name="Google Shape;387;p27"/>
            <p:cNvSpPr/>
            <p:nvPr/>
          </p:nvSpPr>
          <p:spPr>
            <a:xfrm>
              <a:off x="3244" y="1109"/>
              <a:ext cx="112" cy="98"/>
            </a:xfrm>
            <a:prstGeom prst="rect">
              <a:avLst/>
            </a:prstGeom>
            <a:solidFill>
              <a:srgbClr val="FF9900"/>
            </a:solidFill>
            <a:ln cap="flat" cmpd="sng" w="126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cxnSp>
          <p:nvCxnSpPr>
            <p:cNvPr id="388" name="Google Shape;388;p27"/>
            <p:cNvCxnSpPr/>
            <p:nvPr/>
          </p:nvCxnSpPr>
          <p:spPr>
            <a:xfrm flipH="1" rot="10800000">
              <a:off x="2845" y="1255"/>
              <a:ext cx="418" cy="149"/>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89" name="Google Shape;389;p27"/>
            <p:cNvCxnSpPr/>
            <p:nvPr/>
          </p:nvCxnSpPr>
          <p:spPr>
            <a:xfrm>
              <a:off x="2149" y="1203"/>
              <a:ext cx="313" cy="304"/>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90" name="Google Shape;390;p27"/>
            <p:cNvCxnSpPr/>
            <p:nvPr/>
          </p:nvCxnSpPr>
          <p:spPr>
            <a:xfrm flipH="1" rot="10800000">
              <a:off x="2677" y="1042"/>
              <a:ext cx="156" cy="330"/>
            </a:xfrm>
            <a:prstGeom prst="straightConnector1">
              <a:avLst/>
            </a:prstGeom>
            <a:noFill/>
            <a:ln cap="flat" cmpd="sng" w="12600">
              <a:solidFill>
                <a:srgbClr val="FFFF00"/>
              </a:solidFill>
              <a:prstDash val="solid"/>
              <a:miter lim="800000"/>
              <a:headEnd len="med" w="med" type="triangle"/>
              <a:tailEnd len="med" w="med" type="triangle"/>
            </a:ln>
          </p:spPr>
        </p:cxnSp>
        <p:cxnSp>
          <p:nvCxnSpPr>
            <p:cNvPr id="391" name="Google Shape;391;p27"/>
            <p:cNvCxnSpPr/>
            <p:nvPr/>
          </p:nvCxnSpPr>
          <p:spPr>
            <a:xfrm rot="10800000">
              <a:off x="2467" y="1124"/>
              <a:ext cx="75" cy="242"/>
            </a:xfrm>
            <a:prstGeom prst="straightConnector1">
              <a:avLst/>
            </a:prstGeom>
            <a:noFill/>
            <a:ln cap="flat" cmpd="sng" w="12600">
              <a:solidFill>
                <a:srgbClr val="FFFF00"/>
              </a:solidFill>
              <a:prstDash val="solid"/>
              <a:miter lim="800000"/>
              <a:headEnd len="med" w="med" type="triangle"/>
              <a:tailEnd len="med" w="med" type="triangle"/>
            </a:ln>
          </p:spPr>
        </p:cxnSp>
        <p:pic>
          <p:nvPicPr>
            <p:cNvPr id="392" name="Google Shape;392;p27"/>
            <p:cNvPicPr preferRelativeResize="0"/>
            <p:nvPr/>
          </p:nvPicPr>
          <p:blipFill rotWithShape="1">
            <a:blip r:embed="rId4">
              <a:alphaModFix/>
            </a:blip>
            <a:srcRect b="0" l="0" r="0" t="0"/>
            <a:stretch/>
          </p:blipFill>
          <p:spPr>
            <a:xfrm>
              <a:off x="2520" y="1369"/>
              <a:ext cx="313" cy="286"/>
            </a:xfrm>
            <a:prstGeom prst="rect">
              <a:avLst/>
            </a:prstGeom>
            <a:noFill/>
            <a:ln>
              <a:noFill/>
            </a:ln>
          </p:spPr>
        </p:pic>
      </p:grpSp>
      <p:sp>
        <p:nvSpPr>
          <p:cNvPr id="393" name="Google Shape;393;p27"/>
          <p:cNvSpPr/>
          <p:nvPr/>
        </p:nvSpPr>
        <p:spPr>
          <a:xfrm rot="-1320000">
            <a:off x="2211494" y="2799370"/>
            <a:ext cx="2552689" cy="702132"/>
          </a:xfrm>
          <a:prstGeom prst="ellipse">
            <a:avLst/>
          </a:prstGeom>
          <a:solidFill>
            <a:srgbClr val="F0FA24">
              <a:alpha val="49803"/>
            </a:srgbClr>
          </a:solidFill>
          <a:ln>
            <a:noFill/>
          </a:ln>
        </p:spPr>
        <p:txBody>
          <a:bodyPr anchorCtr="0" anchor="ctr" bIns="45700" lIns="91400" spcFirstLastPara="1" rIns="91400"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94" name="Google Shape;394;p27"/>
          <p:cNvSpPr/>
          <p:nvPr/>
        </p:nvSpPr>
        <p:spPr>
          <a:xfrm>
            <a:off x="2265807" y="3174860"/>
            <a:ext cx="3999630" cy="746397"/>
          </a:xfrm>
          <a:prstGeom prst="ellipse">
            <a:avLst/>
          </a:prstGeom>
          <a:solidFill>
            <a:srgbClr val="F0FA24">
              <a:alpha val="49803"/>
            </a:srgbClr>
          </a:solidFill>
          <a:ln>
            <a:noFill/>
          </a:ln>
        </p:spPr>
        <p:txBody>
          <a:bodyPr anchorCtr="0" anchor="ctr" bIns="45700" lIns="91400" spcFirstLastPara="1" rIns="91400"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95" name="Google Shape;395;p27"/>
          <p:cNvSpPr/>
          <p:nvPr/>
        </p:nvSpPr>
        <p:spPr>
          <a:xfrm flipH="1" rot="1320000">
            <a:off x="3767061" y="2773424"/>
            <a:ext cx="2552688" cy="752502"/>
          </a:xfrm>
          <a:prstGeom prst="ellipse">
            <a:avLst/>
          </a:prstGeom>
          <a:solidFill>
            <a:srgbClr val="F0FA24">
              <a:alpha val="49803"/>
            </a:srgbClr>
          </a:solidFill>
          <a:ln>
            <a:noFill/>
          </a:ln>
        </p:spPr>
        <p:txBody>
          <a:bodyPr anchorCtr="0" anchor="ctr" bIns="45700" lIns="91400" spcFirstLastPara="1" rIns="91400"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396" name="Google Shape;396;p27"/>
          <p:cNvSpPr txBox="1"/>
          <p:nvPr/>
        </p:nvSpPr>
        <p:spPr>
          <a:xfrm>
            <a:off x="1250580" y="917352"/>
            <a:ext cx="7009101" cy="609763"/>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800"/>
              <a:buFont typeface="Times New Roman"/>
              <a:buNone/>
            </a:pPr>
            <a:r>
              <a:rPr b="1" lang="en-US" sz="1800">
                <a:solidFill>
                  <a:srgbClr val="000000"/>
                </a:solidFill>
                <a:latin typeface="Arial"/>
                <a:ea typeface="Arial"/>
                <a:cs typeface="Arial"/>
                <a:sym typeface="Arial"/>
              </a:rPr>
              <a:t>ESS: a set of BSSs interconnected by a distribution system (DS)</a:t>
            </a:r>
            <a:endParaRPr/>
          </a:p>
        </p:txBody>
      </p:sp>
      <p:sp>
        <p:nvSpPr>
          <p:cNvPr id="397" name="Google Shape;397;p27"/>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Extended Service Set (ESS)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8"/>
          <p:cNvSpPr txBox="1"/>
          <p:nvPr/>
        </p:nvSpPr>
        <p:spPr>
          <a:xfrm>
            <a:off x="228391" y="914299"/>
            <a:ext cx="8610624" cy="5304150"/>
          </a:xfrm>
          <a:prstGeom prst="rect">
            <a:avLst/>
          </a:prstGeom>
          <a:noFill/>
          <a:ln>
            <a:noFill/>
          </a:ln>
        </p:spPr>
        <p:txBody>
          <a:bodyPr anchorCtr="0" anchor="t" bIns="45700" lIns="91400" spcFirstLastPara="1" rIns="91400" wrap="square" tIns="45700">
            <a:noAutofit/>
          </a:bodyPr>
          <a:lstStyle/>
          <a:p>
            <a:pPr indent="-341313" lvl="0" marL="341313" marR="0" rtl="0" algn="l">
              <a:lnSpc>
                <a:spcPct val="150000"/>
              </a:lnSpc>
              <a:spcBef>
                <a:spcPts val="0"/>
              </a:spcBef>
              <a:spcAft>
                <a:spcPts val="0"/>
              </a:spcAft>
              <a:buClr>
                <a:srgbClr val="000000"/>
              </a:buClr>
              <a:buSzPts val="1530"/>
              <a:buFont typeface="Arimo"/>
              <a:buChar char=""/>
            </a:pPr>
            <a:r>
              <a:rPr b="1" lang="en-US" sz="1800">
                <a:solidFill>
                  <a:srgbClr val="000000"/>
                </a:solidFill>
                <a:latin typeface="Arial"/>
                <a:ea typeface="Arial"/>
                <a:cs typeface="Arial"/>
                <a:sym typeface="Arial"/>
              </a:rPr>
              <a:t>It is always better to define services and functionality</a:t>
            </a:r>
            <a:endParaRPr/>
          </a:p>
          <a:p>
            <a:pPr indent="-341313" lvl="0" marL="341313" marR="0" rtl="0" algn="l">
              <a:lnSpc>
                <a:spcPct val="150000"/>
              </a:lnSpc>
              <a:spcBef>
                <a:spcPts val="456"/>
              </a:spcBef>
              <a:spcAft>
                <a:spcPts val="0"/>
              </a:spcAft>
              <a:buClr>
                <a:srgbClr val="000000"/>
              </a:buClr>
              <a:buSzPts val="1530"/>
              <a:buFont typeface="Arimo"/>
              <a:buChar char=""/>
            </a:pPr>
            <a:r>
              <a:rPr b="1" lang="en-US" sz="1800">
                <a:solidFill>
                  <a:srgbClr val="000000"/>
                </a:solidFill>
                <a:latin typeface="Arial"/>
                <a:ea typeface="Arial"/>
                <a:cs typeface="Arial"/>
                <a:sym typeface="Arial"/>
              </a:rPr>
              <a:t>Leave room for technology and implementation</a:t>
            </a:r>
            <a:endParaRPr/>
          </a:p>
          <a:p>
            <a:pPr indent="-341313" lvl="0" marL="341313" marR="0" rtl="0" algn="l">
              <a:lnSpc>
                <a:spcPct val="150000"/>
              </a:lnSpc>
              <a:spcBef>
                <a:spcPts val="456"/>
              </a:spcBef>
              <a:spcAft>
                <a:spcPts val="0"/>
              </a:spcAft>
              <a:buClr>
                <a:srgbClr val="000000"/>
              </a:buClr>
              <a:buSzPts val="1530"/>
              <a:buFont typeface="Arimo"/>
              <a:buChar char=""/>
            </a:pPr>
            <a:r>
              <a:rPr b="1" lang="en-US" sz="1800">
                <a:solidFill>
                  <a:srgbClr val="000000"/>
                </a:solidFill>
                <a:latin typeface="Arial"/>
                <a:ea typeface="Arial"/>
                <a:cs typeface="Arial"/>
                <a:sym typeface="Arial"/>
              </a:rPr>
              <a:t>802.11 </a:t>
            </a:r>
            <a:endParaRPr/>
          </a:p>
          <a:p>
            <a:pPr indent="-284163" lvl="1" marL="741363" marR="0" rtl="0" algn="l">
              <a:lnSpc>
                <a:spcPct val="93000"/>
              </a:lnSpc>
              <a:spcBef>
                <a:spcPts val="456"/>
              </a:spcBef>
              <a:spcAft>
                <a:spcPts val="0"/>
              </a:spcAft>
              <a:buClr>
                <a:srgbClr val="000000"/>
              </a:buClr>
              <a:buSzPts val="1530"/>
              <a:buFont typeface="Arimo"/>
              <a:buChar char=""/>
            </a:pPr>
            <a:r>
              <a:rPr b="1" i="0" lang="en-US" sz="1800" u="none" cap="none" strike="noStrike">
                <a:solidFill>
                  <a:srgbClr val="000000"/>
                </a:solidFill>
                <a:latin typeface="Arial"/>
                <a:ea typeface="Arial"/>
                <a:cs typeface="Arial"/>
                <a:sym typeface="Arial"/>
              </a:rPr>
              <a:t>defines the services and functionality</a:t>
            </a:r>
            <a:endParaRPr/>
          </a:p>
          <a:p>
            <a:pPr indent="-284163" lvl="1" marL="741363" marR="0" rtl="0" algn="l">
              <a:lnSpc>
                <a:spcPct val="93000"/>
              </a:lnSpc>
              <a:spcBef>
                <a:spcPts val="456"/>
              </a:spcBef>
              <a:spcAft>
                <a:spcPts val="0"/>
              </a:spcAft>
              <a:buClr>
                <a:srgbClr val="000000"/>
              </a:buClr>
              <a:buSzPts val="1530"/>
              <a:buFont typeface="Arimo"/>
              <a:buChar char=""/>
            </a:pPr>
            <a:r>
              <a:rPr b="1" i="0" lang="en-US" sz="1800" u="none" cap="none" strike="noStrike">
                <a:solidFill>
                  <a:srgbClr val="000000"/>
                </a:solidFill>
                <a:latin typeface="Arial"/>
                <a:ea typeface="Arial"/>
                <a:cs typeface="Arial"/>
                <a:sym typeface="Arial"/>
              </a:rPr>
              <a:t>Allow implementers to implement the services as they see fit</a:t>
            </a:r>
            <a:endParaRPr/>
          </a:p>
          <a:p>
            <a:pPr indent="-244158" lvl="0" marL="341313" marR="0" rtl="0" algn="l">
              <a:lnSpc>
                <a:spcPct val="93000"/>
              </a:lnSpc>
              <a:spcBef>
                <a:spcPts val="456"/>
              </a:spcBef>
              <a:spcAft>
                <a:spcPts val="0"/>
              </a:spcAft>
              <a:buClr>
                <a:srgbClr val="000000"/>
              </a:buClr>
              <a:buSzPts val="1530"/>
              <a:buFont typeface="Arimo"/>
              <a:buNone/>
            </a:pPr>
            <a:r>
              <a:t/>
            </a:r>
            <a:endParaRPr b="1" sz="1800">
              <a:solidFill>
                <a:srgbClr val="000000"/>
              </a:solidFill>
              <a:latin typeface="Arial"/>
              <a:ea typeface="Arial"/>
              <a:cs typeface="Arial"/>
              <a:sym typeface="Arial"/>
            </a:endParaRPr>
          </a:p>
          <a:p>
            <a:pPr indent="-341313" lvl="0" marL="341313" marR="0" rtl="0" algn="l">
              <a:lnSpc>
                <a:spcPct val="93000"/>
              </a:lnSpc>
              <a:spcBef>
                <a:spcPts val="456"/>
              </a:spcBef>
              <a:spcAft>
                <a:spcPts val="0"/>
              </a:spcAft>
              <a:buClr>
                <a:srgbClr val="000000"/>
              </a:buClr>
              <a:buSzPts val="1530"/>
              <a:buFont typeface="Arimo"/>
              <a:buChar char=""/>
            </a:pPr>
            <a:r>
              <a:rPr b="1" lang="en-US" sz="1800">
                <a:solidFill>
                  <a:srgbClr val="000000"/>
                </a:solidFill>
                <a:latin typeface="Arial"/>
                <a:ea typeface="Arial"/>
                <a:cs typeface="Arial"/>
                <a:sym typeface="Arial"/>
              </a:rPr>
              <a:t>9 services</a:t>
            </a:r>
            <a:endParaRPr/>
          </a:p>
          <a:p>
            <a:pPr indent="-284163" lvl="1" marL="741363" marR="0" rtl="0" algn="l">
              <a:lnSpc>
                <a:spcPct val="93000"/>
              </a:lnSpc>
              <a:spcBef>
                <a:spcPts val="456"/>
              </a:spcBef>
              <a:spcAft>
                <a:spcPts val="0"/>
              </a:spcAft>
              <a:buClr>
                <a:srgbClr val="000000"/>
              </a:buClr>
              <a:buSzPts val="1530"/>
              <a:buFont typeface="Arimo"/>
              <a:buChar char=""/>
            </a:pPr>
            <a:r>
              <a:rPr b="1" i="0" lang="en-US" sz="1800" u="none" cap="none" strike="noStrike">
                <a:solidFill>
                  <a:srgbClr val="000000"/>
                </a:solidFill>
                <a:latin typeface="Arial"/>
                <a:ea typeface="Arial"/>
                <a:cs typeface="Arial"/>
                <a:sym typeface="Arial"/>
              </a:rPr>
              <a:t>3 for moving data</a:t>
            </a:r>
            <a:endParaRPr/>
          </a:p>
          <a:p>
            <a:pPr indent="-284163" lvl="1" marL="741363" marR="0" rtl="0" algn="l">
              <a:lnSpc>
                <a:spcPct val="93000"/>
              </a:lnSpc>
              <a:spcBef>
                <a:spcPts val="456"/>
              </a:spcBef>
              <a:spcAft>
                <a:spcPts val="0"/>
              </a:spcAft>
              <a:buClr>
                <a:srgbClr val="000000"/>
              </a:buClr>
              <a:buSzPts val="1530"/>
              <a:buFont typeface="Arimo"/>
              <a:buChar char=""/>
            </a:pPr>
            <a:r>
              <a:rPr b="1" i="0" lang="en-US" sz="1800" u="none" cap="none" strike="noStrike">
                <a:solidFill>
                  <a:srgbClr val="000000"/>
                </a:solidFill>
                <a:latin typeface="Arial"/>
                <a:ea typeface="Arial"/>
                <a:cs typeface="Arial"/>
                <a:sym typeface="Arial"/>
              </a:rPr>
              <a:t>6 for management</a:t>
            </a:r>
            <a:endParaRPr/>
          </a:p>
          <a:p>
            <a:pPr indent="-244158" lvl="0" marL="341313" marR="0" rtl="0" algn="l">
              <a:lnSpc>
                <a:spcPct val="93000"/>
              </a:lnSpc>
              <a:spcBef>
                <a:spcPts val="456"/>
              </a:spcBef>
              <a:spcAft>
                <a:spcPts val="0"/>
              </a:spcAft>
              <a:buClr>
                <a:srgbClr val="000000"/>
              </a:buClr>
              <a:buSzPts val="1530"/>
              <a:buFont typeface="Arimo"/>
              <a:buNone/>
            </a:pPr>
            <a:r>
              <a:t/>
            </a:r>
            <a:endParaRPr b="1" sz="1800">
              <a:solidFill>
                <a:srgbClr val="000000"/>
              </a:solidFill>
              <a:latin typeface="Arial"/>
              <a:ea typeface="Arial"/>
              <a:cs typeface="Arial"/>
              <a:sym typeface="Arial"/>
            </a:endParaRPr>
          </a:p>
          <a:p>
            <a:pPr indent="-341313" lvl="0" marL="341313" marR="0" rtl="0" algn="l">
              <a:lnSpc>
                <a:spcPct val="93000"/>
              </a:lnSpc>
              <a:spcBef>
                <a:spcPts val="456"/>
              </a:spcBef>
              <a:spcAft>
                <a:spcPts val="0"/>
              </a:spcAft>
              <a:buClr>
                <a:srgbClr val="000000"/>
              </a:buClr>
              <a:buSzPts val="1530"/>
              <a:buFont typeface="Arimo"/>
              <a:buChar char=""/>
            </a:pPr>
            <a:r>
              <a:rPr b="1" lang="en-US" sz="1800">
                <a:solidFill>
                  <a:srgbClr val="000000"/>
                </a:solidFill>
                <a:latin typeface="Arial"/>
                <a:ea typeface="Arial"/>
                <a:cs typeface="Arial"/>
                <a:sym typeface="Arial"/>
              </a:rPr>
              <a:t>Basically</a:t>
            </a:r>
            <a:endParaRPr/>
          </a:p>
          <a:p>
            <a:pPr indent="-284163" lvl="1" marL="741363" marR="0" rtl="0" algn="l">
              <a:lnSpc>
                <a:spcPct val="93000"/>
              </a:lnSpc>
              <a:spcBef>
                <a:spcPts val="456"/>
              </a:spcBef>
              <a:spcAft>
                <a:spcPts val="0"/>
              </a:spcAft>
              <a:buClr>
                <a:srgbClr val="000000"/>
              </a:buClr>
              <a:buSzPts val="1530"/>
              <a:buFont typeface="Arimo"/>
              <a:buChar char=""/>
            </a:pPr>
            <a:r>
              <a:rPr b="1" i="0" lang="en-US" sz="1800" u="none" cap="none" strike="noStrike">
                <a:solidFill>
                  <a:srgbClr val="000000"/>
                </a:solidFill>
                <a:latin typeface="Arial"/>
                <a:ea typeface="Arial"/>
                <a:cs typeface="Arial"/>
                <a:sym typeface="Arial"/>
              </a:rPr>
              <a:t>Services define the </a:t>
            </a:r>
            <a:r>
              <a:rPr b="1" i="1" lang="en-US" sz="1800" u="none" cap="none" strike="noStrike">
                <a:solidFill>
                  <a:srgbClr val="000000"/>
                </a:solidFill>
                <a:latin typeface="Arial"/>
                <a:ea typeface="Arial"/>
                <a:cs typeface="Arial"/>
                <a:sym typeface="Arial"/>
              </a:rPr>
              <a:t>externally visible</a:t>
            </a:r>
            <a:r>
              <a:rPr b="1" i="0" lang="en-US" sz="1800" u="none" cap="none" strike="noStrike">
                <a:solidFill>
                  <a:srgbClr val="000000"/>
                </a:solidFill>
                <a:latin typeface="Arial"/>
                <a:ea typeface="Arial"/>
                <a:cs typeface="Arial"/>
                <a:sym typeface="Arial"/>
              </a:rPr>
              <a:t> functionality that must be implemented by various components of the 802.11</a:t>
            </a:r>
            <a:endParaRPr/>
          </a:p>
        </p:txBody>
      </p:sp>
      <p:sp>
        <p:nvSpPr>
          <p:cNvPr id="407" name="Google Shape;407;p28"/>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802.11 Services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ph type="title"/>
          </p:nvPr>
        </p:nvSpPr>
        <p:spPr>
          <a:xfrm>
            <a:off x="427537" y="-380830"/>
            <a:ext cx="7543800" cy="1295400"/>
          </a:xfrm>
          <a:prstGeom prst="rect">
            <a:avLst/>
          </a:prstGeom>
          <a:noFill/>
          <a:ln>
            <a:noFill/>
          </a:ln>
        </p:spPr>
        <p:txBody>
          <a:bodyPr anchorCtr="0" anchor="ctr" bIns="41975" lIns="83975" spcFirstLastPara="1" rIns="83975" wrap="square" tIns="41975">
            <a:noAutofit/>
          </a:bodyPr>
          <a:lstStyle/>
          <a:p>
            <a:pPr indent="0" lvl="0" marL="0" rtl="0" algn="ctr">
              <a:lnSpc>
                <a:spcPct val="93000"/>
              </a:lnSpc>
              <a:spcBef>
                <a:spcPts val="0"/>
              </a:spcBef>
              <a:spcAft>
                <a:spcPts val="0"/>
              </a:spcAft>
              <a:buNone/>
            </a:pPr>
            <a:r>
              <a:rPr lang="en-US"/>
              <a:t>Services</a:t>
            </a:r>
            <a:endParaRPr/>
          </a:p>
        </p:txBody>
      </p:sp>
      <p:sp>
        <p:nvSpPr>
          <p:cNvPr id="413" name="Google Shape;413;p29"/>
          <p:cNvSpPr txBox="1"/>
          <p:nvPr>
            <p:ph idx="1" type="body"/>
          </p:nvPr>
        </p:nvSpPr>
        <p:spPr>
          <a:xfrm>
            <a:off x="427538" y="1231022"/>
            <a:ext cx="8305800" cy="4411662"/>
          </a:xfrm>
          <a:prstGeom prst="rect">
            <a:avLst/>
          </a:prstGeom>
          <a:noFill/>
          <a:ln>
            <a:noFill/>
          </a:ln>
        </p:spPr>
        <p:txBody>
          <a:bodyPr anchorCtr="0" anchor="t" bIns="41975" lIns="83975" spcFirstLastPara="1" rIns="83975" wrap="square" tIns="41975">
            <a:noAutofit/>
          </a:bodyPr>
          <a:lstStyle/>
          <a:p>
            <a:pPr indent="-311073" lvl="0" marL="311073" rtl="0" algn="l">
              <a:lnSpc>
                <a:spcPct val="90000"/>
              </a:lnSpc>
              <a:spcBef>
                <a:spcPts val="0"/>
              </a:spcBef>
              <a:spcAft>
                <a:spcPts val="0"/>
              </a:spcAft>
              <a:buSzPts val="2210"/>
              <a:buChar char="●"/>
            </a:pPr>
            <a:r>
              <a:rPr lang="en-US"/>
              <a:t>Station services: </a:t>
            </a:r>
            <a:endParaRPr/>
          </a:p>
          <a:p>
            <a:pPr indent="-258985" lvl="1" marL="675678" rtl="0" algn="l">
              <a:lnSpc>
                <a:spcPct val="90000"/>
              </a:lnSpc>
              <a:spcBef>
                <a:spcPts val="547"/>
              </a:spcBef>
              <a:spcAft>
                <a:spcPts val="0"/>
              </a:spcAft>
              <a:buSzPts val="1870"/>
              <a:buChar char="■"/>
            </a:pPr>
            <a:r>
              <a:rPr lang="en-US"/>
              <a:t>authentication, </a:t>
            </a:r>
            <a:endParaRPr/>
          </a:p>
          <a:p>
            <a:pPr indent="-258985" lvl="1" marL="675678" rtl="0" algn="l">
              <a:lnSpc>
                <a:spcPct val="90000"/>
              </a:lnSpc>
              <a:spcBef>
                <a:spcPts val="547"/>
              </a:spcBef>
              <a:spcAft>
                <a:spcPts val="0"/>
              </a:spcAft>
              <a:buSzPts val="1870"/>
              <a:buChar char="■"/>
            </a:pPr>
            <a:r>
              <a:rPr lang="en-US"/>
              <a:t>de-authentication, </a:t>
            </a:r>
            <a:endParaRPr/>
          </a:p>
          <a:p>
            <a:pPr indent="-258985" lvl="1" marL="675678" rtl="0" algn="l">
              <a:lnSpc>
                <a:spcPct val="90000"/>
              </a:lnSpc>
              <a:spcBef>
                <a:spcPts val="547"/>
              </a:spcBef>
              <a:spcAft>
                <a:spcPts val="0"/>
              </a:spcAft>
              <a:buSzPts val="1870"/>
              <a:buChar char="■"/>
            </a:pPr>
            <a:r>
              <a:rPr lang="en-US"/>
              <a:t>privacy, </a:t>
            </a:r>
            <a:endParaRPr/>
          </a:p>
          <a:p>
            <a:pPr indent="-258985" lvl="1" marL="675678" rtl="0" algn="l">
              <a:lnSpc>
                <a:spcPct val="90000"/>
              </a:lnSpc>
              <a:spcBef>
                <a:spcPts val="547"/>
              </a:spcBef>
              <a:spcAft>
                <a:spcPts val="0"/>
              </a:spcAft>
              <a:buSzPts val="1870"/>
              <a:buChar char="■"/>
            </a:pPr>
            <a:r>
              <a:rPr lang="en-US"/>
              <a:t>delivery of data</a:t>
            </a:r>
            <a:endParaRPr/>
          </a:p>
          <a:p>
            <a:pPr indent="-311073" lvl="0" marL="311073" rtl="0" algn="l">
              <a:lnSpc>
                <a:spcPct val="90000"/>
              </a:lnSpc>
              <a:spcBef>
                <a:spcPts val="638"/>
              </a:spcBef>
              <a:spcAft>
                <a:spcPts val="0"/>
              </a:spcAft>
              <a:buSzPts val="2210"/>
              <a:buChar char="●"/>
            </a:pPr>
            <a:r>
              <a:rPr lang="en-US"/>
              <a:t>Distribution Services </a:t>
            </a:r>
            <a:r>
              <a:rPr i="1" lang="en-US" sz="1400"/>
              <a:t>( A thin layer between MAC and LLC sublayer)</a:t>
            </a:r>
            <a:endParaRPr/>
          </a:p>
          <a:p>
            <a:pPr indent="-258985" lvl="1" marL="675678" rtl="0" algn="l">
              <a:lnSpc>
                <a:spcPct val="90000"/>
              </a:lnSpc>
              <a:spcBef>
                <a:spcPts val="547"/>
              </a:spcBef>
              <a:spcAft>
                <a:spcPts val="0"/>
              </a:spcAft>
              <a:buSzPts val="1870"/>
              <a:buChar char="■"/>
            </a:pPr>
            <a:r>
              <a:rPr lang="en-US"/>
              <a:t>association</a:t>
            </a:r>
            <a:endParaRPr/>
          </a:p>
          <a:p>
            <a:pPr indent="-258985" lvl="1" marL="675678" rtl="0" algn="l">
              <a:lnSpc>
                <a:spcPct val="90000"/>
              </a:lnSpc>
              <a:spcBef>
                <a:spcPts val="547"/>
              </a:spcBef>
              <a:spcAft>
                <a:spcPts val="0"/>
              </a:spcAft>
              <a:buSzPts val="1870"/>
              <a:buChar char="■"/>
            </a:pPr>
            <a:r>
              <a:rPr lang="en-US"/>
              <a:t>disassociation</a:t>
            </a:r>
            <a:endParaRPr/>
          </a:p>
          <a:p>
            <a:pPr indent="-258985" lvl="1" marL="675678" rtl="0" algn="l">
              <a:lnSpc>
                <a:spcPct val="90000"/>
              </a:lnSpc>
              <a:spcBef>
                <a:spcPts val="547"/>
              </a:spcBef>
              <a:spcAft>
                <a:spcPts val="0"/>
              </a:spcAft>
              <a:buSzPts val="1870"/>
              <a:buChar char="■"/>
            </a:pPr>
            <a:r>
              <a:rPr lang="en-US"/>
              <a:t>reassociation</a:t>
            </a:r>
            <a:endParaRPr/>
          </a:p>
          <a:p>
            <a:pPr indent="-258985" lvl="1" marL="675678" rtl="0" algn="l">
              <a:lnSpc>
                <a:spcPct val="90000"/>
              </a:lnSpc>
              <a:spcBef>
                <a:spcPts val="547"/>
              </a:spcBef>
              <a:spcAft>
                <a:spcPts val="0"/>
              </a:spcAft>
              <a:buSzPts val="1870"/>
              <a:buChar char="■"/>
            </a:pPr>
            <a:r>
              <a:rPr lang="en-US"/>
              <a:t>distribution</a:t>
            </a:r>
            <a:endParaRPr/>
          </a:p>
          <a:p>
            <a:pPr indent="-258985" lvl="1" marL="675678" rtl="0" algn="l">
              <a:lnSpc>
                <a:spcPct val="90000"/>
              </a:lnSpc>
              <a:spcBef>
                <a:spcPts val="547"/>
              </a:spcBef>
              <a:spcAft>
                <a:spcPts val="0"/>
              </a:spcAft>
              <a:buSzPts val="1870"/>
              <a:buChar char="■"/>
            </a:pPr>
            <a:r>
              <a:rPr lang="en-US"/>
              <a:t>Integration</a:t>
            </a:r>
            <a:endParaRPr/>
          </a:p>
          <a:p>
            <a:pPr indent="-170737" lvl="0" marL="311073" rtl="0" algn="l">
              <a:lnSpc>
                <a:spcPct val="90000"/>
              </a:lnSpc>
              <a:spcBef>
                <a:spcPts val="638"/>
              </a:spcBef>
              <a:spcAft>
                <a:spcPts val="0"/>
              </a:spcAft>
              <a:buSzPts val="2210"/>
              <a:buNone/>
            </a:pPr>
            <a:r>
              <a:t/>
            </a:r>
            <a:endParaRPr/>
          </a:p>
        </p:txBody>
      </p:sp>
      <p:sp>
        <p:nvSpPr>
          <p:cNvPr id="414" name="Google Shape;414;p29"/>
          <p:cNvSpPr txBox="1"/>
          <p:nvPr/>
        </p:nvSpPr>
        <p:spPr>
          <a:xfrm>
            <a:off x="4800600" y="4648200"/>
            <a:ext cx="3733800" cy="1142226"/>
          </a:xfrm>
          <a:prstGeom prst="rect">
            <a:avLst/>
          </a:prstGeom>
          <a:solidFill>
            <a:schemeClr val="accent1"/>
          </a:solidFill>
          <a:ln>
            <a:noFill/>
          </a:ln>
        </p:spPr>
        <p:txBody>
          <a:bodyPr anchorCtr="0" anchor="t" bIns="45700" lIns="91400" spcFirstLastPara="1" rIns="91400" wrap="square" tIns="45700">
            <a:spAutoFit/>
          </a:bodyPr>
          <a:lstStyle/>
          <a:p>
            <a:pPr indent="0" lvl="0" marL="0" marR="0" rtl="0" algn="l">
              <a:lnSpc>
                <a:spcPct val="93000"/>
              </a:lnSpc>
              <a:spcBef>
                <a:spcPts val="0"/>
              </a:spcBef>
              <a:spcAft>
                <a:spcPts val="0"/>
              </a:spcAft>
              <a:buNone/>
            </a:pPr>
            <a:r>
              <a:rPr lang="en-US" sz="1800">
                <a:solidFill>
                  <a:srgbClr val="FFFFFF"/>
                </a:solidFill>
                <a:latin typeface="Arial"/>
                <a:ea typeface="Arial"/>
                <a:cs typeface="Arial"/>
                <a:sym typeface="Arial"/>
              </a:rPr>
              <a:t>A station maintain two variables:</a:t>
            </a:r>
            <a:endParaRPr/>
          </a:p>
          <a:p>
            <a:pPr indent="-114300" lvl="0" marL="0" marR="0" rtl="0" algn="l">
              <a:lnSpc>
                <a:spcPct val="93000"/>
              </a:lnSpc>
              <a:spcBef>
                <a:spcPts val="900"/>
              </a:spcBef>
              <a:spcAft>
                <a:spcPts val="0"/>
              </a:spcAft>
              <a:buClr>
                <a:srgbClr val="000000"/>
              </a:buClr>
              <a:buSzPts val="1800"/>
              <a:buFont typeface="Arial"/>
              <a:buChar char="•"/>
            </a:pPr>
            <a:r>
              <a:rPr lang="en-US" sz="1800">
                <a:solidFill>
                  <a:srgbClr val="FFFFFF"/>
                </a:solidFill>
                <a:latin typeface="Arial"/>
                <a:ea typeface="Arial"/>
                <a:cs typeface="Arial"/>
                <a:sym typeface="Arial"/>
              </a:rPr>
              <a:t> authentication state  (=&gt; 1)</a:t>
            </a:r>
            <a:endParaRPr/>
          </a:p>
          <a:p>
            <a:pPr indent="-114300" lvl="0" marL="0" marR="0" rtl="0" algn="l">
              <a:lnSpc>
                <a:spcPct val="93000"/>
              </a:lnSpc>
              <a:spcBef>
                <a:spcPts val="900"/>
              </a:spcBef>
              <a:spcAft>
                <a:spcPts val="0"/>
              </a:spcAft>
              <a:buClr>
                <a:srgbClr val="000000"/>
              </a:buClr>
              <a:buSzPts val="1800"/>
              <a:buFont typeface="Arial"/>
              <a:buChar char="•"/>
            </a:pPr>
            <a:r>
              <a:rPr lang="en-US" sz="1800">
                <a:solidFill>
                  <a:srgbClr val="FFFFFF"/>
                </a:solidFill>
                <a:latin typeface="Arial"/>
                <a:ea typeface="Arial"/>
                <a:cs typeface="Arial"/>
                <a:sym typeface="Arial"/>
              </a:rPr>
              <a:t> association state       (&lt;=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722775" y="4406643"/>
            <a:ext cx="7772260" cy="1363052"/>
          </a:xfrm>
          <a:prstGeom prst="rect">
            <a:avLst/>
          </a:prstGeom>
          <a:noFill/>
          <a:ln>
            <a:noFill/>
          </a:ln>
        </p:spPr>
        <p:txBody>
          <a:bodyPr anchorCtr="0" anchor="t" bIns="41975" lIns="83975" spcFirstLastPara="1" rIns="83975" wrap="square" tIns="41975">
            <a:noAutofit/>
          </a:bodyPr>
          <a:lstStyle/>
          <a:p>
            <a:pPr indent="0" lvl="0" marL="0" rtl="0" algn="l">
              <a:lnSpc>
                <a:spcPct val="93000"/>
              </a:lnSpc>
              <a:spcBef>
                <a:spcPts val="0"/>
              </a:spcBef>
              <a:spcAft>
                <a:spcPts val="0"/>
              </a:spcAft>
              <a:buNone/>
            </a:pPr>
            <a:r>
              <a:rPr lang="en-US"/>
              <a:t>802.11 STANDARDS</a:t>
            </a:r>
            <a:endParaRPr/>
          </a:p>
        </p:txBody>
      </p:sp>
      <p:sp>
        <p:nvSpPr>
          <p:cNvPr id="88" name="Google Shape;88;p3"/>
          <p:cNvSpPr txBox="1"/>
          <p:nvPr>
            <p:ph idx="1" type="body"/>
          </p:nvPr>
        </p:nvSpPr>
        <p:spPr>
          <a:xfrm>
            <a:off x="722775" y="2906217"/>
            <a:ext cx="7772260" cy="1500426"/>
          </a:xfrm>
          <a:prstGeom prst="rect">
            <a:avLst/>
          </a:prstGeom>
          <a:noFill/>
          <a:ln>
            <a:noFill/>
          </a:ln>
        </p:spPr>
        <p:txBody>
          <a:bodyPr anchorCtr="0" anchor="b" bIns="41975" lIns="83975" spcFirstLastPara="1" rIns="83975" wrap="square" tIns="41975">
            <a:noAutofit/>
          </a:bodyPr>
          <a:lstStyle/>
          <a:p>
            <a:pPr indent="0" lvl="0" marL="0" rtl="0" algn="l">
              <a:lnSpc>
                <a:spcPct val="95000"/>
              </a:lnSpc>
              <a:spcBef>
                <a:spcPts val="0"/>
              </a:spcBef>
              <a:spcAft>
                <a:spcPts val="0"/>
              </a:spcAft>
              <a:buSzPts val="153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0"/>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802.11 Services</a:t>
            </a:r>
            <a:endParaRPr/>
          </a:p>
        </p:txBody>
      </p:sp>
      <p:sp>
        <p:nvSpPr>
          <p:cNvPr id="421" name="Google Shape;421;p30"/>
          <p:cNvSpPr txBox="1"/>
          <p:nvPr/>
        </p:nvSpPr>
        <p:spPr>
          <a:xfrm>
            <a:off x="228391" y="718924"/>
            <a:ext cx="8610624" cy="6139077"/>
          </a:xfrm>
          <a:prstGeom prst="rect">
            <a:avLst/>
          </a:prstGeom>
          <a:noFill/>
          <a:ln>
            <a:noFill/>
          </a:ln>
        </p:spPr>
        <p:txBody>
          <a:bodyPr anchorCtr="0" anchor="t" bIns="45700" lIns="91400" spcFirstLastPara="1" rIns="91400" wrap="square" tIns="45700">
            <a:noAutofit/>
          </a:bodyPr>
          <a:lstStyle/>
          <a:p>
            <a:pPr indent="-341313" lvl="0" marL="341313" marR="0" rtl="0" algn="l">
              <a:lnSpc>
                <a:spcPct val="200000"/>
              </a:lnSpc>
              <a:spcBef>
                <a:spcPts val="0"/>
              </a:spcBef>
              <a:spcAft>
                <a:spcPts val="0"/>
              </a:spcAft>
              <a:buClr>
                <a:srgbClr val="000000"/>
              </a:buClr>
              <a:buSzPts val="1870"/>
              <a:buFont typeface="Arimo"/>
              <a:buChar char=""/>
            </a:pPr>
            <a:r>
              <a:rPr b="1" lang="en-US" sz="2200">
                <a:solidFill>
                  <a:srgbClr val="000000"/>
                </a:solidFill>
                <a:latin typeface="Arial"/>
                <a:ea typeface="Arial"/>
                <a:cs typeface="Arial"/>
                <a:sym typeface="Arial"/>
              </a:rPr>
              <a:t>Station services (</a:t>
            </a:r>
            <a:r>
              <a:rPr b="1" lang="en-US" sz="1600">
                <a:solidFill>
                  <a:srgbClr val="000000"/>
                </a:solidFill>
                <a:latin typeface="Arial"/>
                <a:ea typeface="Arial"/>
                <a:cs typeface="Arial"/>
                <a:sym typeface="Arial"/>
              </a:rPr>
              <a:t>similar to wired network</a:t>
            </a:r>
            <a:r>
              <a:rPr b="1" lang="en-US" sz="2200">
                <a:solidFill>
                  <a:srgbClr val="000000"/>
                </a:solidFill>
                <a:latin typeface="Arial"/>
                <a:ea typeface="Arial"/>
                <a:cs typeface="Arial"/>
                <a:sym typeface="Arial"/>
              </a:rPr>
              <a:t>)</a:t>
            </a:r>
            <a:endParaRPr/>
          </a:p>
          <a:p>
            <a:pPr indent="-249237" lvl="2" marL="1163638" marR="0" rtl="0" algn="l">
              <a:lnSpc>
                <a:spcPct val="200000"/>
              </a:lnSpc>
              <a:spcBef>
                <a:spcPts val="354"/>
              </a:spcBef>
              <a:spcAft>
                <a:spcPts val="0"/>
              </a:spcAft>
              <a:buClr>
                <a:srgbClr val="000000"/>
              </a:buClr>
              <a:buSzPts val="1600"/>
              <a:buFont typeface="Arimo"/>
              <a:buChar char=""/>
            </a:pPr>
            <a:r>
              <a:rPr b="1" i="0" lang="en-US" sz="1600" u="none" cap="none" strike="noStrike">
                <a:solidFill>
                  <a:srgbClr val="000000"/>
                </a:solidFill>
                <a:latin typeface="Arial"/>
                <a:ea typeface="Arial"/>
                <a:cs typeface="Arial"/>
                <a:sym typeface="Arial"/>
              </a:rPr>
              <a:t>part of every 802.11-compliant station and must be incorporated by any product claiming 802.11 compliance. </a:t>
            </a:r>
            <a:endParaRPr/>
          </a:p>
          <a:p>
            <a:pPr indent="-249237" lvl="2" marL="1163638" marR="0" rtl="0" algn="l">
              <a:lnSpc>
                <a:spcPct val="200000"/>
              </a:lnSpc>
              <a:spcBef>
                <a:spcPts val="354"/>
              </a:spcBef>
              <a:spcAft>
                <a:spcPts val="0"/>
              </a:spcAft>
              <a:buClr>
                <a:srgbClr val="000000"/>
              </a:buClr>
              <a:buSzPts val="1600"/>
              <a:buFont typeface="Arimo"/>
              <a:buChar char=""/>
            </a:pPr>
            <a:r>
              <a:rPr b="1" i="0" lang="en-US" sz="1600" u="none" cap="none" strike="noStrike">
                <a:solidFill>
                  <a:srgbClr val="000000"/>
                </a:solidFill>
                <a:latin typeface="Arial"/>
                <a:ea typeface="Arial"/>
                <a:cs typeface="Arial"/>
                <a:sym typeface="Arial"/>
              </a:rPr>
              <a:t>provided by both mobile stations and the wireless interface on access points.</a:t>
            </a:r>
            <a:endParaRPr/>
          </a:p>
          <a:p>
            <a:pPr indent="-284163" lvl="1" marL="741363" marR="0" rtl="0" algn="l">
              <a:lnSpc>
                <a:spcPct val="200000"/>
              </a:lnSpc>
              <a:spcBef>
                <a:spcPts val="354"/>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Authentication (login)</a:t>
            </a:r>
            <a:endParaRPr/>
          </a:p>
          <a:p>
            <a:pPr indent="-284163" lvl="1" marL="741363" marR="0" rtl="0" algn="l">
              <a:lnSpc>
                <a:spcPct val="200000"/>
              </a:lnSpc>
              <a:spcBef>
                <a:spcPts val="354"/>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De-authentication (logout)</a:t>
            </a:r>
            <a:endParaRPr/>
          </a:p>
          <a:p>
            <a:pPr indent="-284163" lvl="1" marL="741363" marR="0" rtl="0" algn="l">
              <a:lnSpc>
                <a:spcPct val="200000"/>
              </a:lnSpc>
              <a:spcBef>
                <a:spcPts val="354"/>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Privacy</a:t>
            </a:r>
            <a:endParaRPr/>
          </a:p>
          <a:p>
            <a:pPr indent="-284163" lvl="1" marL="741363" marR="0" rtl="0" algn="l">
              <a:lnSpc>
                <a:spcPct val="200000"/>
              </a:lnSpc>
              <a:spcBef>
                <a:spcPts val="354"/>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Data delivery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1"/>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802.11 Services</a:t>
            </a:r>
            <a:endParaRPr/>
          </a:p>
        </p:txBody>
      </p:sp>
      <p:sp>
        <p:nvSpPr>
          <p:cNvPr id="428" name="Google Shape;428;p31"/>
          <p:cNvSpPr txBox="1"/>
          <p:nvPr/>
        </p:nvSpPr>
        <p:spPr>
          <a:xfrm>
            <a:off x="228391" y="718924"/>
            <a:ext cx="8610624" cy="6139077"/>
          </a:xfrm>
          <a:prstGeom prst="rect">
            <a:avLst/>
          </a:prstGeom>
          <a:noFill/>
          <a:ln>
            <a:noFill/>
          </a:ln>
        </p:spPr>
        <p:txBody>
          <a:bodyPr anchorCtr="0" anchor="t" bIns="45700" lIns="91400" spcFirstLastPara="1" rIns="91400" wrap="square" tIns="45700">
            <a:noAutofit/>
          </a:bodyPr>
          <a:lstStyle/>
          <a:p>
            <a:pPr indent="-341313" lvl="0" marL="341313" marR="0" rtl="0" algn="l">
              <a:lnSpc>
                <a:spcPct val="73000"/>
              </a:lnSpc>
              <a:spcBef>
                <a:spcPts val="0"/>
              </a:spcBef>
              <a:spcAft>
                <a:spcPts val="0"/>
              </a:spcAft>
              <a:buClr>
                <a:srgbClr val="000000"/>
              </a:buClr>
              <a:buSzPts val="1445"/>
              <a:buFont typeface="Arimo"/>
              <a:buChar char=""/>
            </a:pPr>
            <a:r>
              <a:rPr b="1" lang="en-US" sz="1700">
                <a:solidFill>
                  <a:srgbClr val="000000"/>
                </a:solidFill>
                <a:latin typeface="Arial"/>
                <a:ea typeface="Arial"/>
                <a:cs typeface="Arial"/>
                <a:sym typeface="Arial"/>
              </a:rPr>
              <a:t>Distribution services</a:t>
            </a:r>
            <a:endParaRPr/>
          </a:p>
          <a:p>
            <a:pPr indent="-284163" lvl="1" marL="741363"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Distribution Services is the functionality used to deliver data transmitted to the destination in the infrastructure environment</a:t>
            </a:r>
            <a:endParaRPr/>
          </a:p>
          <a:p>
            <a:pPr indent="-249237" lvl="2" marL="1163638"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I.e. Any communication that uses an access point travels through the distribution service, including communications between two mobile stations associated with the same access point.</a:t>
            </a:r>
            <a:endParaRPr/>
          </a:p>
          <a:p>
            <a:pPr indent="-284163" lvl="1" marL="741363"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Association</a:t>
            </a:r>
            <a:endParaRPr/>
          </a:p>
          <a:p>
            <a:pPr indent="-249237" lvl="2" marL="1163638" marR="0" rtl="0" algn="l">
              <a:lnSpc>
                <a:spcPct val="100000"/>
              </a:lnSpc>
              <a:spcBef>
                <a:spcPts val="354"/>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Make logical connection between the AP to the station – the AP will not receive any data from a station before the association. assist the DS to know where to deliver the mobile data. (sets the AID)</a:t>
            </a:r>
            <a:endParaRPr/>
          </a:p>
          <a:p>
            <a:pPr indent="-284163" lvl="1" marL="741363"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Re-association ( Similar to the association )</a:t>
            </a:r>
            <a:endParaRPr/>
          </a:p>
          <a:p>
            <a:pPr indent="-249237" lvl="2" marL="1163638" marR="0" rtl="0" algn="l">
              <a:lnSpc>
                <a:spcPct val="100000"/>
              </a:lnSpc>
              <a:spcBef>
                <a:spcPts val="354"/>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Send repeatedly to the AP. </a:t>
            </a:r>
            <a:endParaRPr/>
          </a:p>
          <a:p>
            <a:pPr indent="-249237" lvl="2" marL="1163638" marR="0" rtl="0" algn="l">
              <a:lnSpc>
                <a:spcPct val="100000"/>
              </a:lnSpc>
              <a:spcBef>
                <a:spcPts val="354"/>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Help to AP to know if the station has moved  from/to another BSS.</a:t>
            </a:r>
            <a:endParaRPr/>
          </a:p>
          <a:p>
            <a:pPr indent="-249237" lvl="2" marL="1163638" marR="0" rtl="0" algn="l">
              <a:lnSpc>
                <a:spcPct val="100000"/>
              </a:lnSpc>
              <a:spcBef>
                <a:spcPts val="354"/>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After Power Save</a:t>
            </a:r>
            <a:endParaRPr/>
          </a:p>
          <a:p>
            <a:pPr indent="-284163" lvl="1" marL="741363"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Disassociation</a:t>
            </a:r>
            <a:endParaRPr/>
          </a:p>
          <a:p>
            <a:pPr indent="-249237" lvl="2" marL="1163638" marR="0" rtl="0" algn="l">
              <a:lnSpc>
                <a:spcPct val="100000"/>
              </a:lnSpc>
              <a:spcBef>
                <a:spcPts val="354"/>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Manually disconnect (PC shutdown or adapter is ejected)</a:t>
            </a:r>
            <a:endParaRPr/>
          </a:p>
          <a:p>
            <a:pPr indent="-284163" lvl="1" marL="741363"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Distribution (AP forwarding using the DS)</a:t>
            </a:r>
            <a:endParaRPr/>
          </a:p>
          <a:p>
            <a:pPr indent="-249237" lvl="2" marL="1163638" marR="0" rtl="0" algn="l">
              <a:lnSpc>
                <a:spcPct val="100000"/>
              </a:lnSpc>
              <a:spcBef>
                <a:spcPts val="354"/>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Determine how to deliver</a:t>
            </a:r>
            <a:endParaRPr/>
          </a:p>
          <a:p>
            <a:pPr indent="-69850" lvl="3" marL="1249947" marR="0" rtl="0" algn="l">
              <a:lnSpc>
                <a:spcPct val="100000"/>
              </a:lnSpc>
              <a:spcBef>
                <a:spcPts val="296"/>
              </a:spcBef>
              <a:spcAft>
                <a:spcPts val="0"/>
              </a:spcAft>
              <a:buClr>
                <a:srgbClr val="000000"/>
              </a:buClr>
              <a:buSzPts val="1100"/>
              <a:buFont typeface="Arial"/>
              <a:buChar char="–"/>
            </a:pPr>
            <a:r>
              <a:rPr b="1" i="0" lang="en-US" sz="1100" u="none" cap="none" strike="noStrike">
                <a:solidFill>
                  <a:srgbClr val="000000"/>
                </a:solidFill>
                <a:latin typeface="Arial"/>
                <a:ea typeface="Arial"/>
                <a:cs typeface="Arial"/>
                <a:sym typeface="Arial"/>
              </a:rPr>
              <a:t>Internal in the BSS</a:t>
            </a:r>
            <a:endParaRPr/>
          </a:p>
          <a:p>
            <a:pPr indent="-69850" lvl="3" marL="1249947" marR="0" rtl="0" algn="l">
              <a:lnSpc>
                <a:spcPct val="100000"/>
              </a:lnSpc>
              <a:spcBef>
                <a:spcPts val="296"/>
              </a:spcBef>
              <a:spcAft>
                <a:spcPts val="0"/>
              </a:spcAft>
              <a:buClr>
                <a:srgbClr val="000000"/>
              </a:buClr>
              <a:buSzPts val="1100"/>
              <a:buFont typeface="Arial"/>
              <a:buChar char="–"/>
            </a:pPr>
            <a:r>
              <a:rPr b="1" i="0" lang="en-US" sz="1100" u="none" cap="none" strike="noStrike">
                <a:solidFill>
                  <a:srgbClr val="000000"/>
                </a:solidFill>
                <a:latin typeface="Arial"/>
                <a:ea typeface="Arial"/>
                <a:cs typeface="Arial"/>
                <a:sym typeface="Arial"/>
              </a:rPr>
              <a:t>It’s own station </a:t>
            </a:r>
            <a:endParaRPr/>
          </a:p>
          <a:p>
            <a:pPr indent="-69850" lvl="3" marL="1249947" marR="0" rtl="0" algn="l">
              <a:lnSpc>
                <a:spcPct val="100000"/>
              </a:lnSpc>
              <a:spcBef>
                <a:spcPts val="296"/>
              </a:spcBef>
              <a:spcAft>
                <a:spcPts val="0"/>
              </a:spcAft>
              <a:buClr>
                <a:srgbClr val="000000"/>
              </a:buClr>
              <a:buSzPts val="1100"/>
              <a:buFont typeface="Arial"/>
              <a:buChar char="–"/>
            </a:pPr>
            <a:r>
              <a:rPr b="1" i="0" lang="en-US" sz="1100" u="none" cap="none" strike="noStrike">
                <a:solidFill>
                  <a:srgbClr val="000000"/>
                </a:solidFill>
                <a:latin typeface="Arial"/>
                <a:ea typeface="Arial"/>
                <a:cs typeface="Arial"/>
                <a:sym typeface="Arial"/>
              </a:rPr>
              <a:t>To another BSS or network</a:t>
            </a:r>
            <a:endParaRPr/>
          </a:p>
          <a:p>
            <a:pPr indent="-284163" lvl="1" marL="741363"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Integration Services</a:t>
            </a:r>
            <a:endParaRPr/>
          </a:p>
          <a:p>
            <a:pPr indent="-249237" lvl="2" marL="1163638"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Service to Deliver frames to non-802.11 networks (i.e. to other 802 LAN networks)</a:t>
            </a:r>
            <a:endParaRPr/>
          </a:p>
          <a:p>
            <a:pPr indent="-249237" lvl="2" marL="1163638"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Just specifies the services that must be offered</a:t>
            </a:r>
            <a:endParaRPr/>
          </a:p>
          <a:p>
            <a:pPr indent="-249237" lvl="2" marL="1163638" marR="0" rtl="0" algn="l">
              <a:lnSpc>
                <a:spcPct val="100000"/>
              </a:lnSpc>
              <a:spcBef>
                <a:spcPts val="399"/>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The actual delivery mechanism is NOT part of 802.11 specs*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0" r="0" t="0"/>
          <a:stretch/>
        </p:blipFill>
        <p:spPr>
          <a:xfrm>
            <a:off x="4638847" y="792189"/>
            <a:ext cx="4512117" cy="2820740"/>
          </a:xfrm>
          <a:prstGeom prst="rect">
            <a:avLst/>
          </a:prstGeom>
          <a:noFill/>
          <a:ln>
            <a:noFill/>
          </a:ln>
        </p:spPr>
      </p:pic>
      <p:sp>
        <p:nvSpPr>
          <p:cNvPr id="434" name="Google Shape;434;p32"/>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802.11 Services: Distribution (AP Forwarding)</a:t>
            </a:r>
            <a:endParaRPr/>
          </a:p>
        </p:txBody>
      </p:sp>
      <p:sp>
        <p:nvSpPr>
          <p:cNvPr id="435" name="Google Shape;435;p32"/>
          <p:cNvSpPr txBox="1"/>
          <p:nvPr/>
        </p:nvSpPr>
        <p:spPr>
          <a:xfrm>
            <a:off x="227000" y="2623838"/>
            <a:ext cx="8088387" cy="4102894"/>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1530"/>
              <a:buFont typeface="Arimo"/>
              <a:buChar char=""/>
            </a:pPr>
            <a:r>
              <a:rPr b="1" lang="en-US" sz="1800">
                <a:solidFill>
                  <a:srgbClr val="000000"/>
                </a:solidFill>
                <a:latin typeface="Arial"/>
                <a:ea typeface="Arial"/>
                <a:cs typeface="Arial"/>
                <a:sym typeface="Arial"/>
              </a:rPr>
              <a:t>All APs in the same ESS </a:t>
            </a:r>
            <a:r>
              <a:rPr b="1" lang="en-US" sz="1800" u="sng">
                <a:solidFill>
                  <a:srgbClr val="000000"/>
                </a:solidFill>
                <a:latin typeface="Arial"/>
                <a:ea typeface="Arial"/>
                <a:cs typeface="Arial"/>
                <a:sym typeface="Arial"/>
              </a:rPr>
              <a:t>must</a:t>
            </a:r>
            <a:r>
              <a:rPr b="1" lang="en-US" sz="1800">
                <a:solidFill>
                  <a:srgbClr val="000000"/>
                </a:solidFill>
                <a:latin typeface="Arial"/>
                <a:ea typeface="Arial"/>
                <a:cs typeface="Arial"/>
                <a:sym typeface="Arial"/>
              </a:rPr>
              <a:t> be connected to a </a:t>
            </a:r>
            <a:r>
              <a:rPr b="1" lang="en-US" sz="1800" u="sng">
                <a:solidFill>
                  <a:srgbClr val="000000"/>
                </a:solidFill>
                <a:latin typeface="Arial"/>
                <a:ea typeface="Arial"/>
                <a:cs typeface="Arial"/>
                <a:sym typeface="Arial"/>
              </a:rPr>
              <a:t>single</a:t>
            </a:r>
            <a:r>
              <a:rPr b="1" lang="en-US" sz="1800">
                <a:solidFill>
                  <a:srgbClr val="000000"/>
                </a:solidFill>
                <a:latin typeface="Arial"/>
                <a:ea typeface="Arial"/>
                <a:cs typeface="Arial"/>
                <a:sym typeface="Arial"/>
              </a:rPr>
              <a:t> link layer domain</a:t>
            </a:r>
            <a:endParaRPr/>
          </a:p>
          <a:p>
            <a:pPr indent="-284163" lvl="1" marL="741363" marR="0" rtl="0" algn="l">
              <a:lnSpc>
                <a:spcPct val="80000"/>
              </a:lnSpc>
              <a:spcBef>
                <a:spcPts val="354"/>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I.e. Any AP can send/receive data to/from any other AP</a:t>
            </a:r>
            <a:endParaRPr/>
          </a:p>
          <a:p>
            <a:pPr indent="-284163" lvl="1" marL="741363" marR="0" rtl="0" algn="l">
              <a:lnSpc>
                <a:spcPct val="80000"/>
              </a:lnSpc>
              <a:spcBef>
                <a:spcPts val="354"/>
              </a:spcBef>
              <a:spcAft>
                <a:spcPts val="0"/>
              </a:spcAft>
              <a:buClr>
                <a:srgbClr val="000000"/>
              </a:buClr>
              <a:buSzPts val="1400"/>
              <a:buFont typeface="Arimo"/>
              <a:buChar char=""/>
            </a:pPr>
            <a:r>
              <a:rPr b="1" i="0" lang="en-US" sz="1400" u="none" cap="none" strike="noStrike">
                <a:solidFill>
                  <a:srgbClr val="000000"/>
                </a:solidFill>
                <a:latin typeface="Arial"/>
                <a:ea typeface="Arial"/>
                <a:cs typeface="Arial"/>
                <a:sym typeface="Arial"/>
              </a:rPr>
              <a:t>A broadcast from one AP is receives by all APs in the same ESS</a:t>
            </a:r>
            <a:endParaRPr/>
          </a:p>
          <a:p>
            <a:pPr indent="-341313" lvl="0" marL="341313" marR="0" rtl="0" algn="l">
              <a:lnSpc>
                <a:spcPct val="93000"/>
              </a:lnSpc>
              <a:spcBef>
                <a:spcPts val="456"/>
              </a:spcBef>
              <a:spcAft>
                <a:spcPts val="0"/>
              </a:spcAft>
              <a:buClr>
                <a:srgbClr val="000000"/>
              </a:buClr>
              <a:buSzPts val="1530"/>
              <a:buFont typeface="Arimo"/>
              <a:buChar char=""/>
            </a:pPr>
            <a:r>
              <a:rPr b="1" lang="en-US" sz="1800">
                <a:solidFill>
                  <a:srgbClr val="000000"/>
                </a:solidFill>
                <a:latin typeface="Arial"/>
                <a:ea typeface="Arial"/>
                <a:cs typeface="Arial"/>
                <a:sym typeface="Arial"/>
              </a:rPr>
              <a:t>Distribution services using simple bridging</a:t>
            </a:r>
            <a:endParaRPr/>
          </a:p>
          <a:p>
            <a:pPr indent="-284163" lvl="1" marL="741363" marR="0" rtl="0" algn="l">
              <a:lnSpc>
                <a:spcPct val="93000"/>
              </a:lnSpc>
              <a:spcBef>
                <a:spcPts val="399"/>
              </a:spcBef>
              <a:spcAft>
                <a:spcPts val="0"/>
              </a:spcAft>
              <a:buClr>
                <a:srgbClr val="000000"/>
              </a:buClr>
              <a:buSzPts val="1500"/>
              <a:buFont typeface="Arimo"/>
              <a:buChar char=""/>
            </a:pPr>
            <a:r>
              <a:rPr b="1" i="0" lang="en-US" sz="1500" u="none" cap="none" strike="noStrike">
                <a:solidFill>
                  <a:srgbClr val="000000"/>
                </a:solidFill>
                <a:latin typeface="Arial"/>
                <a:ea typeface="Arial"/>
                <a:cs typeface="Arial"/>
                <a:sym typeface="Arial"/>
              </a:rPr>
              <a:t>Very simple</a:t>
            </a:r>
            <a:endParaRPr/>
          </a:p>
          <a:p>
            <a:pPr indent="-284163" lvl="1" marL="741363" marR="0" rtl="0" algn="l">
              <a:lnSpc>
                <a:spcPct val="93000"/>
              </a:lnSpc>
              <a:spcBef>
                <a:spcPts val="399"/>
              </a:spcBef>
              <a:spcAft>
                <a:spcPts val="0"/>
              </a:spcAft>
              <a:buClr>
                <a:srgbClr val="000000"/>
              </a:buClr>
              <a:buSzPts val="1500"/>
              <a:buFont typeface="Arimo"/>
              <a:buChar char=""/>
            </a:pPr>
            <a:r>
              <a:rPr b="1" i="0" lang="en-US" sz="1500" u="none" cap="none" strike="noStrike">
                <a:solidFill>
                  <a:srgbClr val="000000"/>
                </a:solidFill>
                <a:latin typeface="Arial"/>
                <a:ea typeface="Arial"/>
                <a:cs typeface="Arial"/>
                <a:sym typeface="Arial"/>
              </a:rPr>
              <a:t>When AP receives a packet with DA not on the same access point, it sends it over the backbone network</a:t>
            </a:r>
            <a:endParaRPr/>
          </a:p>
          <a:p>
            <a:pPr indent="-284163" lvl="1" marL="741363" marR="0" rtl="0" algn="l">
              <a:lnSpc>
                <a:spcPct val="93000"/>
              </a:lnSpc>
              <a:spcBef>
                <a:spcPts val="399"/>
              </a:spcBef>
              <a:spcAft>
                <a:spcPts val="0"/>
              </a:spcAft>
              <a:buClr>
                <a:srgbClr val="000000"/>
              </a:buClr>
              <a:buSzPts val="1500"/>
              <a:buFont typeface="Arimo"/>
              <a:buChar char=""/>
            </a:pPr>
            <a:r>
              <a:rPr b="1" i="0" lang="en-US" sz="1500" u="none" cap="none" strike="noStrike">
                <a:solidFill>
                  <a:srgbClr val="000000"/>
                </a:solidFill>
                <a:latin typeface="Arial"/>
                <a:ea typeface="Arial"/>
                <a:cs typeface="Arial"/>
                <a:sym typeface="Arial"/>
              </a:rPr>
              <a:t>The correct AP receives the packet over the backbone and delivers it to the mobile station</a:t>
            </a:r>
            <a:endParaRPr/>
          </a:p>
          <a:p>
            <a:pPr indent="-341313" lvl="0" marL="341313" marR="0" rtl="0" algn="l">
              <a:lnSpc>
                <a:spcPct val="93000"/>
              </a:lnSpc>
              <a:spcBef>
                <a:spcPts val="456"/>
              </a:spcBef>
              <a:spcAft>
                <a:spcPts val="0"/>
              </a:spcAft>
              <a:buClr>
                <a:srgbClr val="000000"/>
              </a:buClr>
              <a:buSzPts val="1530"/>
              <a:buFont typeface="Arimo"/>
              <a:buChar char=""/>
            </a:pPr>
            <a:r>
              <a:rPr b="1" lang="en-US" sz="1800">
                <a:solidFill>
                  <a:srgbClr val="000000"/>
                </a:solidFill>
                <a:latin typeface="Arial"/>
                <a:ea typeface="Arial"/>
                <a:cs typeface="Arial"/>
                <a:sym typeface="Arial"/>
              </a:rPr>
              <a:t>Inter-AP communication</a:t>
            </a:r>
            <a:endParaRPr/>
          </a:p>
          <a:p>
            <a:pPr indent="-284163" lvl="1" marL="741363" marR="0" rtl="0" algn="l">
              <a:lnSpc>
                <a:spcPct val="93000"/>
              </a:lnSpc>
              <a:spcBef>
                <a:spcPts val="399"/>
              </a:spcBef>
              <a:spcAft>
                <a:spcPts val="0"/>
              </a:spcAft>
              <a:buClr>
                <a:srgbClr val="000000"/>
              </a:buClr>
              <a:buSzPts val="1500"/>
              <a:buFont typeface="Arimo"/>
              <a:buChar char=""/>
            </a:pPr>
            <a:r>
              <a:rPr b="1" i="0" lang="en-US" sz="1500" u="none" cap="none" strike="noStrike">
                <a:solidFill>
                  <a:srgbClr val="000000"/>
                </a:solidFill>
                <a:latin typeface="Arial"/>
                <a:ea typeface="Arial"/>
                <a:cs typeface="Arial"/>
                <a:sym typeface="Arial"/>
              </a:rPr>
              <a:t>Some AP market IAPP: inter-access point protocol (</a:t>
            </a:r>
            <a:r>
              <a:rPr b="1" i="1" lang="en-US" sz="1500" u="none" cap="none" strike="noStrike">
                <a:solidFill>
                  <a:srgbClr val="000000"/>
                </a:solidFill>
                <a:latin typeface="Arial"/>
                <a:ea typeface="Arial"/>
                <a:cs typeface="Arial"/>
                <a:sym typeface="Arial"/>
              </a:rPr>
              <a:t>Proprietary</a:t>
            </a:r>
            <a:r>
              <a:rPr b="1" i="0" lang="en-US" sz="1500" u="none" cap="none" strike="noStrike">
                <a:solidFill>
                  <a:srgbClr val="000000"/>
                </a:solidFill>
                <a:latin typeface="Arial"/>
                <a:ea typeface="Arial"/>
                <a:cs typeface="Arial"/>
                <a:sym typeface="Arial"/>
              </a:rPr>
              <a:t>)</a:t>
            </a:r>
            <a:endParaRPr/>
          </a:p>
          <a:p>
            <a:pPr indent="-284163" lvl="1" marL="741363" marR="0" rtl="0" algn="l">
              <a:lnSpc>
                <a:spcPct val="93000"/>
              </a:lnSpc>
              <a:spcBef>
                <a:spcPts val="399"/>
              </a:spcBef>
              <a:spcAft>
                <a:spcPts val="0"/>
              </a:spcAft>
              <a:buClr>
                <a:srgbClr val="000000"/>
              </a:buClr>
              <a:buSzPts val="1500"/>
              <a:buFont typeface="Arimo"/>
              <a:buChar char=""/>
            </a:pPr>
            <a:r>
              <a:rPr b="1" i="0" lang="en-US" sz="1500" u="none" cap="none" strike="noStrike">
                <a:solidFill>
                  <a:srgbClr val="000000"/>
                </a:solidFill>
                <a:latin typeface="Arial"/>
                <a:ea typeface="Arial"/>
                <a:cs typeface="Arial"/>
                <a:sym typeface="Arial"/>
              </a:rPr>
              <a:t>Idea: When a STA associates with an AP, the AP broadcasts this info over the backbone</a:t>
            </a:r>
            <a:endParaRPr/>
          </a:p>
          <a:p>
            <a:pPr indent="-95250" lvl="2" marL="833298" marR="0" rtl="0" algn="l">
              <a:lnSpc>
                <a:spcPct val="93000"/>
              </a:lnSpc>
              <a:spcBef>
                <a:spcPts val="399"/>
              </a:spcBef>
              <a:spcAft>
                <a:spcPts val="0"/>
              </a:spcAft>
              <a:buClr>
                <a:srgbClr val="000000"/>
              </a:buClr>
              <a:buSzPts val="1500"/>
              <a:buFont typeface="Arimo"/>
              <a:buChar char=""/>
            </a:pPr>
            <a:r>
              <a:rPr b="1" i="0" lang="en-US" sz="1500" u="none" cap="none" strike="noStrike">
                <a:solidFill>
                  <a:srgbClr val="000000"/>
                </a:solidFill>
                <a:latin typeface="Arial"/>
                <a:ea typeface="Arial"/>
                <a:cs typeface="Arial"/>
                <a:sym typeface="Arial"/>
              </a:rPr>
              <a:t>Hence every AP knows the AP every STA is associated with</a:t>
            </a:r>
            <a:endParaRPr/>
          </a:p>
          <a:p>
            <a:pPr indent="0" lvl="0" marL="0" marR="0" rtl="0" algn="l">
              <a:lnSpc>
                <a:spcPct val="93000"/>
              </a:lnSpc>
              <a:spcBef>
                <a:spcPts val="399"/>
              </a:spcBef>
              <a:spcAft>
                <a:spcPts val="0"/>
              </a:spcAft>
              <a:buNone/>
            </a:pPr>
            <a:r>
              <a:t/>
            </a:r>
            <a:endParaRPr b="1" sz="1200">
              <a:solidFill>
                <a:srgbClr val="000000"/>
              </a:solidFill>
              <a:latin typeface="Arial"/>
              <a:ea typeface="Arial"/>
              <a:cs typeface="Arial"/>
              <a:sym typeface="Arial"/>
            </a:endParaRPr>
          </a:p>
        </p:txBody>
      </p:sp>
      <p:cxnSp>
        <p:nvCxnSpPr>
          <p:cNvPr id="436" name="Google Shape;436;p32"/>
          <p:cNvCxnSpPr/>
          <p:nvPr/>
        </p:nvCxnSpPr>
        <p:spPr>
          <a:xfrm flipH="1" rot="10800000">
            <a:off x="4237771" y="1524848"/>
            <a:ext cx="534769" cy="293064"/>
          </a:xfrm>
          <a:prstGeom prst="straightConnector1">
            <a:avLst/>
          </a:prstGeom>
          <a:noFill/>
          <a:ln cap="flat" cmpd="sng" w="9525">
            <a:solidFill>
              <a:schemeClr val="dk1"/>
            </a:solidFill>
            <a:prstDash val="solid"/>
            <a:round/>
            <a:headEnd len="med" w="med" type="none"/>
            <a:tailEnd len="med" w="med" type="stealth"/>
          </a:ln>
        </p:spPr>
      </p:cxnSp>
      <p:sp>
        <p:nvSpPr>
          <p:cNvPr id="437" name="Google Shape;437;p32"/>
          <p:cNvSpPr txBox="1"/>
          <p:nvPr/>
        </p:nvSpPr>
        <p:spPr>
          <a:xfrm>
            <a:off x="3081888" y="1717171"/>
            <a:ext cx="1958036" cy="542090"/>
          </a:xfrm>
          <a:prstGeom prst="rect">
            <a:avLst/>
          </a:prstGeom>
          <a:noFill/>
          <a:ln>
            <a:noFill/>
          </a:ln>
        </p:spPr>
        <p:txBody>
          <a:bodyPr anchorCtr="0" anchor="t" bIns="41650" lIns="83325" spcFirstLastPara="1" rIns="83325" wrap="square" tIns="41650">
            <a:spAutoFit/>
          </a:bodyPr>
          <a:lstStyle/>
          <a:p>
            <a:pPr indent="0" lvl="0" marL="0" marR="0" rtl="0" algn="l">
              <a:lnSpc>
                <a:spcPct val="93000"/>
              </a:lnSpc>
              <a:spcBef>
                <a:spcPts val="0"/>
              </a:spcBef>
              <a:spcAft>
                <a:spcPts val="0"/>
              </a:spcAft>
              <a:buClr>
                <a:srgbClr val="000000"/>
              </a:buClr>
              <a:buSzPts val="1600"/>
              <a:buFont typeface="Times New Roman"/>
              <a:buNone/>
            </a:pPr>
            <a:r>
              <a:rPr lang="en-US" sz="1600">
                <a:solidFill>
                  <a:srgbClr val="000000"/>
                </a:solidFill>
                <a:latin typeface="Arial"/>
                <a:ea typeface="Arial"/>
                <a:cs typeface="Arial"/>
                <a:sym typeface="Arial"/>
              </a:rPr>
              <a:t>Backbone network or medium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33"/>
          <p:cNvPicPr preferRelativeResize="0"/>
          <p:nvPr/>
        </p:nvPicPr>
        <p:blipFill rotWithShape="1">
          <a:blip r:embed="rId3">
            <a:alphaModFix/>
          </a:blip>
          <a:srcRect b="0" l="0" r="0" t="0"/>
          <a:stretch/>
        </p:blipFill>
        <p:spPr>
          <a:xfrm>
            <a:off x="668463" y="500652"/>
            <a:ext cx="7768083" cy="5835329"/>
          </a:xfrm>
          <a:prstGeom prst="rect">
            <a:avLst/>
          </a:prstGeom>
          <a:noFill/>
          <a:ln cap="flat" cmpd="sng" w="25550">
            <a:solidFill>
              <a:srgbClr val="FF9900"/>
            </a:solidFill>
            <a:prstDash val="solid"/>
            <a:miter lim="800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aphicFrame>
        <p:nvGraphicFramePr>
          <p:cNvPr id="455" name="Google Shape;455;p34"/>
          <p:cNvGraphicFramePr/>
          <p:nvPr/>
        </p:nvGraphicFramePr>
        <p:xfrm>
          <a:off x="2030453" y="967721"/>
          <a:ext cx="4961936" cy="5026351"/>
        </p:xfrm>
        <a:graphic>
          <a:graphicData uri="http://schemas.openxmlformats.org/presentationml/2006/ole">
            <mc:AlternateContent>
              <mc:Choice Requires="v">
                <p:oleObj r:id="rId4" imgH="5026351" imgW="4961936" progId="" spid="_x0000_s1">
                  <p:embed/>
                </p:oleObj>
              </mc:Choice>
              <mc:Fallback>
                <p:oleObj r:id="rId5" imgH="5026351" imgW="4961936" progId="">
                  <p:embed/>
                  <p:pic>
                    <p:nvPicPr>
                      <p:cNvPr id="455" name="Google Shape;455;p34"/>
                      <p:cNvPicPr preferRelativeResize="0"/>
                      <p:nvPr/>
                    </p:nvPicPr>
                    <p:blipFill rotWithShape="1">
                      <a:blip r:embed="rId6">
                        <a:alphaModFix/>
                      </a:blip>
                      <a:srcRect b="0" l="0" r="0" t="0"/>
                      <a:stretch/>
                    </p:blipFill>
                    <p:spPr>
                      <a:xfrm>
                        <a:off x="2030453" y="967721"/>
                        <a:ext cx="4961936" cy="5026351"/>
                      </a:xfrm>
                      <a:prstGeom prst="rect">
                        <a:avLst/>
                      </a:prstGeom>
                      <a:noFill/>
                      <a:ln>
                        <a:noFill/>
                      </a:ln>
                    </p:spPr>
                  </p:pic>
                </p:oleObj>
              </mc:Fallback>
            </mc:AlternateContent>
          </a:graphicData>
        </a:graphic>
      </p:graphicFrame>
      <p:sp>
        <p:nvSpPr>
          <p:cNvPr id="456" name="Google Shape;456;p34"/>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Station States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5"/>
          <p:cNvSpPr txBox="1"/>
          <p:nvPr>
            <p:ph type="title"/>
          </p:nvPr>
        </p:nvSpPr>
        <p:spPr>
          <a:xfrm>
            <a:off x="427537" y="-307564"/>
            <a:ext cx="7543800" cy="1295400"/>
          </a:xfrm>
          <a:prstGeom prst="rect">
            <a:avLst/>
          </a:prstGeom>
          <a:noFill/>
          <a:ln>
            <a:noFill/>
          </a:ln>
        </p:spPr>
        <p:txBody>
          <a:bodyPr anchorCtr="0" anchor="ctr" bIns="41975" lIns="83975" spcFirstLastPara="1" rIns="83975" wrap="square" tIns="41975">
            <a:noAutofit/>
          </a:bodyPr>
          <a:lstStyle/>
          <a:p>
            <a:pPr indent="0" lvl="0" marL="0" rtl="0" algn="ctr">
              <a:lnSpc>
                <a:spcPct val="93000"/>
              </a:lnSpc>
              <a:spcBef>
                <a:spcPts val="0"/>
              </a:spcBef>
              <a:spcAft>
                <a:spcPts val="0"/>
              </a:spcAft>
              <a:buNone/>
            </a:pPr>
            <a:r>
              <a:rPr lang="en-US"/>
              <a:t>Example</a:t>
            </a:r>
            <a:endParaRPr/>
          </a:p>
        </p:txBody>
      </p:sp>
      <p:pic>
        <p:nvPicPr>
          <p:cNvPr descr="example" id="462" name="Google Shape;462;p35"/>
          <p:cNvPicPr preferRelativeResize="0"/>
          <p:nvPr>
            <p:ph idx="2" type="body"/>
          </p:nvPr>
        </p:nvPicPr>
        <p:blipFill rotWithShape="1">
          <a:blip r:embed="rId3">
            <a:alphaModFix/>
          </a:blip>
          <a:srcRect b="0" l="0" r="0" t="0"/>
          <a:stretch/>
        </p:blipFill>
        <p:spPr>
          <a:xfrm>
            <a:off x="1497077" y="1084491"/>
            <a:ext cx="6096000" cy="5495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36"/>
          <p:cNvGraphicFramePr/>
          <p:nvPr/>
        </p:nvGraphicFramePr>
        <p:xfrm>
          <a:off x="838362" y="4571493"/>
          <a:ext cx="1015227" cy="1045566"/>
        </p:xfrm>
        <a:graphic>
          <a:graphicData uri="http://schemas.openxmlformats.org/presentationml/2006/ole">
            <mc:AlternateContent>
              <mc:Choice Requires="v">
                <p:oleObj r:id="rId4" imgH="1045566" imgW="1015227" progId="" spid="_x0000_s1">
                  <p:embed/>
                </p:oleObj>
              </mc:Choice>
              <mc:Fallback>
                <p:oleObj r:id="rId5" imgH="1045566" imgW="1015227" progId="">
                  <p:embed/>
                  <p:pic>
                    <p:nvPicPr>
                      <p:cNvPr id="471" name="Google Shape;471;p36"/>
                      <p:cNvPicPr preferRelativeResize="0"/>
                      <p:nvPr/>
                    </p:nvPicPr>
                    <p:blipFill rotWithShape="1">
                      <a:blip r:embed="rId6">
                        <a:alphaModFix/>
                      </a:blip>
                      <a:srcRect b="0" l="0" r="0" t="0"/>
                      <a:stretch/>
                    </p:blipFill>
                    <p:spPr>
                      <a:xfrm>
                        <a:off x="838362" y="4571493"/>
                        <a:ext cx="1015227" cy="1045566"/>
                      </a:xfrm>
                      <a:prstGeom prst="rect">
                        <a:avLst/>
                      </a:prstGeom>
                      <a:noFill/>
                      <a:ln>
                        <a:noFill/>
                      </a:ln>
                    </p:spPr>
                  </p:pic>
                </p:oleObj>
              </mc:Fallback>
            </mc:AlternateContent>
          </a:graphicData>
        </a:graphic>
      </p:graphicFrame>
      <p:sp>
        <p:nvSpPr>
          <p:cNvPr id="472" name="Google Shape;472;p36"/>
          <p:cNvSpPr txBox="1"/>
          <p:nvPr/>
        </p:nvSpPr>
        <p:spPr>
          <a:xfrm>
            <a:off x="838363" y="5638428"/>
            <a:ext cx="913564" cy="319845"/>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AP1</a:t>
            </a:r>
            <a:endParaRPr/>
          </a:p>
        </p:txBody>
      </p:sp>
      <p:graphicFrame>
        <p:nvGraphicFramePr>
          <p:cNvPr id="473" name="Google Shape;473;p36"/>
          <p:cNvGraphicFramePr/>
          <p:nvPr/>
        </p:nvGraphicFramePr>
        <p:xfrm>
          <a:off x="3276856" y="4571493"/>
          <a:ext cx="1015226" cy="1045566"/>
        </p:xfrm>
        <a:graphic>
          <a:graphicData uri="http://schemas.openxmlformats.org/presentationml/2006/ole">
            <mc:AlternateContent>
              <mc:Choice Requires="v">
                <p:oleObj r:id="rId7" imgH="1045566" imgW="1015226" progId="" spid="_x0000_s2">
                  <p:embed/>
                </p:oleObj>
              </mc:Choice>
              <mc:Fallback>
                <p:oleObj r:id="rId8" imgH="1045566" imgW="1015226" progId="">
                  <p:embed/>
                  <p:pic>
                    <p:nvPicPr>
                      <p:cNvPr id="473" name="Google Shape;473;p36"/>
                      <p:cNvPicPr preferRelativeResize="0"/>
                      <p:nvPr/>
                    </p:nvPicPr>
                    <p:blipFill rotWithShape="1">
                      <a:blip r:embed="rId6">
                        <a:alphaModFix/>
                      </a:blip>
                      <a:srcRect b="0" l="0" r="0" t="0"/>
                      <a:stretch/>
                    </p:blipFill>
                    <p:spPr>
                      <a:xfrm>
                        <a:off x="3276856" y="4571493"/>
                        <a:ext cx="1015226" cy="1045566"/>
                      </a:xfrm>
                      <a:prstGeom prst="rect">
                        <a:avLst/>
                      </a:prstGeom>
                      <a:noFill/>
                      <a:ln>
                        <a:noFill/>
                      </a:ln>
                    </p:spPr>
                  </p:pic>
                </p:oleObj>
              </mc:Fallback>
            </mc:AlternateContent>
          </a:graphicData>
        </a:graphic>
      </p:graphicFrame>
      <p:sp>
        <p:nvSpPr>
          <p:cNvPr id="474" name="Google Shape;474;p36"/>
          <p:cNvSpPr txBox="1"/>
          <p:nvPr/>
        </p:nvSpPr>
        <p:spPr>
          <a:xfrm>
            <a:off x="3276856" y="5638428"/>
            <a:ext cx="913564" cy="319845"/>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AP2</a:t>
            </a:r>
            <a:endParaRPr/>
          </a:p>
        </p:txBody>
      </p:sp>
      <p:graphicFrame>
        <p:nvGraphicFramePr>
          <p:cNvPr id="475" name="Google Shape;475;p36"/>
          <p:cNvGraphicFramePr/>
          <p:nvPr/>
        </p:nvGraphicFramePr>
        <p:xfrm>
          <a:off x="5638755" y="4495173"/>
          <a:ext cx="1016619" cy="1045566"/>
        </p:xfrm>
        <a:graphic>
          <a:graphicData uri="http://schemas.openxmlformats.org/presentationml/2006/ole">
            <mc:AlternateContent>
              <mc:Choice Requires="v">
                <p:oleObj r:id="rId9" imgH="1045566" imgW="1016619" progId="" spid="_x0000_s3">
                  <p:embed/>
                </p:oleObj>
              </mc:Choice>
              <mc:Fallback>
                <p:oleObj r:id="rId10" imgH="1045566" imgW="1016619" progId="">
                  <p:embed/>
                  <p:pic>
                    <p:nvPicPr>
                      <p:cNvPr id="475" name="Google Shape;475;p36"/>
                      <p:cNvPicPr preferRelativeResize="0"/>
                      <p:nvPr/>
                    </p:nvPicPr>
                    <p:blipFill rotWithShape="1">
                      <a:blip r:embed="rId11">
                        <a:alphaModFix/>
                      </a:blip>
                      <a:srcRect b="0" l="0" r="0" t="0"/>
                      <a:stretch/>
                    </p:blipFill>
                    <p:spPr>
                      <a:xfrm>
                        <a:off x="5638755" y="4495173"/>
                        <a:ext cx="1016619" cy="1045566"/>
                      </a:xfrm>
                      <a:prstGeom prst="rect">
                        <a:avLst/>
                      </a:prstGeom>
                      <a:noFill/>
                      <a:ln>
                        <a:noFill/>
                      </a:ln>
                    </p:spPr>
                  </p:pic>
                </p:oleObj>
              </mc:Fallback>
            </mc:AlternateContent>
          </a:graphicData>
        </a:graphic>
      </p:graphicFrame>
      <p:sp>
        <p:nvSpPr>
          <p:cNvPr id="476" name="Google Shape;476;p36"/>
          <p:cNvSpPr txBox="1"/>
          <p:nvPr/>
        </p:nvSpPr>
        <p:spPr>
          <a:xfrm>
            <a:off x="5638755" y="5562108"/>
            <a:ext cx="914957" cy="319845"/>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AP3</a:t>
            </a:r>
            <a:endParaRPr/>
          </a:p>
        </p:txBody>
      </p:sp>
      <p:graphicFrame>
        <p:nvGraphicFramePr>
          <p:cNvPr id="477" name="Google Shape;477;p36"/>
          <p:cNvGraphicFramePr/>
          <p:nvPr/>
        </p:nvGraphicFramePr>
        <p:xfrm>
          <a:off x="-1392" y="1955287"/>
          <a:ext cx="1854982" cy="1066935"/>
        </p:xfrm>
        <a:graphic>
          <a:graphicData uri="http://schemas.openxmlformats.org/presentationml/2006/ole">
            <mc:AlternateContent>
              <mc:Choice Requires="v">
                <p:oleObj r:id="rId12" imgH="1066935" imgW="1854982" progId="" spid="_x0000_s4">
                  <p:embed/>
                </p:oleObj>
              </mc:Choice>
              <mc:Fallback>
                <p:oleObj r:id="rId13" imgH="1066935" imgW="1854982" progId="">
                  <p:embed/>
                  <p:pic>
                    <p:nvPicPr>
                      <p:cNvPr id="477" name="Google Shape;477;p36"/>
                      <p:cNvPicPr preferRelativeResize="0"/>
                      <p:nvPr/>
                    </p:nvPicPr>
                    <p:blipFill rotWithShape="1">
                      <a:blip r:embed="rId14">
                        <a:alphaModFix/>
                      </a:blip>
                      <a:srcRect b="0" l="0" r="0" t="0"/>
                      <a:stretch/>
                    </p:blipFill>
                    <p:spPr>
                      <a:xfrm>
                        <a:off x="-1392" y="1955287"/>
                        <a:ext cx="1854982" cy="1066935"/>
                      </a:xfrm>
                      <a:prstGeom prst="rect">
                        <a:avLst/>
                      </a:prstGeom>
                      <a:noFill/>
                      <a:ln>
                        <a:noFill/>
                      </a:ln>
                    </p:spPr>
                  </p:pic>
                </p:oleObj>
              </mc:Fallback>
            </mc:AlternateContent>
          </a:graphicData>
        </a:graphic>
      </p:graphicFrame>
      <p:sp>
        <p:nvSpPr>
          <p:cNvPr id="478" name="Google Shape;478;p36"/>
          <p:cNvSpPr/>
          <p:nvPr/>
        </p:nvSpPr>
        <p:spPr>
          <a:xfrm>
            <a:off x="1079288" y="3353446"/>
            <a:ext cx="749234" cy="837979"/>
          </a:xfrm>
          <a:prstGeom prst="downArrow">
            <a:avLst>
              <a:gd fmla="val 50000" name="adj1"/>
              <a:gd fmla="val 54991" name="adj2"/>
            </a:avLst>
          </a:prstGeom>
          <a:solidFill>
            <a:srgbClr val="FF9900"/>
          </a:solidFill>
          <a:ln cap="flat" cmpd="sng" w="9525">
            <a:solidFill>
              <a:srgbClr val="000000"/>
            </a:solidFill>
            <a:prstDash val="solid"/>
            <a:miter lim="800000"/>
            <a:headEnd len="sm" w="sm" type="none"/>
            <a:tailEnd len="sm" w="sm" type="none"/>
          </a:ln>
        </p:spPr>
        <p:txBody>
          <a:bodyPr anchorCtr="0" anchor="ctr" bIns="46775" lIns="89975" spcFirstLastPara="1" rIns="89975" wrap="square" tIns="46775">
            <a:noAutofit/>
          </a:bodyPr>
          <a:lstStyle/>
          <a:p>
            <a:pPr indent="-114300" lvl="0" marL="0" marR="0" rtl="0" algn="ctr">
              <a:lnSpc>
                <a:spcPct val="93000"/>
              </a:lnSpc>
              <a:spcBef>
                <a:spcPts val="0"/>
              </a:spcBef>
              <a:spcAft>
                <a:spcPts val="0"/>
              </a:spcAft>
              <a:buClr>
                <a:srgbClr val="FFFF00"/>
              </a:buClr>
              <a:buSzPts val="1800"/>
              <a:buFont typeface="Noto Sans Symbols"/>
              <a:buChar char="▪"/>
            </a:pPr>
            <a:r>
              <a:rPr lang="en-US" sz="1800">
                <a:solidFill>
                  <a:srgbClr val="FFFF00"/>
                </a:solidFill>
                <a:latin typeface="Arial"/>
                <a:ea typeface="Arial"/>
                <a:cs typeface="Arial"/>
                <a:sym typeface="Arial"/>
              </a:rPr>
              <a:t>1</a:t>
            </a:r>
            <a:endParaRPr/>
          </a:p>
        </p:txBody>
      </p:sp>
      <p:sp>
        <p:nvSpPr>
          <p:cNvPr id="479" name="Google Shape;479;p36"/>
          <p:cNvSpPr txBox="1"/>
          <p:nvPr/>
        </p:nvSpPr>
        <p:spPr>
          <a:xfrm>
            <a:off x="5727882" y="1404264"/>
            <a:ext cx="3162659" cy="1424108"/>
          </a:xfrm>
          <a:prstGeom prst="rect">
            <a:avLst/>
          </a:prstGeom>
          <a:noFill/>
          <a:ln>
            <a:noFill/>
          </a:ln>
        </p:spPr>
        <p:txBody>
          <a:bodyPr anchorCtr="0" anchor="t" bIns="46775" lIns="89975" spcFirstLastPara="1" rIns="89975" wrap="square" tIns="46775">
            <a:spAutoFit/>
          </a:bodyPr>
          <a:lstStyle/>
          <a:p>
            <a:pPr indent="0" lvl="0" marL="0" marR="0" rtl="0" algn="l">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1 – Authenticate and associate</a:t>
            </a:r>
            <a:endParaRPr/>
          </a:p>
          <a:p>
            <a:pPr indent="0" lvl="0" marL="0" marR="0" rtl="0" algn="l">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2 – Laptop roaming</a:t>
            </a:r>
            <a:endParaRPr/>
          </a:p>
          <a:p>
            <a:pPr indent="0" lvl="0" marL="0" marR="0" rtl="0" algn="l">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3 – Authenticate (if needed) and (re)associate</a:t>
            </a:r>
            <a:endParaRPr/>
          </a:p>
          <a:p>
            <a:pPr indent="0" lvl="0" marL="0" marR="0" rtl="0" algn="l">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4 – Notify the new location of the laptop (disassociation of AP1)</a:t>
            </a:r>
            <a:endParaRPr/>
          </a:p>
        </p:txBody>
      </p:sp>
      <p:grpSp>
        <p:nvGrpSpPr>
          <p:cNvPr id="480" name="Google Shape;480;p36"/>
          <p:cNvGrpSpPr/>
          <p:nvPr/>
        </p:nvGrpSpPr>
        <p:grpSpPr>
          <a:xfrm>
            <a:off x="2044379" y="1955287"/>
            <a:ext cx="3136200" cy="1065409"/>
            <a:chOff x="1288" y="1232"/>
            <a:chExt cx="1975" cy="671"/>
          </a:xfrm>
        </p:grpSpPr>
        <p:graphicFrame>
          <p:nvGraphicFramePr>
            <p:cNvPr id="481" name="Google Shape;481;p36"/>
            <p:cNvGraphicFramePr/>
            <p:nvPr/>
          </p:nvGraphicFramePr>
          <p:xfrm>
            <a:off x="2300" y="1232"/>
            <a:ext cx="963" cy="671"/>
          </p:xfrm>
          <a:graphic>
            <a:graphicData uri="http://schemas.openxmlformats.org/presentationml/2006/ole">
              <mc:AlternateContent>
                <mc:Choice Requires="v">
                  <p:oleObj r:id="rId15" imgH="671" imgW="963" progId="" spid="_x0000_s5">
                    <p:embed/>
                  </p:oleObj>
                </mc:Choice>
                <mc:Fallback>
                  <p:oleObj r:id="rId16" imgH="671" imgW="963" progId="">
                    <p:embed/>
                    <p:pic>
                      <p:nvPicPr>
                        <p:cNvPr id="481" name="Google Shape;481;p36"/>
                        <p:cNvPicPr preferRelativeResize="0"/>
                        <p:nvPr/>
                      </p:nvPicPr>
                      <p:blipFill rotWithShape="1">
                        <a:blip r:embed="rId17">
                          <a:alphaModFix/>
                        </a:blip>
                        <a:srcRect b="0" l="0" r="0" t="0"/>
                        <a:stretch/>
                      </p:blipFill>
                      <p:spPr>
                        <a:xfrm>
                          <a:off x="2300" y="1232"/>
                          <a:ext cx="963" cy="671"/>
                        </a:xfrm>
                        <a:prstGeom prst="rect">
                          <a:avLst/>
                        </a:prstGeom>
                        <a:noFill/>
                        <a:ln>
                          <a:noFill/>
                        </a:ln>
                      </p:spPr>
                    </p:pic>
                  </p:oleObj>
                </mc:Fallback>
              </mc:AlternateContent>
            </a:graphicData>
          </a:graphic>
        </p:graphicFrame>
        <p:sp>
          <p:nvSpPr>
            <p:cNvPr id="482" name="Google Shape;482;p36"/>
            <p:cNvSpPr/>
            <p:nvPr/>
          </p:nvSpPr>
          <p:spPr>
            <a:xfrm>
              <a:off x="1288" y="1320"/>
              <a:ext cx="794" cy="524"/>
            </a:xfrm>
            <a:prstGeom prst="rightArrow">
              <a:avLst>
                <a:gd fmla="val 50000" name="adj1"/>
                <a:gd fmla="val 37882" name="adj2"/>
              </a:avLst>
            </a:prstGeom>
            <a:solidFill>
              <a:srgbClr val="3366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114300" lvl="0" marL="0" marR="0" rtl="0" algn="ctr">
                <a:lnSpc>
                  <a:spcPct val="93000"/>
                </a:lnSpc>
                <a:spcBef>
                  <a:spcPts val="0"/>
                </a:spcBef>
                <a:spcAft>
                  <a:spcPts val="0"/>
                </a:spcAft>
                <a:buClr>
                  <a:srgbClr val="FFFF00"/>
                </a:buClr>
                <a:buSzPts val="1800"/>
                <a:buFont typeface="Noto Sans Symbols"/>
                <a:buChar char="▪"/>
              </a:pPr>
              <a:r>
                <a:rPr lang="en-US" sz="1800">
                  <a:solidFill>
                    <a:srgbClr val="FFFF00"/>
                  </a:solidFill>
                  <a:latin typeface="Arial"/>
                  <a:ea typeface="Arial"/>
                  <a:cs typeface="Arial"/>
                  <a:sym typeface="Arial"/>
                </a:rPr>
                <a:t>2</a:t>
              </a:r>
              <a:endParaRPr/>
            </a:p>
          </p:txBody>
        </p:sp>
      </p:grpSp>
      <p:sp>
        <p:nvSpPr>
          <p:cNvPr id="483" name="Google Shape;483;p36"/>
          <p:cNvSpPr/>
          <p:nvPr/>
        </p:nvSpPr>
        <p:spPr>
          <a:xfrm>
            <a:off x="3581842" y="3353446"/>
            <a:ext cx="761768" cy="837979"/>
          </a:xfrm>
          <a:prstGeom prst="downArrow">
            <a:avLst>
              <a:gd fmla="val 50000" name="adj1"/>
              <a:gd fmla="val 55001" name="adj2"/>
            </a:avLst>
          </a:prstGeom>
          <a:solidFill>
            <a:srgbClr val="FF9900"/>
          </a:solidFill>
          <a:ln cap="flat" cmpd="sng" w="9525">
            <a:solidFill>
              <a:srgbClr val="000000"/>
            </a:solidFill>
            <a:prstDash val="solid"/>
            <a:miter lim="800000"/>
            <a:headEnd len="sm" w="sm" type="none"/>
            <a:tailEnd len="sm" w="sm" type="none"/>
          </a:ln>
        </p:spPr>
        <p:txBody>
          <a:bodyPr anchorCtr="0" anchor="ctr" bIns="46775" lIns="89975" spcFirstLastPara="1" rIns="89975" wrap="square" tIns="46775">
            <a:noAutofit/>
          </a:bodyPr>
          <a:lstStyle/>
          <a:p>
            <a:pPr indent="-114300" lvl="0" marL="0" marR="0" rtl="0" algn="ctr">
              <a:lnSpc>
                <a:spcPct val="93000"/>
              </a:lnSpc>
              <a:spcBef>
                <a:spcPts val="0"/>
              </a:spcBef>
              <a:spcAft>
                <a:spcPts val="0"/>
              </a:spcAft>
              <a:buClr>
                <a:srgbClr val="FFFF00"/>
              </a:buClr>
              <a:buSzPts val="1800"/>
              <a:buFont typeface="Noto Sans Symbols"/>
              <a:buChar char="▪"/>
            </a:pPr>
            <a:r>
              <a:rPr lang="en-US" sz="1800">
                <a:solidFill>
                  <a:srgbClr val="FFFF00"/>
                </a:solidFill>
                <a:latin typeface="Arial"/>
                <a:ea typeface="Arial"/>
                <a:cs typeface="Arial"/>
                <a:sym typeface="Arial"/>
              </a:rPr>
              <a:t>3</a:t>
            </a:r>
            <a:endParaRPr/>
          </a:p>
        </p:txBody>
      </p:sp>
      <p:sp>
        <p:nvSpPr>
          <p:cNvPr id="484" name="Google Shape;484;p36"/>
          <p:cNvSpPr/>
          <p:nvPr/>
        </p:nvSpPr>
        <p:spPr>
          <a:xfrm>
            <a:off x="2056913" y="4800447"/>
            <a:ext cx="991552" cy="572390"/>
          </a:xfrm>
          <a:prstGeom prst="leftArrow">
            <a:avLst>
              <a:gd fmla="val 50000" name="adj1"/>
              <a:gd fmla="val 54138" name="adj2"/>
            </a:avLst>
          </a:prstGeom>
          <a:solidFill>
            <a:srgbClr val="993366"/>
          </a:solidFill>
          <a:ln cap="flat" cmpd="sng" w="9525">
            <a:solidFill>
              <a:srgbClr val="000000"/>
            </a:solidFill>
            <a:prstDash val="solid"/>
            <a:miter lim="800000"/>
            <a:headEnd len="sm" w="sm" type="none"/>
            <a:tailEnd len="sm" w="sm" type="none"/>
          </a:ln>
        </p:spPr>
        <p:txBody>
          <a:bodyPr anchorCtr="0" anchor="ctr" bIns="46775" lIns="89975" spcFirstLastPara="1" rIns="89975" wrap="square" tIns="46775">
            <a:noAutofit/>
          </a:bodyPr>
          <a:lstStyle/>
          <a:p>
            <a:pPr indent="-101600" lvl="0" marL="0" marR="0" rtl="0" algn="ctr">
              <a:lnSpc>
                <a:spcPct val="93000"/>
              </a:lnSpc>
              <a:spcBef>
                <a:spcPts val="0"/>
              </a:spcBef>
              <a:spcAft>
                <a:spcPts val="0"/>
              </a:spcAft>
              <a:buClr>
                <a:srgbClr val="FFFF00"/>
              </a:buClr>
              <a:buSzPts val="1600"/>
              <a:buFont typeface="Noto Sans Symbols"/>
              <a:buChar char="▪"/>
            </a:pPr>
            <a:r>
              <a:rPr lang="en-US" sz="1600">
                <a:solidFill>
                  <a:srgbClr val="FFFF00"/>
                </a:solidFill>
                <a:latin typeface="Arial"/>
                <a:ea typeface="Arial"/>
                <a:cs typeface="Arial"/>
                <a:sym typeface="Arial"/>
              </a:rPr>
              <a:t>4</a:t>
            </a:r>
            <a:endParaRPr/>
          </a:p>
        </p:txBody>
      </p:sp>
      <p:sp>
        <p:nvSpPr>
          <p:cNvPr id="485" name="Google Shape;485;p36"/>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Services Examples: Roaming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grpSp>
        <p:nvGrpSpPr>
          <p:cNvPr id="494" name="Google Shape;494;p37"/>
          <p:cNvGrpSpPr/>
          <p:nvPr/>
        </p:nvGrpSpPr>
        <p:grpSpPr>
          <a:xfrm>
            <a:off x="1448334" y="1752279"/>
            <a:ext cx="5027390" cy="2855548"/>
            <a:chOff x="912" y="1104"/>
            <a:chExt cx="3167" cy="1799"/>
          </a:xfrm>
        </p:grpSpPr>
        <p:grpSp>
          <p:nvGrpSpPr>
            <p:cNvPr id="495" name="Google Shape;495;p37"/>
            <p:cNvGrpSpPr/>
            <p:nvPr/>
          </p:nvGrpSpPr>
          <p:grpSpPr>
            <a:xfrm>
              <a:off x="1372" y="1670"/>
              <a:ext cx="1782" cy="1233"/>
              <a:chOff x="1372" y="1670"/>
              <a:chExt cx="1782" cy="1233"/>
            </a:xfrm>
          </p:grpSpPr>
          <p:sp>
            <p:nvSpPr>
              <p:cNvPr id="496" name="Google Shape;496;p37"/>
              <p:cNvSpPr/>
              <p:nvPr/>
            </p:nvSpPr>
            <p:spPr>
              <a:xfrm rot="-2340000">
                <a:off x="1728" y="1776"/>
                <a:ext cx="191" cy="1199"/>
              </a:xfrm>
              <a:prstGeom prst="downArrow">
                <a:avLst>
                  <a:gd fmla="val 50000" name="adj1"/>
                  <a:gd fmla="val 156937" name="adj2"/>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497" name="Google Shape;497;p37"/>
              <p:cNvSpPr/>
              <p:nvPr/>
            </p:nvSpPr>
            <p:spPr>
              <a:xfrm rot="1260000">
                <a:off x="2746" y="1663"/>
                <a:ext cx="191" cy="1247"/>
              </a:xfrm>
              <a:prstGeom prst="downArrow">
                <a:avLst>
                  <a:gd fmla="val 50000" name="adj1"/>
                  <a:gd fmla="val 163220" name="adj2"/>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498" name="Google Shape;498;p37"/>
              <p:cNvSpPr/>
              <p:nvPr/>
            </p:nvSpPr>
            <p:spPr>
              <a:xfrm>
                <a:off x="2256" y="2016"/>
                <a:ext cx="191" cy="767"/>
              </a:xfrm>
              <a:prstGeom prst="downArrow">
                <a:avLst>
                  <a:gd fmla="val 50000" name="adj1"/>
                  <a:gd fmla="val 100393" name="adj2"/>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grpSp>
        <p:sp>
          <p:nvSpPr>
            <p:cNvPr id="499" name="Google Shape;499;p37"/>
            <p:cNvSpPr/>
            <p:nvPr/>
          </p:nvSpPr>
          <p:spPr>
            <a:xfrm>
              <a:off x="912" y="1104"/>
              <a:ext cx="3167" cy="1007"/>
            </a:xfrm>
            <a:prstGeom prst="ellipse">
              <a:avLst/>
            </a:prstGeom>
            <a:solidFill>
              <a:srgbClr val="FF9900"/>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101600" lvl="0" marL="0" marR="0" rtl="0" algn="ctr">
                <a:lnSpc>
                  <a:spcPct val="93000"/>
                </a:lnSpc>
                <a:spcBef>
                  <a:spcPts val="0"/>
                </a:spcBef>
                <a:spcAft>
                  <a:spcPts val="0"/>
                </a:spcAft>
                <a:buClr>
                  <a:srgbClr val="FFFF00"/>
                </a:buClr>
                <a:buSzPts val="1600"/>
                <a:buFont typeface="Noto Sans Symbols"/>
                <a:buChar char="▪"/>
              </a:pPr>
              <a:r>
                <a:rPr lang="en-US" sz="1600">
                  <a:solidFill>
                    <a:srgbClr val="FFFF00"/>
                  </a:solidFill>
                  <a:latin typeface="Arial"/>
                  <a:ea typeface="Arial"/>
                  <a:cs typeface="Arial"/>
                  <a:sym typeface="Arial"/>
                </a:rPr>
                <a:t>Old BSS</a:t>
              </a:r>
              <a:endParaRPr/>
            </a:p>
            <a:p>
              <a:pPr indent="0" lvl="0" marL="0" marR="0" rtl="0" algn="ctr">
                <a:lnSpc>
                  <a:spcPct val="93000"/>
                </a:lnSpc>
                <a:spcBef>
                  <a:spcPts val="0"/>
                </a:spcBef>
                <a:spcAft>
                  <a:spcPts val="0"/>
                </a:spcAft>
                <a:buClr>
                  <a:srgbClr val="FFFF00"/>
                </a:buClr>
                <a:buSzPts val="1600"/>
                <a:buFont typeface="Times New Roman"/>
                <a:buNone/>
              </a:pPr>
              <a:r>
                <a:t/>
              </a:r>
              <a:endParaRPr sz="1600">
                <a:solidFill>
                  <a:srgbClr val="FFFF00"/>
                </a:solidFill>
                <a:latin typeface="Arial"/>
                <a:ea typeface="Arial"/>
                <a:cs typeface="Arial"/>
                <a:sym typeface="Arial"/>
              </a:endParaRPr>
            </a:p>
            <a:p>
              <a:pPr indent="0" lvl="0" marL="0" marR="0" rtl="0" algn="ctr">
                <a:lnSpc>
                  <a:spcPct val="93000"/>
                </a:lnSpc>
                <a:spcBef>
                  <a:spcPts val="0"/>
                </a:spcBef>
                <a:spcAft>
                  <a:spcPts val="0"/>
                </a:spcAft>
                <a:buClr>
                  <a:srgbClr val="FFFF00"/>
                </a:buClr>
                <a:buSzPts val="1600"/>
                <a:buFont typeface="Times New Roman"/>
                <a:buNone/>
              </a:pPr>
              <a:r>
                <a:t/>
              </a:r>
              <a:endParaRPr sz="1600">
                <a:solidFill>
                  <a:srgbClr val="FFFF00"/>
                </a:solidFill>
                <a:latin typeface="Arial"/>
                <a:ea typeface="Arial"/>
                <a:cs typeface="Arial"/>
                <a:sym typeface="Arial"/>
              </a:endParaRPr>
            </a:p>
            <a:p>
              <a:pPr indent="0" lvl="0" marL="0" marR="0" rtl="0" algn="ctr">
                <a:lnSpc>
                  <a:spcPct val="93000"/>
                </a:lnSpc>
                <a:spcBef>
                  <a:spcPts val="0"/>
                </a:spcBef>
                <a:spcAft>
                  <a:spcPts val="0"/>
                </a:spcAft>
                <a:buClr>
                  <a:srgbClr val="FFFF00"/>
                </a:buClr>
                <a:buSzPts val="1600"/>
                <a:buFont typeface="Times New Roman"/>
                <a:buNone/>
              </a:pPr>
              <a:r>
                <a:t/>
              </a:r>
              <a:endParaRPr sz="1600">
                <a:solidFill>
                  <a:srgbClr val="FFFF00"/>
                </a:solidFill>
                <a:latin typeface="Arial"/>
                <a:ea typeface="Arial"/>
                <a:cs typeface="Arial"/>
                <a:sym typeface="Arial"/>
              </a:endParaRPr>
            </a:p>
          </p:txBody>
        </p:sp>
      </p:grpSp>
      <p:sp>
        <p:nvSpPr>
          <p:cNvPr id="500" name="Google Shape;500;p37"/>
          <p:cNvSpPr/>
          <p:nvPr/>
        </p:nvSpPr>
        <p:spPr>
          <a:xfrm>
            <a:off x="761768" y="457912"/>
            <a:ext cx="7163682" cy="837980"/>
          </a:xfrm>
          <a:prstGeom prst="rect">
            <a:avLst/>
          </a:prstGeom>
          <a:noFill/>
          <a:ln>
            <a:noFill/>
          </a:ln>
        </p:spPr>
        <p:txBody>
          <a:bodyPr anchorCtr="0" anchor="ctr" bIns="45700" lIns="91400" spcFirstLastPara="1" rIns="91400"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graphicFrame>
        <p:nvGraphicFramePr>
          <p:cNvPr id="501" name="Google Shape;501;p37"/>
          <p:cNvGraphicFramePr/>
          <p:nvPr/>
        </p:nvGraphicFramePr>
        <p:xfrm>
          <a:off x="761770" y="4571493"/>
          <a:ext cx="1016619" cy="1045566"/>
        </p:xfrm>
        <a:graphic>
          <a:graphicData uri="http://schemas.openxmlformats.org/presentationml/2006/ole">
            <mc:AlternateContent>
              <mc:Choice Requires="v">
                <p:oleObj r:id="rId4" imgH="1045566" imgW="1016619" progId="" spid="_x0000_s1">
                  <p:embed/>
                </p:oleObj>
              </mc:Choice>
              <mc:Fallback>
                <p:oleObj r:id="rId5" imgH="1045566" imgW="1016619" progId="">
                  <p:embed/>
                  <p:pic>
                    <p:nvPicPr>
                      <p:cNvPr id="501" name="Google Shape;501;p37"/>
                      <p:cNvPicPr preferRelativeResize="0"/>
                      <p:nvPr/>
                    </p:nvPicPr>
                    <p:blipFill rotWithShape="1">
                      <a:blip r:embed="rId6">
                        <a:alphaModFix/>
                      </a:blip>
                      <a:srcRect b="0" l="0" r="0" t="0"/>
                      <a:stretch/>
                    </p:blipFill>
                    <p:spPr>
                      <a:xfrm>
                        <a:off x="761770" y="4571493"/>
                        <a:ext cx="1016619" cy="1045566"/>
                      </a:xfrm>
                      <a:prstGeom prst="rect">
                        <a:avLst/>
                      </a:prstGeom>
                      <a:noFill/>
                      <a:ln>
                        <a:noFill/>
                      </a:ln>
                    </p:spPr>
                  </p:pic>
                </p:oleObj>
              </mc:Fallback>
            </mc:AlternateContent>
          </a:graphicData>
        </a:graphic>
      </p:graphicFrame>
      <p:sp>
        <p:nvSpPr>
          <p:cNvPr id="502" name="Google Shape;502;p37"/>
          <p:cNvSpPr txBox="1"/>
          <p:nvPr/>
        </p:nvSpPr>
        <p:spPr>
          <a:xfrm>
            <a:off x="761770" y="5638428"/>
            <a:ext cx="914957" cy="319845"/>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AP1</a:t>
            </a:r>
            <a:endParaRPr/>
          </a:p>
        </p:txBody>
      </p:sp>
      <p:graphicFrame>
        <p:nvGraphicFramePr>
          <p:cNvPr id="503" name="Google Shape;503;p37"/>
          <p:cNvGraphicFramePr/>
          <p:nvPr/>
        </p:nvGraphicFramePr>
        <p:xfrm>
          <a:off x="3200262" y="4571493"/>
          <a:ext cx="1016619" cy="1045566"/>
        </p:xfrm>
        <a:graphic>
          <a:graphicData uri="http://schemas.openxmlformats.org/presentationml/2006/ole">
            <mc:AlternateContent>
              <mc:Choice Requires="v">
                <p:oleObj r:id="rId7" imgH="1045566" imgW="1016619" progId="" spid="_x0000_s2">
                  <p:embed/>
                </p:oleObj>
              </mc:Choice>
              <mc:Fallback>
                <p:oleObj r:id="rId8" imgH="1045566" imgW="1016619" progId="">
                  <p:embed/>
                  <p:pic>
                    <p:nvPicPr>
                      <p:cNvPr id="503" name="Google Shape;503;p37"/>
                      <p:cNvPicPr preferRelativeResize="0"/>
                      <p:nvPr/>
                    </p:nvPicPr>
                    <p:blipFill rotWithShape="1">
                      <a:blip r:embed="rId6">
                        <a:alphaModFix/>
                      </a:blip>
                      <a:srcRect b="0" l="0" r="0" t="0"/>
                      <a:stretch/>
                    </p:blipFill>
                    <p:spPr>
                      <a:xfrm>
                        <a:off x="3200262" y="4571493"/>
                        <a:ext cx="1016619" cy="1045566"/>
                      </a:xfrm>
                      <a:prstGeom prst="rect">
                        <a:avLst/>
                      </a:prstGeom>
                      <a:noFill/>
                      <a:ln>
                        <a:noFill/>
                      </a:ln>
                    </p:spPr>
                  </p:pic>
                </p:oleObj>
              </mc:Fallback>
            </mc:AlternateContent>
          </a:graphicData>
        </a:graphic>
      </p:graphicFrame>
      <p:sp>
        <p:nvSpPr>
          <p:cNvPr id="504" name="Google Shape;504;p37"/>
          <p:cNvSpPr txBox="1"/>
          <p:nvPr/>
        </p:nvSpPr>
        <p:spPr>
          <a:xfrm>
            <a:off x="3200262" y="5638428"/>
            <a:ext cx="914957" cy="319845"/>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AP2</a:t>
            </a:r>
            <a:endParaRPr/>
          </a:p>
        </p:txBody>
      </p:sp>
      <p:graphicFrame>
        <p:nvGraphicFramePr>
          <p:cNvPr id="505" name="Google Shape;505;p37"/>
          <p:cNvGraphicFramePr/>
          <p:nvPr/>
        </p:nvGraphicFramePr>
        <p:xfrm>
          <a:off x="6172132" y="4344061"/>
          <a:ext cx="1016619" cy="1044040"/>
        </p:xfrm>
        <a:graphic>
          <a:graphicData uri="http://schemas.openxmlformats.org/presentationml/2006/ole">
            <mc:AlternateContent>
              <mc:Choice Requires="v">
                <p:oleObj r:id="rId9" imgH="1044040" imgW="1016619" progId="" spid="_x0000_s3">
                  <p:embed/>
                </p:oleObj>
              </mc:Choice>
              <mc:Fallback>
                <p:oleObj r:id="rId10" imgH="1044040" imgW="1016619" progId="">
                  <p:embed/>
                  <p:pic>
                    <p:nvPicPr>
                      <p:cNvPr id="505" name="Google Shape;505;p37"/>
                      <p:cNvPicPr preferRelativeResize="0"/>
                      <p:nvPr/>
                    </p:nvPicPr>
                    <p:blipFill rotWithShape="1">
                      <a:blip r:embed="rId6">
                        <a:alphaModFix/>
                      </a:blip>
                      <a:srcRect b="0" l="0" r="0" t="0"/>
                      <a:stretch/>
                    </p:blipFill>
                    <p:spPr>
                      <a:xfrm>
                        <a:off x="6172132" y="4344061"/>
                        <a:ext cx="1016619" cy="1044040"/>
                      </a:xfrm>
                      <a:prstGeom prst="rect">
                        <a:avLst/>
                      </a:prstGeom>
                      <a:noFill/>
                      <a:ln>
                        <a:noFill/>
                      </a:ln>
                    </p:spPr>
                  </p:pic>
                </p:oleObj>
              </mc:Fallback>
            </mc:AlternateContent>
          </a:graphicData>
        </a:graphic>
      </p:graphicFrame>
      <p:sp>
        <p:nvSpPr>
          <p:cNvPr id="506" name="Google Shape;506;p37"/>
          <p:cNvSpPr txBox="1"/>
          <p:nvPr/>
        </p:nvSpPr>
        <p:spPr>
          <a:xfrm>
            <a:off x="6206948" y="5562108"/>
            <a:ext cx="914957" cy="319845"/>
          </a:xfrm>
          <a:prstGeom prst="rect">
            <a:avLst/>
          </a:prstGeom>
          <a:noFill/>
          <a:ln>
            <a:noFill/>
          </a:ln>
        </p:spPr>
        <p:txBody>
          <a:bodyPr anchorCtr="0" anchor="t" bIns="46775" lIns="89975" spcFirstLastPara="1" rIns="89975" wrap="square" tIns="46775">
            <a:spAutoFit/>
          </a:bodyPr>
          <a:lstStyle/>
          <a:p>
            <a:pPr indent="0" lvl="0" marL="0" marR="0" rtl="0" algn="ctr">
              <a:lnSpc>
                <a:spcPct val="93000"/>
              </a:lnSpc>
              <a:spcBef>
                <a:spcPts val="0"/>
              </a:spcBef>
              <a:spcAft>
                <a:spcPts val="0"/>
              </a:spcAft>
              <a:buClr>
                <a:srgbClr val="000000"/>
              </a:buClr>
              <a:buSzPts val="1500"/>
              <a:buFont typeface="Times New Roman"/>
              <a:buNone/>
            </a:pPr>
            <a:r>
              <a:rPr lang="en-US" sz="1500">
                <a:solidFill>
                  <a:srgbClr val="000000"/>
                </a:solidFill>
                <a:latin typeface="Arial"/>
                <a:ea typeface="Arial"/>
                <a:cs typeface="Arial"/>
                <a:sym typeface="Arial"/>
              </a:rPr>
              <a:t>AP3</a:t>
            </a:r>
            <a:endParaRPr/>
          </a:p>
        </p:txBody>
      </p:sp>
      <p:grpSp>
        <p:nvGrpSpPr>
          <p:cNvPr id="507" name="Google Shape;507;p37"/>
          <p:cNvGrpSpPr/>
          <p:nvPr/>
        </p:nvGrpSpPr>
        <p:grpSpPr>
          <a:xfrm>
            <a:off x="1387112" y="1828596"/>
            <a:ext cx="5088611" cy="3731986"/>
            <a:chOff x="874" y="1152"/>
            <a:chExt cx="3205" cy="2351"/>
          </a:xfrm>
        </p:grpSpPr>
        <p:sp>
          <p:nvSpPr>
            <p:cNvPr id="508" name="Google Shape;508;p37"/>
            <p:cNvSpPr/>
            <p:nvPr/>
          </p:nvSpPr>
          <p:spPr>
            <a:xfrm rot="-2160000">
              <a:off x="3602" y="1648"/>
              <a:ext cx="135" cy="1166"/>
            </a:xfrm>
            <a:prstGeom prst="downArrow">
              <a:avLst>
                <a:gd fmla="val 50000" name="adj1"/>
                <a:gd fmla="val 215926" name="adj2"/>
              </a:avLst>
            </a:prstGeom>
            <a:solidFill>
              <a:srgbClr val="00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509" name="Google Shape;509;p37"/>
            <p:cNvSpPr/>
            <p:nvPr/>
          </p:nvSpPr>
          <p:spPr>
            <a:xfrm rot="1500000">
              <a:off x="1009" y="1968"/>
              <a:ext cx="143" cy="671"/>
            </a:xfrm>
            <a:prstGeom prst="downArrow">
              <a:avLst>
                <a:gd fmla="val 50000" name="adj1"/>
                <a:gd fmla="val 117308" name="adj2"/>
              </a:avLst>
            </a:prstGeom>
            <a:solidFill>
              <a:srgbClr val="00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510" name="Google Shape;510;p37"/>
            <p:cNvSpPr/>
            <p:nvPr/>
          </p:nvSpPr>
          <p:spPr>
            <a:xfrm rot="2700000">
              <a:off x="1496" y="1920"/>
              <a:ext cx="159" cy="1289"/>
            </a:xfrm>
            <a:prstGeom prst="downArrow">
              <a:avLst>
                <a:gd fmla="val 50000" name="adj1"/>
                <a:gd fmla="val 202673" name="adj2"/>
              </a:avLst>
            </a:prstGeom>
            <a:solidFill>
              <a:srgbClr val="00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sz="1600">
                <a:solidFill>
                  <a:srgbClr val="FFFFFF"/>
                </a:solidFill>
                <a:latin typeface="Arial"/>
                <a:ea typeface="Arial"/>
                <a:cs typeface="Arial"/>
                <a:sym typeface="Arial"/>
              </a:endParaRPr>
            </a:p>
          </p:txBody>
        </p:sp>
        <p:sp>
          <p:nvSpPr>
            <p:cNvPr id="511" name="Google Shape;511;p37"/>
            <p:cNvSpPr/>
            <p:nvPr/>
          </p:nvSpPr>
          <p:spPr>
            <a:xfrm>
              <a:off x="3120" y="1152"/>
              <a:ext cx="959" cy="671"/>
            </a:xfrm>
            <a:prstGeom prst="ellipse">
              <a:avLst/>
            </a:prstGeom>
            <a:solidFill>
              <a:srgbClr val="00CC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101600" lvl="0" marL="0" marR="0" rtl="0" algn="ctr">
                <a:lnSpc>
                  <a:spcPct val="93000"/>
                </a:lnSpc>
                <a:spcBef>
                  <a:spcPts val="0"/>
                </a:spcBef>
                <a:spcAft>
                  <a:spcPts val="0"/>
                </a:spcAft>
                <a:buClr>
                  <a:srgbClr val="FFFF00"/>
                </a:buClr>
                <a:buSzPts val="1600"/>
                <a:buFont typeface="Noto Sans Symbols"/>
                <a:buChar char="▪"/>
              </a:pPr>
              <a:r>
                <a:rPr lang="en-US" sz="1600">
                  <a:solidFill>
                    <a:srgbClr val="FFFF00"/>
                  </a:solidFill>
                  <a:latin typeface="Arial"/>
                  <a:ea typeface="Arial"/>
                  <a:cs typeface="Arial"/>
                  <a:sym typeface="Arial"/>
                </a:rPr>
                <a:t>New</a:t>
              </a:r>
              <a:endParaRPr/>
            </a:p>
            <a:p>
              <a:pPr indent="-101600" lvl="0" marL="0" marR="0" rtl="0" algn="ctr">
                <a:lnSpc>
                  <a:spcPct val="93000"/>
                </a:lnSpc>
                <a:spcBef>
                  <a:spcPts val="0"/>
                </a:spcBef>
                <a:spcAft>
                  <a:spcPts val="0"/>
                </a:spcAft>
                <a:buClr>
                  <a:srgbClr val="FFFF00"/>
                </a:buClr>
                <a:buSzPts val="1600"/>
                <a:buFont typeface="Noto Sans Symbols"/>
                <a:buChar char="▪"/>
              </a:pPr>
              <a:r>
                <a:rPr lang="en-US" sz="1600">
                  <a:solidFill>
                    <a:srgbClr val="FFFF00"/>
                  </a:solidFill>
                  <a:latin typeface="Arial"/>
                  <a:ea typeface="Arial"/>
                  <a:cs typeface="Arial"/>
                  <a:sym typeface="Arial"/>
                </a:rPr>
                <a:t>BSS</a:t>
              </a:r>
              <a:endParaRPr/>
            </a:p>
          </p:txBody>
        </p:sp>
        <p:sp>
          <p:nvSpPr>
            <p:cNvPr id="512" name="Google Shape;512;p37"/>
            <p:cNvSpPr/>
            <p:nvPr/>
          </p:nvSpPr>
          <p:spPr>
            <a:xfrm>
              <a:off x="1008" y="1296"/>
              <a:ext cx="1727" cy="911"/>
            </a:xfrm>
            <a:prstGeom prst="ellipse">
              <a:avLst/>
            </a:prstGeom>
            <a:solidFill>
              <a:srgbClr val="00CC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101600" lvl="0" marL="0" marR="0" rtl="0" algn="ctr">
                <a:lnSpc>
                  <a:spcPct val="93000"/>
                </a:lnSpc>
                <a:spcBef>
                  <a:spcPts val="0"/>
                </a:spcBef>
                <a:spcAft>
                  <a:spcPts val="0"/>
                </a:spcAft>
                <a:buClr>
                  <a:srgbClr val="FFFF00"/>
                </a:buClr>
                <a:buSzPts val="1600"/>
                <a:buFont typeface="Noto Sans Symbols"/>
                <a:buChar char="▪"/>
              </a:pPr>
              <a:r>
                <a:rPr lang="en-US" sz="1600">
                  <a:solidFill>
                    <a:srgbClr val="FFFF00"/>
                  </a:solidFill>
                  <a:latin typeface="Arial"/>
                  <a:ea typeface="Arial"/>
                  <a:cs typeface="Arial"/>
                  <a:sym typeface="Arial"/>
                </a:rPr>
                <a:t>New</a:t>
              </a:r>
              <a:endParaRPr/>
            </a:p>
            <a:p>
              <a:pPr indent="-101600" lvl="0" marL="0" marR="0" rtl="0" algn="ctr">
                <a:lnSpc>
                  <a:spcPct val="93000"/>
                </a:lnSpc>
                <a:spcBef>
                  <a:spcPts val="0"/>
                </a:spcBef>
                <a:spcAft>
                  <a:spcPts val="0"/>
                </a:spcAft>
                <a:buClr>
                  <a:srgbClr val="FFFF00"/>
                </a:buClr>
                <a:buSzPts val="1600"/>
                <a:buFont typeface="Noto Sans Symbols"/>
                <a:buChar char="▪"/>
              </a:pPr>
              <a:r>
                <a:rPr lang="en-US" sz="1600">
                  <a:solidFill>
                    <a:srgbClr val="FFFF00"/>
                  </a:solidFill>
                  <a:latin typeface="Arial"/>
                  <a:ea typeface="Arial"/>
                  <a:cs typeface="Arial"/>
                  <a:sym typeface="Arial"/>
                </a:rPr>
                <a:t>BSS</a:t>
              </a:r>
              <a:endParaRPr/>
            </a:p>
          </p:txBody>
        </p:sp>
        <p:cxnSp>
          <p:nvCxnSpPr>
            <p:cNvPr id="513" name="Google Shape;513;p37"/>
            <p:cNvCxnSpPr/>
            <p:nvPr/>
          </p:nvCxnSpPr>
          <p:spPr>
            <a:xfrm>
              <a:off x="2016" y="2832"/>
              <a:ext cx="719" cy="671"/>
            </a:xfrm>
            <a:prstGeom prst="straightConnector1">
              <a:avLst/>
            </a:prstGeom>
            <a:noFill/>
            <a:ln cap="flat" cmpd="sng" w="9525">
              <a:solidFill>
                <a:srgbClr val="FF3300"/>
              </a:solidFill>
              <a:prstDash val="solid"/>
              <a:miter lim="800000"/>
              <a:headEnd len="med" w="med" type="none"/>
              <a:tailEnd len="med" w="med" type="none"/>
            </a:ln>
          </p:spPr>
        </p:cxnSp>
        <p:cxnSp>
          <p:nvCxnSpPr>
            <p:cNvPr id="514" name="Google Shape;514;p37"/>
            <p:cNvCxnSpPr/>
            <p:nvPr/>
          </p:nvCxnSpPr>
          <p:spPr>
            <a:xfrm flipH="1">
              <a:off x="2015" y="2832"/>
              <a:ext cx="673" cy="671"/>
            </a:xfrm>
            <a:prstGeom prst="straightConnector1">
              <a:avLst/>
            </a:prstGeom>
            <a:noFill/>
            <a:ln cap="flat" cmpd="sng" w="9525">
              <a:solidFill>
                <a:srgbClr val="FF3300"/>
              </a:solidFill>
              <a:prstDash val="solid"/>
              <a:miter lim="800000"/>
              <a:headEnd len="med" w="med" type="none"/>
              <a:tailEnd len="med" w="med" type="none"/>
            </a:ln>
          </p:spPr>
        </p:cxnSp>
        <p:sp>
          <p:nvSpPr>
            <p:cNvPr id="515" name="Google Shape;515;p37"/>
            <p:cNvSpPr/>
            <p:nvPr/>
          </p:nvSpPr>
          <p:spPr>
            <a:xfrm>
              <a:off x="2736" y="2208"/>
              <a:ext cx="934" cy="767"/>
            </a:xfrm>
            <a:prstGeom prst="cloudCallout">
              <a:avLst>
                <a:gd fmla="val -69361" name="adj1"/>
                <a:gd fmla="val 68056" name="adj2"/>
              </a:avLst>
            </a:prstGeom>
            <a:solidFill>
              <a:srgbClr val="FF9900"/>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101600" lvl="0" marL="0" marR="0" rtl="0" algn="ctr">
                <a:lnSpc>
                  <a:spcPct val="93000"/>
                </a:lnSpc>
                <a:spcBef>
                  <a:spcPts val="0"/>
                </a:spcBef>
                <a:spcAft>
                  <a:spcPts val="0"/>
                </a:spcAft>
                <a:buClr>
                  <a:srgbClr val="FFFF00"/>
                </a:buClr>
                <a:buSzPts val="1600"/>
                <a:buFont typeface="Noto Sans Symbols"/>
                <a:buChar char="▪"/>
              </a:pPr>
              <a:r>
                <a:rPr lang="en-US" sz="1600">
                  <a:solidFill>
                    <a:srgbClr val="FFFF00"/>
                  </a:solidFill>
                  <a:latin typeface="Arial"/>
                  <a:ea typeface="Arial"/>
                  <a:cs typeface="Arial"/>
                  <a:sym typeface="Arial"/>
                </a:rPr>
                <a:t>AP2 is out of service</a:t>
              </a:r>
              <a:endParaRPr/>
            </a:p>
          </p:txBody>
        </p:sp>
      </p:grpSp>
      <p:graphicFrame>
        <p:nvGraphicFramePr>
          <p:cNvPr id="516" name="Google Shape;516;p37"/>
          <p:cNvGraphicFramePr/>
          <p:nvPr/>
        </p:nvGraphicFramePr>
        <p:xfrm>
          <a:off x="1600132" y="2362829"/>
          <a:ext cx="1016619" cy="583075"/>
        </p:xfrm>
        <a:graphic>
          <a:graphicData uri="http://schemas.openxmlformats.org/presentationml/2006/ole">
            <mc:AlternateContent>
              <mc:Choice Requires="v">
                <p:oleObj r:id="rId11" imgH="583075" imgW="1016619" progId="" spid="_x0000_s4">
                  <p:embed/>
                </p:oleObj>
              </mc:Choice>
              <mc:Fallback>
                <p:oleObj r:id="rId12" imgH="583075" imgW="1016619" progId="">
                  <p:embed/>
                  <p:pic>
                    <p:nvPicPr>
                      <p:cNvPr id="516" name="Google Shape;516;p37"/>
                      <p:cNvPicPr preferRelativeResize="0"/>
                      <p:nvPr/>
                    </p:nvPicPr>
                    <p:blipFill rotWithShape="1">
                      <a:blip r:embed="rId13">
                        <a:alphaModFix/>
                      </a:blip>
                      <a:srcRect b="0" l="0" r="0" t="0"/>
                      <a:stretch/>
                    </p:blipFill>
                    <p:spPr>
                      <a:xfrm>
                        <a:off x="1600132" y="2362829"/>
                        <a:ext cx="1016619" cy="583075"/>
                      </a:xfrm>
                      <a:prstGeom prst="rect">
                        <a:avLst/>
                      </a:prstGeom>
                      <a:noFill/>
                      <a:ln>
                        <a:noFill/>
                      </a:ln>
                    </p:spPr>
                  </p:pic>
                </p:oleObj>
              </mc:Fallback>
            </mc:AlternateContent>
          </a:graphicData>
        </a:graphic>
      </p:graphicFrame>
      <p:graphicFrame>
        <p:nvGraphicFramePr>
          <p:cNvPr id="517" name="Google Shape;517;p37"/>
          <p:cNvGraphicFramePr/>
          <p:nvPr/>
        </p:nvGraphicFramePr>
        <p:xfrm>
          <a:off x="4572002" y="2133873"/>
          <a:ext cx="1016619" cy="584602"/>
        </p:xfrm>
        <a:graphic>
          <a:graphicData uri="http://schemas.openxmlformats.org/presentationml/2006/ole">
            <mc:AlternateContent>
              <mc:Choice Requires="v">
                <p:oleObj r:id="rId14" imgH="584602" imgW="1016619" progId="" spid="_x0000_s5">
                  <p:embed/>
                </p:oleObj>
              </mc:Choice>
              <mc:Fallback>
                <p:oleObj r:id="rId15" imgH="584602" imgW="1016619" progId="">
                  <p:embed/>
                  <p:pic>
                    <p:nvPicPr>
                      <p:cNvPr id="517" name="Google Shape;517;p37"/>
                      <p:cNvPicPr preferRelativeResize="0"/>
                      <p:nvPr/>
                    </p:nvPicPr>
                    <p:blipFill rotWithShape="1">
                      <a:blip r:embed="rId16">
                        <a:alphaModFix/>
                      </a:blip>
                      <a:srcRect b="0" l="0" r="0" t="0"/>
                      <a:stretch/>
                    </p:blipFill>
                    <p:spPr>
                      <a:xfrm>
                        <a:off x="4572002" y="2133873"/>
                        <a:ext cx="1016619" cy="584602"/>
                      </a:xfrm>
                      <a:prstGeom prst="rect">
                        <a:avLst/>
                      </a:prstGeom>
                      <a:noFill/>
                      <a:ln>
                        <a:noFill/>
                      </a:ln>
                    </p:spPr>
                  </p:pic>
                </p:oleObj>
              </mc:Fallback>
            </mc:AlternateContent>
          </a:graphicData>
        </a:graphic>
      </p:graphicFrame>
      <p:graphicFrame>
        <p:nvGraphicFramePr>
          <p:cNvPr id="518" name="Google Shape;518;p37"/>
          <p:cNvGraphicFramePr/>
          <p:nvPr/>
        </p:nvGraphicFramePr>
        <p:xfrm>
          <a:off x="3276856" y="2286510"/>
          <a:ext cx="1015226" cy="583075"/>
        </p:xfrm>
        <a:graphic>
          <a:graphicData uri="http://schemas.openxmlformats.org/presentationml/2006/ole">
            <mc:AlternateContent>
              <mc:Choice Requires="v">
                <p:oleObj r:id="rId17" imgH="583075" imgW="1015226" progId="" spid="_x0000_s6">
                  <p:embed/>
                </p:oleObj>
              </mc:Choice>
              <mc:Fallback>
                <p:oleObj r:id="rId18" imgH="583075" imgW="1015226" progId="">
                  <p:embed/>
                  <p:pic>
                    <p:nvPicPr>
                      <p:cNvPr id="518" name="Google Shape;518;p37"/>
                      <p:cNvPicPr preferRelativeResize="0"/>
                      <p:nvPr/>
                    </p:nvPicPr>
                    <p:blipFill rotWithShape="1">
                      <a:blip r:embed="rId19">
                        <a:alphaModFix/>
                      </a:blip>
                      <a:srcRect b="0" l="0" r="0" t="0"/>
                      <a:stretch/>
                    </p:blipFill>
                    <p:spPr>
                      <a:xfrm>
                        <a:off x="3276856" y="2286510"/>
                        <a:ext cx="1015226" cy="583075"/>
                      </a:xfrm>
                      <a:prstGeom prst="rect">
                        <a:avLst/>
                      </a:prstGeom>
                      <a:noFill/>
                      <a:ln>
                        <a:noFill/>
                      </a:ln>
                    </p:spPr>
                  </p:pic>
                </p:oleObj>
              </mc:Fallback>
            </mc:AlternateContent>
          </a:graphicData>
        </a:graphic>
      </p:graphicFrame>
      <p:sp>
        <p:nvSpPr>
          <p:cNvPr id="519" name="Google Shape;519;p37"/>
          <p:cNvSpPr txBox="1"/>
          <p:nvPr/>
        </p:nvSpPr>
        <p:spPr>
          <a:xfrm>
            <a:off x="628076" y="59530"/>
            <a:ext cx="8515924" cy="902087"/>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300"/>
              <a:buFont typeface="Times New Roman"/>
              <a:buNone/>
            </a:pPr>
            <a:r>
              <a:rPr lang="en-US" sz="3300">
                <a:solidFill>
                  <a:srgbClr val="CC0000"/>
                </a:solidFill>
                <a:latin typeface="Arial"/>
                <a:ea typeface="Arial"/>
                <a:cs typeface="Arial"/>
                <a:sym typeface="Arial"/>
              </a:rPr>
              <a:t>Services Examples: “Out of Services”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4"/>
          <p:cNvPicPr preferRelativeResize="0"/>
          <p:nvPr/>
        </p:nvPicPr>
        <p:blipFill rotWithShape="1">
          <a:blip r:embed="rId3">
            <a:alphaModFix/>
          </a:blip>
          <a:srcRect b="0" l="0" r="0" t="0"/>
          <a:stretch/>
        </p:blipFill>
        <p:spPr>
          <a:xfrm>
            <a:off x="387151" y="709766"/>
            <a:ext cx="6585742" cy="6148235"/>
          </a:xfrm>
          <a:prstGeom prst="rect">
            <a:avLst/>
          </a:prstGeom>
          <a:noFill/>
          <a:ln cap="flat" cmpd="sng" w="25550">
            <a:solidFill>
              <a:srgbClr val="FF9900"/>
            </a:solidFill>
            <a:prstDash val="solid"/>
            <a:miter lim="800000"/>
            <a:headEnd len="sm" w="sm" type="none"/>
            <a:tailEnd len="sm" w="sm" type="none"/>
          </a:ln>
        </p:spPr>
      </p:pic>
      <p:sp>
        <p:nvSpPr>
          <p:cNvPr id="98" name="Google Shape;98;p4"/>
          <p:cNvSpPr/>
          <p:nvPr/>
        </p:nvSpPr>
        <p:spPr>
          <a:xfrm>
            <a:off x="252068" y="4963769"/>
            <a:ext cx="6819702" cy="1605746"/>
          </a:xfrm>
          <a:prstGeom prst="rect">
            <a:avLst/>
          </a:prstGeom>
          <a:noFill/>
          <a:ln cap="flat" cmpd="sng" w="38150">
            <a:solidFill>
              <a:srgbClr val="FF0000"/>
            </a:solidFill>
            <a:prstDash val="dash"/>
            <a:miter lim="800000"/>
            <a:headEnd len="sm" w="sm" type="none"/>
            <a:tailEnd len="sm" w="sm" type="none"/>
          </a:ln>
        </p:spPr>
        <p:txBody>
          <a:bodyPr anchorCtr="0" anchor="ctr" bIns="45700" lIns="91400" spcFirstLastPara="1" rIns="91400"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b="0" i="0" sz="1600" u="none" cap="none" strike="noStrike">
              <a:solidFill>
                <a:srgbClr val="FFFFFF"/>
              </a:solidFill>
              <a:latin typeface="Arial"/>
              <a:ea typeface="Arial"/>
              <a:cs typeface="Arial"/>
              <a:sym typeface="Arial"/>
            </a:endParaRPr>
          </a:p>
        </p:txBody>
      </p:sp>
      <p:sp>
        <p:nvSpPr>
          <p:cNvPr id="99" name="Google Shape;99;p4"/>
          <p:cNvSpPr/>
          <p:nvPr/>
        </p:nvSpPr>
        <p:spPr>
          <a:xfrm>
            <a:off x="7328012" y="71741"/>
            <a:ext cx="1633554" cy="6871737"/>
          </a:xfrm>
          <a:prstGeom prst="curvedLeftArrow">
            <a:avLst>
              <a:gd fmla="val 84117" name="adj1"/>
              <a:gd fmla="val 168269" name="adj2"/>
              <a:gd fmla="val 33333" name="adj3"/>
            </a:avLst>
          </a:prstGeom>
          <a:solidFill>
            <a:srgbClr val="FF9900"/>
          </a:solidFill>
          <a:ln>
            <a:noFill/>
          </a:ln>
        </p:spPr>
        <p:txBody>
          <a:bodyPr anchorCtr="0" anchor="ctr" bIns="45700" lIns="91400" spcFirstLastPara="1" rIns="91400" wrap="square" tIns="45700">
            <a:noAutofit/>
          </a:bodyPr>
          <a:lstStyle/>
          <a:p>
            <a:pPr indent="0" lvl="0" marL="0" marR="0" rtl="0" algn="l">
              <a:lnSpc>
                <a:spcPct val="93000"/>
              </a:lnSpc>
              <a:spcBef>
                <a:spcPts val="0"/>
              </a:spcBef>
              <a:spcAft>
                <a:spcPts val="0"/>
              </a:spcAft>
              <a:buClr>
                <a:srgbClr val="000000"/>
              </a:buClr>
              <a:buSzPts val="1600"/>
              <a:buFont typeface="Times New Roman"/>
              <a:buNone/>
            </a:pPr>
            <a:r>
              <a:t/>
            </a:r>
            <a:endParaRPr b="0" i="0" sz="1600" u="none" cap="none" strike="noStrike">
              <a:solidFill>
                <a:srgbClr val="FFFFFF"/>
              </a:solidFill>
              <a:latin typeface="Arial"/>
              <a:ea typeface="Arial"/>
              <a:cs typeface="Arial"/>
              <a:sym typeface="Arial"/>
            </a:endParaRPr>
          </a:p>
        </p:txBody>
      </p:sp>
      <p:sp>
        <p:nvSpPr>
          <p:cNvPr id="100" name="Google Shape;100;p4"/>
          <p:cNvSpPr txBox="1"/>
          <p:nvPr/>
        </p:nvSpPr>
        <p:spPr>
          <a:xfrm>
            <a:off x="6692974" y="3046643"/>
            <a:ext cx="1850127" cy="380726"/>
          </a:xfrm>
          <a:prstGeom prst="rect">
            <a:avLst/>
          </a:prstGeom>
          <a:noFill/>
          <a:ln>
            <a:noFill/>
          </a:ln>
        </p:spPr>
        <p:txBody>
          <a:bodyPr anchorCtr="0" anchor="t" bIns="46775" lIns="89975" spcFirstLastPara="1" rIns="89975" wrap="square" tIns="46775">
            <a:spAutoFit/>
          </a:bodyPr>
          <a:lstStyle/>
          <a:p>
            <a:pPr indent="-608013" lvl="0" marL="609600" marR="0" rtl="0" algn="l">
              <a:lnSpc>
                <a:spcPct val="93000"/>
              </a:lnSpc>
              <a:spcBef>
                <a:spcPts val="0"/>
              </a:spcBef>
              <a:spcAft>
                <a:spcPts val="0"/>
              </a:spcAft>
              <a:buClr>
                <a:srgbClr val="000000"/>
              </a:buClr>
              <a:buSzPts val="2000"/>
              <a:buFont typeface="Times New Roman"/>
              <a:buNone/>
            </a:pPr>
            <a:r>
              <a:rPr b="0" i="0" lang="en-US" sz="2000" u="none" cap="none" strike="noStrike">
                <a:solidFill>
                  <a:srgbClr val="000000"/>
                </a:solidFill>
                <a:latin typeface="Arial"/>
                <a:ea typeface="Arial"/>
                <a:cs typeface="Arial"/>
                <a:sym typeface="Arial"/>
              </a:rPr>
              <a:t>IEEE 802 Stds</a:t>
            </a:r>
            <a:endParaRPr/>
          </a:p>
        </p:txBody>
      </p:sp>
      <p:sp>
        <p:nvSpPr>
          <p:cNvPr id="101" name="Google Shape;101;p4"/>
          <p:cNvSpPr txBox="1"/>
          <p:nvPr/>
        </p:nvSpPr>
        <p:spPr>
          <a:xfrm>
            <a:off x="828616" y="0"/>
            <a:ext cx="7315478" cy="757082"/>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b="0" i="0" lang="en-US" sz="3600" u="none" cap="none" strike="noStrike">
                <a:solidFill>
                  <a:srgbClr val="CC0000"/>
                </a:solidFill>
                <a:latin typeface="Arial"/>
                <a:ea typeface="Arial"/>
                <a:cs typeface="Arial"/>
                <a:sym typeface="Arial"/>
              </a:rPr>
              <a:t>OSI Reference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5"/>
          <p:cNvPicPr preferRelativeResize="0"/>
          <p:nvPr/>
        </p:nvPicPr>
        <p:blipFill rotWithShape="1">
          <a:blip r:embed="rId3">
            <a:alphaModFix/>
          </a:blip>
          <a:srcRect b="0" l="0" r="0" t="0"/>
          <a:stretch/>
        </p:blipFill>
        <p:spPr>
          <a:xfrm>
            <a:off x="694923" y="279329"/>
            <a:ext cx="8153841" cy="6224554"/>
          </a:xfrm>
          <a:prstGeom prst="rect">
            <a:avLst/>
          </a:prstGeom>
          <a:noFill/>
          <a:ln cap="flat" cmpd="sng" w="25550">
            <a:solidFill>
              <a:srgbClr val="FF9900"/>
            </a:solidFill>
            <a:prstDash val="solid"/>
            <a:miter lim="800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0000"/>
              </a:lnSpc>
              <a:spcBef>
                <a:spcPts val="0"/>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Operates with raw bits</a:t>
            </a:r>
            <a:endParaRPr/>
          </a:p>
          <a:p>
            <a:pPr indent="-341313" lvl="0" marL="341313" marR="0" rtl="0" algn="l">
              <a:lnSpc>
                <a:spcPct val="90000"/>
              </a:lnSpc>
              <a:spcBef>
                <a:spcPts val="604"/>
              </a:spcBef>
              <a:spcAft>
                <a:spcPts val="0"/>
              </a:spcAft>
              <a:buClr>
                <a:srgbClr val="000000"/>
              </a:buClr>
              <a:buSzPts val="2040"/>
              <a:buFont typeface="Times New Roman"/>
              <a:buNone/>
            </a:pPr>
            <a:r>
              <a:t/>
            </a:r>
            <a:endParaRPr b="1" i="0" sz="2400" u="none" cap="none" strike="noStrike">
              <a:solidFill>
                <a:srgbClr val="000000"/>
              </a:solidFill>
              <a:latin typeface="Arial"/>
              <a:ea typeface="Arial"/>
              <a:cs typeface="Arial"/>
              <a:sym typeface="Arial"/>
            </a:endParaRPr>
          </a:p>
          <a:p>
            <a:pPr indent="-341313" lvl="0" marL="341313" marR="0" rtl="0" algn="l">
              <a:lnSpc>
                <a:spcPct val="90000"/>
              </a:lnSpc>
              <a:spcBef>
                <a:spcPts val="604"/>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Performs:</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Bit encoding</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Determining the voltage used for 0/1 transmissions</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Determining time duration for each bit</a:t>
            </a:r>
            <a:endParaRPr/>
          </a:p>
          <a:p>
            <a:pPr indent="-341313" lvl="0" marL="341313" marR="0" rtl="0" algn="l">
              <a:lnSpc>
                <a:spcPct val="90000"/>
              </a:lnSpc>
              <a:spcBef>
                <a:spcPts val="604"/>
              </a:spcBef>
              <a:spcAft>
                <a:spcPts val="0"/>
              </a:spcAft>
              <a:buClr>
                <a:srgbClr val="000000"/>
              </a:buClr>
              <a:buSzPts val="2040"/>
              <a:buFont typeface="Times New Roman"/>
              <a:buNone/>
            </a:pPr>
            <a:r>
              <a:t/>
            </a:r>
            <a:endParaRPr b="1" i="0" sz="2400" u="none" cap="none" strike="noStrike">
              <a:solidFill>
                <a:srgbClr val="000000"/>
              </a:solidFill>
              <a:latin typeface="Arial"/>
              <a:ea typeface="Arial"/>
              <a:cs typeface="Arial"/>
              <a:sym typeface="Arial"/>
            </a:endParaRPr>
          </a:p>
          <a:p>
            <a:pPr indent="-341313" lvl="0" marL="341313" marR="0" rtl="0" algn="l">
              <a:lnSpc>
                <a:spcPct val="90000"/>
              </a:lnSpc>
              <a:spcBef>
                <a:spcPts val="604"/>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Deals with the actual physical transmission medium used for communication</a:t>
            </a:r>
            <a:endParaRPr/>
          </a:p>
          <a:p>
            <a:pPr indent="-284163" lvl="1" marL="741363" marR="0" rtl="0" algn="l">
              <a:lnSpc>
                <a:spcPct val="90000"/>
              </a:lnSpc>
              <a:spcBef>
                <a:spcPts val="501"/>
              </a:spcBef>
              <a:spcAft>
                <a:spcPts val="0"/>
              </a:spcAft>
              <a:buClr>
                <a:srgbClr val="000000"/>
              </a:buClr>
              <a:buSzPts val="2000"/>
              <a:buFont typeface="Arimo"/>
              <a:buChar char=""/>
            </a:pPr>
            <a:r>
              <a:rPr b="1" i="0" lang="en-US" sz="2000" u="none" cap="none" strike="noStrike">
                <a:solidFill>
                  <a:srgbClr val="000000"/>
                </a:solidFill>
                <a:latin typeface="Noto Sans Symbols"/>
                <a:ea typeface="Noto Sans Symbols"/>
                <a:cs typeface="Noto Sans Symbols"/>
                <a:sym typeface="Noto Sans Symbols"/>
              </a:rPr>
              <a:t>🡪</a:t>
            </a:r>
            <a:r>
              <a:rPr b="1" i="0" lang="en-US" sz="2000" u="none" cap="none" strike="noStrike">
                <a:solidFill>
                  <a:srgbClr val="000000"/>
                </a:solidFill>
                <a:latin typeface="Arial"/>
                <a:ea typeface="Arial"/>
                <a:cs typeface="Arial"/>
                <a:sym typeface="Arial"/>
              </a:rPr>
              <a:t> Therefore, Physical layer implementation varies with the medium</a:t>
            </a:r>
            <a:endParaRPr/>
          </a:p>
          <a:p>
            <a:pPr indent="-341313" lvl="0" marL="341313" marR="0" rtl="0" algn="l">
              <a:lnSpc>
                <a:spcPct val="90000"/>
              </a:lnSpc>
              <a:spcBef>
                <a:spcPts val="604"/>
              </a:spcBef>
              <a:spcAft>
                <a:spcPts val="0"/>
              </a:spcAft>
              <a:buClr>
                <a:srgbClr val="000000"/>
              </a:buClr>
              <a:buSzPts val="2040"/>
              <a:buFont typeface="Times New Roman"/>
              <a:buNone/>
            </a:pPr>
            <a:r>
              <a:t/>
            </a:r>
            <a:endParaRPr b="1" i="0" sz="2400" u="none" cap="none" strike="noStrike">
              <a:solidFill>
                <a:srgbClr val="000000"/>
              </a:solidFill>
              <a:latin typeface="Arial"/>
              <a:ea typeface="Arial"/>
              <a:cs typeface="Arial"/>
              <a:sym typeface="Arial"/>
            </a:endParaRPr>
          </a:p>
          <a:p>
            <a:pPr indent="-341313" lvl="0" marL="341313" marR="0" rtl="0" algn="l">
              <a:lnSpc>
                <a:spcPct val="90000"/>
              </a:lnSpc>
              <a:spcBef>
                <a:spcPts val="604"/>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Example media: Coaxial cable, optical fiber &amp; radio waves (wireless)</a:t>
            </a:r>
            <a:endParaRPr/>
          </a:p>
        </p:txBody>
      </p:sp>
      <p:sp>
        <p:nvSpPr>
          <p:cNvPr id="120" name="Google Shape;120;p6"/>
          <p:cNvSpPr txBox="1"/>
          <p:nvPr/>
        </p:nvSpPr>
        <p:spPr>
          <a:xfrm>
            <a:off x="1371740" y="-53423"/>
            <a:ext cx="7315478" cy="992144"/>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b="0" i="0" lang="en-US" sz="3600" u="none" cap="none" strike="noStrike">
                <a:solidFill>
                  <a:srgbClr val="CC0000"/>
                </a:solidFill>
                <a:latin typeface="Arial"/>
                <a:ea typeface="Arial"/>
                <a:cs typeface="Arial"/>
                <a:sym typeface="Arial"/>
              </a:rPr>
              <a:t>Physical Layer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Consists of:</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Logical Link Control (</a:t>
            </a:r>
            <a:r>
              <a:rPr b="0" i="0" lang="en-US" sz="2000" u="none" cap="none" strike="noStrike">
                <a:solidFill>
                  <a:srgbClr val="FF0000"/>
                </a:solidFill>
                <a:latin typeface="Arial"/>
                <a:ea typeface="Arial"/>
                <a:cs typeface="Arial"/>
                <a:sym typeface="Arial"/>
              </a:rPr>
              <a:t>LLC</a:t>
            </a:r>
            <a:r>
              <a:rPr b="1" i="0" lang="en-US" sz="2000" u="none" cap="none" strike="noStrike">
                <a:solidFill>
                  <a:srgbClr val="000000"/>
                </a:solidFill>
                <a:latin typeface="Arial"/>
                <a:ea typeface="Arial"/>
                <a:cs typeface="Arial"/>
                <a:sym typeface="Arial"/>
              </a:rPr>
              <a:t>)</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Error control</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Flow control</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Does not vary with the physical medium used</a:t>
            </a:r>
            <a:endParaRPr/>
          </a:p>
          <a:p>
            <a:pPr indent="-284163" lvl="1" marL="741363" marR="0" rtl="0" algn="l">
              <a:lnSpc>
                <a:spcPct val="93000"/>
              </a:lnSpc>
              <a:spcBef>
                <a:spcPts val="501"/>
              </a:spcBef>
              <a:spcAft>
                <a:spcPts val="0"/>
              </a:spcAft>
              <a:buClr>
                <a:srgbClr val="000000"/>
              </a:buClr>
              <a:buSzPts val="2000"/>
              <a:buFont typeface="Times New Roman"/>
              <a:buNone/>
            </a:pPr>
            <a:r>
              <a:t/>
            </a:r>
            <a:endParaRPr b="1" i="0" sz="2000" u="none" cap="none" strike="noStrike">
              <a:solidFill>
                <a:srgbClr val="000000"/>
              </a:solidFill>
              <a:latin typeface="Arial"/>
              <a:ea typeface="Arial"/>
              <a:cs typeface="Arial"/>
              <a:sym typeface="Arial"/>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Medium Access Control (</a:t>
            </a:r>
            <a:r>
              <a:rPr b="0" i="0" lang="en-US" sz="2000" u="none" cap="none" strike="noStrike">
                <a:solidFill>
                  <a:srgbClr val="FF0000"/>
                </a:solidFill>
                <a:latin typeface="Arial"/>
                <a:ea typeface="Arial"/>
                <a:cs typeface="Arial"/>
                <a:sym typeface="Arial"/>
              </a:rPr>
              <a:t>MAC</a:t>
            </a:r>
            <a:r>
              <a:rPr b="1" i="0" lang="en-US" sz="2000" u="none" cap="none" strike="noStrike">
                <a:solidFill>
                  <a:srgbClr val="000000"/>
                </a:solidFill>
                <a:latin typeface="Arial"/>
                <a:ea typeface="Arial"/>
                <a:cs typeface="Arial"/>
                <a:sym typeface="Arial"/>
              </a:rPr>
              <a:t>)</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Addressing</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Framing</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MAC</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Varies with each physical medium used</a:t>
            </a:r>
            <a:endParaRPr/>
          </a:p>
          <a:p>
            <a:pPr indent="-107950" lvl="2" marL="833298" marR="0" rtl="0" algn="l">
              <a:lnSpc>
                <a:spcPct val="93000"/>
              </a:lnSpc>
              <a:spcBef>
                <a:spcPts val="500"/>
              </a:spcBef>
              <a:spcAft>
                <a:spcPts val="0"/>
              </a:spcAft>
              <a:buClr>
                <a:srgbClr val="000000"/>
              </a:buClr>
              <a:buSzPts val="1700"/>
              <a:buFont typeface="Arimo"/>
              <a:buChar char=""/>
            </a:pPr>
            <a:r>
              <a:rPr b="1" i="0" lang="en-US" sz="2000" u="none" cap="none" strike="noStrike">
                <a:solidFill>
                  <a:srgbClr val="000000"/>
                </a:solidFill>
                <a:latin typeface="Arial"/>
                <a:ea typeface="Arial"/>
                <a:cs typeface="Arial"/>
                <a:sym typeface="Arial"/>
              </a:rPr>
              <a:t>Example Medium Access Mechanisms: ALOHA, Slotted ALOHA, CSMA, CSMA/CD</a:t>
            </a:r>
            <a:endParaRPr/>
          </a:p>
        </p:txBody>
      </p:sp>
      <p:sp>
        <p:nvSpPr>
          <p:cNvPr id="130" name="Google Shape;130;p7"/>
          <p:cNvSpPr txBox="1"/>
          <p:nvPr/>
        </p:nvSpPr>
        <p:spPr>
          <a:xfrm>
            <a:off x="1371740" y="0"/>
            <a:ext cx="7315478" cy="902088"/>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b="0" i="0" lang="en-US" sz="3600" u="none" cap="none" strike="noStrike">
                <a:solidFill>
                  <a:srgbClr val="CC0000"/>
                </a:solidFill>
                <a:latin typeface="Arial"/>
                <a:ea typeface="Arial"/>
                <a:cs typeface="Arial"/>
                <a:sym typeface="Arial"/>
              </a:rPr>
              <a:t>Data Link Layer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nvSpPr>
        <p:spPr>
          <a:xfrm>
            <a:off x="685175" y="914298"/>
            <a:ext cx="7773653" cy="5334678"/>
          </a:xfrm>
          <a:prstGeom prst="rect">
            <a:avLst/>
          </a:prstGeom>
          <a:noFill/>
          <a:ln>
            <a:noFill/>
          </a:ln>
        </p:spPr>
        <p:txBody>
          <a:bodyPr anchorCtr="0" anchor="t" bIns="45700" lIns="91400" spcFirstLastPara="1" rIns="91400" wrap="square" tIns="45700">
            <a:noAutofit/>
          </a:bodyPr>
          <a:lstStyle/>
          <a:p>
            <a:pPr indent="-341313" lvl="0" marL="341313" marR="0" rtl="0" algn="l">
              <a:lnSpc>
                <a:spcPct val="93000"/>
              </a:lnSpc>
              <a:spcBef>
                <a:spcPts val="0"/>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Refers to a family of IEEE standards dealing with Personal Area Networks, Local Area Networks and Metropolitan Area Networks (PANs, LANs &amp; MANs)</a:t>
            </a:r>
            <a:endParaRPr/>
          </a:p>
          <a:p>
            <a:pPr indent="-341313" lvl="0" marL="341313" marR="0" rtl="0" algn="l">
              <a:lnSpc>
                <a:spcPct val="93000"/>
              </a:lnSpc>
              <a:spcBef>
                <a:spcPts val="604"/>
              </a:spcBef>
              <a:spcAft>
                <a:spcPts val="0"/>
              </a:spcAft>
              <a:buClr>
                <a:srgbClr val="000000"/>
              </a:buClr>
              <a:buSzPts val="2040"/>
              <a:buFont typeface="Times New Roman"/>
              <a:buNone/>
            </a:pPr>
            <a:r>
              <a:t/>
            </a:r>
            <a:endParaRPr b="1" i="0" sz="2400" u="none" cap="none" strike="noStrike">
              <a:solidFill>
                <a:srgbClr val="000000"/>
              </a:solidFill>
              <a:latin typeface="Arial"/>
              <a:ea typeface="Arial"/>
              <a:cs typeface="Arial"/>
              <a:sym typeface="Arial"/>
            </a:endParaRPr>
          </a:p>
          <a:p>
            <a:pPr indent="-341313" lvl="0" marL="341313" marR="0" rtl="0" algn="l">
              <a:lnSpc>
                <a:spcPct val="93000"/>
              </a:lnSpc>
              <a:spcBef>
                <a:spcPts val="604"/>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The services and protocols specified in IEEE 802 map to the lower two layers of OSI</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Data Link </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Physical</a:t>
            </a:r>
            <a:endParaRPr/>
          </a:p>
          <a:p>
            <a:pPr indent="-341313" lvl="0" marL="341313" marR="0" rtl="0" algn="l">
              <a:lnSpc>
                <a:spcPct val="93000"/>
              </a:lnSpc>
              <a:spcBef>
                <a:spcPts val="604"/>
              </a:spcBef>
              <a:spcAft>
                <a:spcPts val="0"/>
              </a:spcAft>
              <a:buClr>
                <a:srgbClr val="000000"/>
              </a:buClr>
              <a:buSzPts val="2040"/>
              <a:buFont typeface="Times New Roman"/>
              <a:buNone/>
            </a:pPr>
            <a:r>
              <a:t/>
            </a:r>
            <a:endParaRPr b="1" i="0" sz="2400" u="none" cap="none" strike="noStrike">
              <a:solidFill>
                <a:srgbClr val="000000"/>
              </a:solidFill>
              <a:latin typeface="Arial"/>
              <a:ea typeface="Arial"/>
              <a:cs typeface="Arial"/>
              <a:sym typeface="Arial"/>
            </a:endParaRPr>
          </a:p>
          <a:p>
            <a:pPr indent="-341313" lvl="0" marL="341313" marR="0" rtl="0" algn="l">
              <a:lnSpc>
                <a:spcPct val="93000"/>
              </a:lnSpc>
              <a:spcBef>
                <a:spcPts val="604"/>
              </a:spcBef>
              <a:spcAft>
                <a:spcPts val="0"/>
              </a:spcAft>
              <a:buClr>
                <a:srgbClr val="000000"/>
              </a:buClr>
              <a:buSzPts val="2040"/>
              <a:buFont typeface="Arimo"/>
              <a:buChar char=""/>
            </a:pPr>
            <a:r>
              <a:rPr b="1" i="0" lang="en-US" sz="2400" u="none" cap="none" strike="noStrike">
                <a:solidFill>
                  <a:srgbClr val="000000"/>
                </a:solidFill>
                <a:latin typeface="Arial"/>
                <a:ea typeface="Arial"/>
                <a:cs typeface="Arial"/>
                <a:sym typeface="Arial"/>
              </a:rPr>
              <a:t>IEEE 802 splits the OSI Data Link Layer into:</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Logical Link Control (LLC) and </a:t>
            </a:r>
            <a:endParaRPr/>
          </a:p>
          <a:p>
            <a:pPr indent="-284163" lvl="1" marL="741363" marR="0" rtl="0" algn="l">
              <a:lnSpc>
                <a:spcPct val="93000"/>
              </a:lnSpc>
              <a:spcBef>
                <a:spcPts val="501"/>
              </a:spcBef>
              <a:spcAft>
                <a:spcPts val="0"/>
              </a:spcAft>
              <a:buClr>
                <a:srgbClr val="000000"/>
              </a:buClr>
              <a:buSzPts val="2000"/>
              <a:buFont typeface="Arimo"/>
              <a:buChar char=""/>
            </a:pPr>
            <a:r>
              <a:rPr b="1" i="0" lang="en-US" sz="2000" u="none" cap="none" strike="noStrike">
                <a:solidFill>
                  <a:srgbClr val="000000"/>
                </a:solidFill>
                <a:latin typeface="Arial"/>
                <a:ea typeface="Arial"/>
                <a:cs typeface="Arial"/>
                <a:sym typeface="Arial"/>
              </a:rPr>
              <a:t>Media Access Control (MAC)</a:t>
            </a:r>
            <a:endParaRPr/>
          </a:p>
        </p:txBody>
      </p:sp>
      <p:sp>
        <p:nvSpPr>
          <p:cNvPr id="140" name="Google Shape;140;p8"/>
          <p:cNvSpPr txBox="1"/>
          <p:nvPr/>
        </p:nvSpPr>
        <p:spPr>
          <a:xfrm>
            <a:off x="970663" y="0"/>
            <a:ext cx="7612108" cy="902088"/>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b="0" i="0" lang="en-US" sz="3600" u="none" cap="none" strike="noStrike">
                <a:solidFill>
                  <a:srgbClr val="CC0000"/>
                </a:solidFill>
                <a:latin typeface="Arial"/>
                <a:ea typeface="Arial"/>
                <a:cs typeface="Arial"/>
                <a:sym typeface="Arial"/>
              </a:rPr>
              <a:t>The 802 Network Technology Family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nvSpPr>
        <p:spPr>
          <a:xfrm>
            <a:off x="685175" y="877666"/>
            <a:ext cx="7773653" cy="5435418"/>
          </a:xfrm>
          <a:prstGeom prst="rect">
            <a:avLst/>
          </a:prstGeom>
          <a:noFill/>
          <a:ln>
            <a:noFill/>
          </a:ln>
        </p:spPr>
        <p:txBody>
          <a:bodyPr anchorCtr="0" anchor="t" bIns="45700" lIns="91400" spcFirstLastPara="1" rIns="91400" wrap="square" tIns="45700">
            <a:noAutofit/>
          </a:bodyPr>
          <a:lstStyle/>
          <a:p>
            <a:pPr indent="-341313" lvl="0" marL="341313" marR="0" rtl="0" algn="l">
              <a:lnSpc>
                <a:spcPct val="80000"/>
              </a:lnSpc>
              <a:spcBef>
                <a:spcPts val="0"/>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 Management</a:t>
            </a:r>
            <a:endParaRPr/>
          </a:p>
          <a:p>
            <a:pPr indent="-284163" lvl="1" marL="741363" marR="0" rtl="0" algn="l">
              <a:lnSpc>
                <a:spcPct val="80000"/>
              </a:lnSpc>
              <a:spcBef>
                <a:spcPts val="331"/>
              </a:spcBef>
              <a:spcAft>
                <a:spcPts val="0"/>
              </a:spcAft>
              <a:buClr>
                <a:srgbClr val="000000"/>
              </a:buClr>
              <a:buSzPts val="1300"/>
              <a:buFont typeface="Arimo"/>
              <a:buChar char=""/>
            </a:pPr>
            <a:r>
              <a:rPr b="1" i="0" lang="en-US" sz="1300" u="none" cap="none" strike="noStrike">
                <a:solidFill>
                  <a:srgbClr val="000000"/>
                </a:solidFill>
                <a:latin typeface="Arial"/>
                <a:ea typeface="Arial"/>
                <a:cs typeface="Arial"/>
                <a:sym typeface="Arial"/>
              </a:rPr>
              <a:t>802.1d Bridging</a:t>
            </a:r>
            <a:endParaRPr/>
          </a:p>
          <a:p>
            <a:pPr indent="-284163" lvl="1" marL="741363" marR="0" rtl="0" algn="l">
              <a:lnSpc>
                <a:spcPct val="80000"/>
              </a:lnSpc>
              <a:spcBef>
                <a:spcPts val="331"/>
              </a:spcBef>
              <a:spcAft>
                <a:spcPts val="0"/>
              </a:spcAft>
              <a:buClr>
                <a:srgbClr val="000000"/>
              </a:buClr>
              <a:buSzPts val="1300"/>
              <a:buFont typeface="Arimo"/>
              <a:buChar char=""/>
            </a:pPr>
            <a:r>
              <a:rPr b="1" i="0" lang="en-US" sz="1300" u="none" cap="none" strike="noStrike">
                <a:solidFill>
                  <a:srgbClr val="000000"/>
                </a:solidFill>
                <a:latin typeface="Arial"/>
                <a:ea typeface="Arial"/>
                <a:cs typeface="Arial"/>
                <a:sym typeface="Arial"/>
              </a:rPr>
              <a:t>802.1q VLANs</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802.2 Logical link control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802.3 Ethernet </a:t>
            </a:r>
            <a:endParaRPr/>
          </a:p>
          <a:p>
            <a:pPr indent="-341313" lvl="0" marL="341313" marR="0" rtl="0" algn="l">
              <a:lnSpc>
                <a:spcPct val="80000"/>
              </a:lnSpc>
              <a:spcBef>
                <a:spcPts val="331"/>
              </a:spcBef>
              <a:spcAft>
                <a:spcPts val="0"/>
              </a:spcAft>
              <a:buClr>
                <a:srgbClr val="FF3300"/>
              </a:buClr>
              <a:buSzPts val="1105"/>
              <a:buFont typeface="Arimo"/>
              <a:buChar char=""/>
            </a:pPr>
            <a:r>
              <a:rPr b="1" i="0" lang="en-US" sz="1300" u="none" cap="none" strike="noStrike">
                <a:solidFill>
                  <a:srgbClr val="FF3300"/>
                </a:solidFill>
                <a:latin typeface="Arial"/>
                <a:ea typeface="Arial"/>
                <a:cs typeface="Arial"/>
                <a:sym typeface="Arial"/>
              </a:rPr>
              <a:t>IEEE 802.4 Token bus (disbanded)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802.5 Token Ring </a:t>
            </a:r>
            <a:endParaRPr/>
          </a:p>
          <a:p>
            <a:pPr indent="-341313" lvl="0" marL="341313" marR="0" rtl="0" algn="l">
              <a:lnSpc>
                <a:spcPct val="80000"/>
              </a:lnSpc>
              <a:spcBef>
                <a:spcPts val="331"/>
              </a:spcBef>
              <a:spcAft>
                <a:spcPts val="0"/>
              </a:spcAft>
              <a:buClr>
                <a:srgbClr val="FF3300"/>
              </a:buClr>
              <a:buSzPts val="1105"/>
              <a:buFont typeface="Arimo"/>
              <a:buChar char=""/>
            </a:pPr>
            <a:r>
              <a:rPr b="1" i="0" lang="en-US" sz="1300" u="none" cap="none" strike="noStrike">
                <a:solidFill>
                  <a:srgbClr val="FF3300"/>
                </a:solidFill>
                <a:latin typeface="Arial"/>
                <a:ea typeface="Arial"/>
                <a:cs typeface="Arial"/>
                <a:sym typeface="Arial"/>
              </a:rPr>
              <a:t>IEEE 802.6 Metropolitan Area Networks (disbanded) </a:t>
            </a:r>
            <a:endParaRPr/>
          </a:p>
          <a:p>
            <a:pPr indent="-341313" lvl="0" marL="341313" marR="0" rtl="0" algn="l">
              <a:lnSpc>
                <a:spcPct val="80000"/>
              </a:lnSpc>
              <a:spcBef>
                <a:spcPts val="331"/>
              </a:spcBef>
              <a:spcAft>
                <a:spcPts val="0"/>
              </a:spcAft>
              <a:buClr>
                <a:srgbClr val="FF3300"/>
              </a:buClr>
              <a:buSzPts val="1105"/>
              <a:buFont typeface="Arimo"/>
              <a:buChar char=""/>
            </a:pPr>
            <a:r>
              <a:rPr b="1" i="0" lang="en-US" sz="1300" u="none" cap="none" strike="noStrike">
                <a:solidFill>
                  <a:srgbClr val="FF3300"/>
                </a:solidFill>
                <a:latin typeface="Arial"/>
                <a:ea typeface="Arial"/>
                <a:cs typeface="Arial"/>
                <a:sym typeface="Arial"/>
              </a:rPr>
              <a:t>IEEE 802.7 Broadband LAN using Coaxial Cable (disbanded) </a:t>
            </a:r>
            <a:endParaRPr/>
          </a:p>
          <a:p>
            <a:pPr indent="-341313" lvl="0" marL="341313" marR="0" rtl="0" algn="l">
              <a:lnSpc>
                <a:spcPct val="80000"/>
              </a:lnSpc>
              <a:spcBef>
                <a:spcPts val="331"/>
              </a:spcBef>
              <a:spcAft>
                <a:spcPts val="0"/>
              </a:spcAft>
              <a:buClr>
                <a:srgbClr val="FF3300"/>
              </a:buClr>
              <a:buSzPts val="1105"/>
              <a:buFont typeface="Arimo"/>
              <a:buChar char=""/>
            </a:pPr>
            <a:r>
              <a:rPr b="1" i="0" lang="en-US" sz="1300" u="none" cap="none" strike="noStrike">
                <a:solidFill>
                  <a:srgbClr val="FF3300"/>
                </a:solidFill>
                <a:latin typeface="Arial"/>
                <a:ea typeface="Arial"/>
                <a:cs typeface="Arial"/>
                <a:sym typeface="Arial"/>
              </a:rPr>
              <a:t>IEEE 802.8 Fiber Optic TAG (disbanded) </a:t>
            </a:r>
            <a:endParaRPr/>
          </a:p>
          <a:p>
            <a:pPr indent="-341313" lvl="0" marL="341313" marR="0" rtl="0" algn="l">
              <a:lnSpc>
                <a:spcPct val="80000"/>
              </a:lnSpc>
              <a:spcBef>
                <a:spcPts val="331"/>
              </a:spcBef>
              <a:spcAft>
                <a:spcPts val="0"/>
              </a:spcAft>
              <a:buClr>
                <a:srgbClr val="FF3300"/>
              </a:buClr>
              <a:buSzPts val="1105"/>
              <a:buFont typeface="Arimo"/>
              <a:buChar char=""/>
            </a:pPr>
            <a:r>
              <a:rPr b="1" i="0" lang="en-US" sz="1300" u="none" cap="none" strike="noStrike">
                <a:solidFill>
                  <a:srgbClr val="FF3300"/>
                </a:solidFill>
                <a:latin typeface="Arial"/>
                <a:ea typeface="Arial"/>
                <a:cs typeface="Arial"/>
                <a:sym typeface="Arial"/>
              </a:rPr>
              <a:t>IEEE 802.9 Integrated Services LAN (disbanded) </a:t>
            </a:r>
            <a:endParaRPr/>
          </a:p>
          <a:p>
            <a:pPr indent="-341313" lvl="0" marL="341313" marR="0" rtl="0" algn="l">
              <a:lnSpc>
                <a:spcPct val="80000"/>
              </a:lnSpc>
              <a:spcBef>
                <a:spcPts val="331"/>
              </a:spcBef>
              <a:spcAft>
                <a:spcPts val="0"/>
              </a:spcAft>
              <a:buClr>
                <a:srgbClr val="FF3300"/>
              </a:buClr>
              <a:buSzPts val="1105"/>
              <a:buFont typeface="Arimo"/>
              <a:buChar char=""/>
            </a:pPr>
            <a:r>
              <a:rPr b="1" i="0" lang="en-US" sz="1300" u="none" cap="none" strike="noStrike">
                <a:solidFill>
                  <a:srgbClr val="FF3300"/>
                </a:solidFill>
                <a:latin typeface="Arial"/>
                <a:ea typeface="Arial"/>
                <a:cs typeface="Arial"/>
                <a:sym typeface="Arial"/>
              </a:rPr>
              <a:t>IEEE 802.10 Interoperable LAN Security (disbanded)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802.11 Wireless LAN (Wi-Fi certification)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802.12 demand priority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802.13 (not used) </a:t>
            </a:r>
            <a:endParaRPr/>
          </a:p>
          <a:p>
            <a:pPr indent="-341313" lvl="0" marL="341313" marR="0" rtl="0" algn="l">
              <a:lnSpc>
                <a:spcPct val="80000"/>
              </a:lnSpc>
              <a:spcBef>
                <a:spcPts val="331"/>
              </a:spcBef>
              <a:spcAft>
                <a:spcPts val="0"/>
              </a:spcAft>
              <a:buClr>
                <a:srgbClr val="FF3300"/>
              </a:buClr>
              <a:buSzPts val="1105"/>
              <a:buFont typeface="Arimo"/>
              <a:buChar char=""/>
            </a:pPr>
            <a:r>
              <a:rPr b="1" i="0" lang="en-US" sz="1300" u="none" cap="none" strike="noStrike">
                <a:solidFill>
                  <a:srgbClr val="FF3300"/>
                </a:solidFill>
                <a:latin typeface="Arial"/>
                <a:ea typeface="Arial"/>
                <a:cs typeface="Arial"/>
                <a:sym typeface="Arial"/>
              </a:rPr>
              <a:t>IEEE 802.14 Cable modems (disbanded)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802.15 Wireless PAN </a:t>
            </a:r>
            <a:endParaRPr/>
          </a:p>
          <a:p>
            <a:pPr indent="-284163" lvl="1" marL="741363" marR="0" rtl="0" algn="l">
              <a:lnSpc>
                <a:spcPct val="80000"/>
              </a:lnSpc>
              <a:spcBef>
                <a:spcPts val="331"/>
              </a:spcBef>
              <a:spcAft>
                <a:spcPts val="0"/>
              </a:spcAft>
              <a:buClr>
                <a:srgbClr val="000000"/>
              </a:buClr>
              <a:buSzPts val="1300"/>
              <a:buFont typeface="Arimo"/>
              <a:buChar char=""/>
            </a:pPr>
            <a:r>
              <a:rPr b="1" i="0" lang="en-US" sz="1300" u="none" cap="none" strike="noStrike">
                <a:solidFill>
                  <a:srgbClr val="000000"/>
                </a:solidFill>
                <a:latin typeface="Arial"/>
                <a:ea typeface="Arial"/>
                <a:cs typeface="Arial"/>
                <a:sym typeface="Arial"/>
              </a:rPr>
              <a:t>IEEE 802.15.1 (Bluetooth certification) </a:t>
            </a:r>
            <a:endParaRPr/>
          </a:p>
          <a:p>
            <a:pPr indent="-284163" lvl="1" marL="741363" marR="0" rtl="0" algn="l">
              <a:lnSpc>
                <a:spcPct val="80000"/>
              </a:lnSpc>
              <a:spcBef>
                <a:spcPts val="331"/>
              </a:spcBef>
              <a:spcAft>
                <a:spcPts val="0"/>
              </a:spcAft>
              <a:buClr>
                <a:srgbClr val="000000"/>
              </a:buClr>
              <a:buSzPts val="1300"/>
              <a:buFont typeface="Arimo"/>
              <a:buChar char=""/>
            </a:pPr>
            <a:r>
              <a:rPr b="1" i="0" lang="en-US" sz="1300" u="none" cap="none" strike="noStrike">
                <a:solidFill>
                  <a:srgbClr val="000000"/>
                </a:solidFill>
                <a:latin typeface="Arial"/>
                <a:ea typeface="Arial"/>
                <a:cs typeface="Arial"/>
                <a:sym typeface="Arial"/>
              </a:rPr>
              <a:t>IEEE 802.15.4 (ZigBee certification)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802.16 Broadband Wireless Access (WiMAX certification) </a:t>
            </a:r>
            <a:endParaRPr/>
          </a:p>
          <a:p>
            <a:pPr indent="-284163" lvl="1" marL="741363" marR="0" rtl="0" algn="l">
              <a:lnSpc>
                <a:spcPct val="80000"/>
              </a:lnSpc>
              <a:spcBef>
                <a:spcPts val="331"/>
              </a:spcBef>
              <a:spcAft>
                <a:spcPts val="0"/>
              </a:spcAft>
              <a:buClr>
                <a:srgbClr val="000000"/>
              </a:buClr>
              <a:buSzPts val="1300"/>
              <a:buFont typeface="Arimo"/>
              <a:buChar char=""/>
            </a:pPr>
            <a:r>
              <a:rPr b="1" i="0" lang="en-US" sz="1300" u="none" cap="none" strike="noStrike">
                <a:solidFill>
                  <a:srgbClr val="000000"/>
                </a:solidFill>
                <a:latin typeface="Arial"/>
                <a:ea typeface="Arial"/>
                <a:cs typeface="Arial"/>
                <a:sym typeface="Arial"/>
              </a:rPr>
              <a:t>IEEE 802.16e (Mobile) Broadband Wireless Access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802.17 Resilient packet ring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802.18 Radio Regulatory TAG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802.19 Coexistence TAG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802.20 Mobile Broadband Wireless Access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802.21 Media Independent Handoff </a:t>
            </a:r>
            <a:endParaRPr/>
          </a:p>
          <a:p>
            <a:pPr indent="-341313" lvl="0" marL="341313" marR="0" rtl="0" algn="l">
              <a:lnSpc>
                <a:spcPct val="80000"/>
              </a:lnSpc>
              <a:spcBef>
                <a:spcPts val="331"/>
              </a:spcBef>
              <a:spcAft>
                <a:spcPts val="0"/>
              </a:spcAft>
              <a:buClr>
                <a:srgbClr val="000000"/>
              </a:buClr>
              <a:buSzPts val="1105"/>
              <a:buFont typeface="Arimo"/>
              <a:buChar char=""/>
            </a:pPr>
            <a:r>
              <a:rPr b="1" i="0" lang="en-US" sz="1300" u="none" cap="none" strike="noStrike">
                <a:solidFill>
                  <a:srgbClr val="000000"/>
                </a:solidFill>
                <a:latin typeface="Arial"/>
                <a:ea typeface="Arial"/>
                <a:cs typeface="Arial"/>
                <a:sym typeface="Arial"/>
              </a:rPr>
              <a:t>IEEE 802.22 Wireless Regional Area Network </a:t>
            </a:r>
            <a:endParaRPr/>
          </a:p>
        </p:txBody>
      </p:sp>
      <p:sp>
        <p:nvSpPr>
          <p:cNvPr id="150" name="Google Shape;150;p9"/>
          <p:cNvSpPr txBox="1"/>
          <p:nvPr/>
        </p:nvSpPr>
        <p:spPr>
          <a:xfrm>
            <a:off x="970663" y="0"/>
            <a:ext cx="7612108" cy="902088"/>
          </a:xfrm>
          <a:prstGeom prst="rect">
            <a:avLst/>
          </a:prstGeom>
          <a:noFill/>
          <a:ln>
            <a:noFill/>
          </a:ln>
        </p:spPr>
        <p:txBody>
          <a:bodyPr anchorCtr="0" anchor="t" bIns="41650" lIns="83325" spcFirstLastPara="1" rIns="83325" wrap="square" tIns="41650">
            <a:noAutofit/>
          </a:bodyPr>
          <a:lstStyle/>
          <a:p>
            <a:pPr indent="0" lvl="0" marL="0" marR="0" rtl="0" algn="ctr">
              <a:lnSpc>
                <a:spcPct val="100000"/>
              </a:lnSpc>
              <a:spcBef>
                <a:spcPts val="0"/>
              </a:spcBef>
              <a:spcAft>
                <a:spcPts val="0"/>
              </a:spcAft>
              <a:buClr>
                <a:srgbClr val="CC0000"/>
              </a:buClr>
              <a:buSzPts val="3600"/>
              <a:buFont typeface="Times New Roman"/>
              <a:buNone/>
            </a:pPr>
            <a:r>
              <a:rPr b="0" i="0" lang="en-US" sz="3600" u="none" cap="none" strike="noStrike">
                <a:solidFill>
                  <a:srgbClr val="CC0000"/>
                </a:solidFill>
                <a:latin typeface="Arial"/>
                <a:ea typeface="Arial"/>
                <a:cs typeface="Arial"/>
                <a:sym typeface="Arial"/>
              </a:rPr>
              <a:t>The 802 Network Technology Family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تصميم افتراضي">
  <a:themeElements>
    <a:clrScheme name="تصميم افتراضي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2019-02-21T09:00:18Z</dcterms:created>
  <dc:creator>hoda</dc:creator>
</cp:coreProperties>
</file>