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7" roundtripDataSignature="AMtx7mhw4QJYAUD7pwarslRsXetlNoVZ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BCH is an error correction code. Invented in 1959 and 1960 independently</a:t>
            </a:r>
            <a:endParaRPr/>
          </a:p>
        </p:txBody>
      </p:sp>
      <p:sp>
        <p:nvSpPr>
          <p:cNvPr id="181" name="Google Shape;18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955675" y="685800"/>
            <a:ext cx="49466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64" name="Google Shape;64;p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2: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 complete cycle of eight time slots is called a (TDMA) frame. Users cannot use all frames; for every 24 GSM frames that carry voice/data, one is "stolen" for signaling and another reserved for other types of traffic (such as short text messages or caller line identification). Thus eight slots make up a TDMframe and 26 TDM frames make up a multiframe. Multiframes are in turn grouped into superframes and hyperframes. Some of the slots here are used to hold several control channels for managing theGSM system</a:t>
            </a:r>
            <a:endParaRPr/>
          </a:p>
        </p:txBody>
      </p:sp>
      <p:sp>
        <p:nvSpPr>
          <p:cNvPr id="325" name="Google Shape;32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control channels in GSM are classified into three broad categories. The broadcast control channel(BCCH) is a downlink channel that contains the BS's identity and channel status. All MTs monitor the BCCH to detect if they have moved into a new cell. The dedicated control channel (DCCH) is used for call-setup, location updates, and all call-management related information exchange. Every call has its own allotted DCCH. The information obtained on the DCCH is used by the BS to keep a record of all the MTs currently in its footprint (coverage area). The third category, common control channel(CCCH), consists of the downlink paging channel, which is used to page any MT to alert it for an incoming call, the random access channel, which supports slotted ALOHA-based (random request without reservation of time slot) request from MT to BS for call-initiation, and the access grant channel, on which the BS informs the MT of an allotted duplex channel for a call</a:t>
            </a:r>
            <a:endParaRPr/>
          </a:p>
        </p:txBody>
      </p:sp>
      <p:sp>
        <p:nvSpPr>
          <p:cNvPr id="346" name="Google Shape;34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3:notes"/>
          <p:cNvSpPr/>
          <p:nvPr>
            <p:ph idx="2" type="sldImg"/>
          </p:nvPr>
        </p:nvSpPr>
        <p:spPr>
          <a:xfrm>
            <a:off x="955675" y="685800"/>
            <a:ext cx="49466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955675" y="685800"/>
            <a:ext cx="49466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4" name="Google Shape;54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6" name="Google Shape;636;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1:notes"/>
          <p:cNvSpPr/>
          <p:nvPr>
            <p:ph idx="2" type="sldImg"/>
          </p:nvPr>
        </p:nvSpPr>
        <p:spPr>
          <a:xfrm>
            <a:off x="955675" y="685800"/>
            <a:ext cx="49466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6" name="Google Shape;67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72"/>
          <p:cNvSpPr txBox="1"/>
          <p:nvPr>
            <p:ph type="title"/>
          </p:nvPr>
        </p:nvSpPr>
        <p:spPr>
          <a:xfrm>
            <a:off x="1792292" y="4800602"/>
            <a:ext cx="5486400" cy="566738"/>
          </a:xfrm>
          <a:prstGeom prst="rect">
            <a:avLst/>
          </a:prstGeom>
          <a:noFill/>
          <a:ln>
            <a:noFill/>
          </a:ln>
        </p:spPr>
        <p:txBody>
          <a:bodyPr anchorCtr="0" anchor="b" bIns="42875" lIns="85775" spcFirstLastPara="1" rIns="85775" wrap="square" tIns="42875">
            <a:noAutofit/>
          </a:bodyPr>
          <a:lstStyle>
            <a:lvl1pPr lvl="0" algn="l">
              <a:lnSpc>
                <a:spcPct val="93000"/>
              </a:lnSpc>
              <a:spcBef>
                <a:spcPts val="0"/>
              </a:spcBef>
              <a:spcAft>
                <a:spcPts val="0"/>
              </a:spcAft>
              <a:buSzPts val="1400"/>
              <a:buNone/>
              <a:defRPr b="1" sz="19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9" name="Google Shape;49;p72"/>
          <p:cNvSpPr/>
          <p:nvPr>
            <p:ph idx="2" type="pic"/>
          </p:nvPr>
        </p:nvSpPr>
        <p:spPr>
          <a:xfrm>
            <a:off x="1792292" y="612776"/>
            <a:ext cx="5486400" cy="4114800"/>
          </a:xfrm>
          <a:prstGeom prst="rect">
            <a:avLst/>
          </a:prstGeom>
          <a:noFill/>
          <a:ln>
            <a:noFill/>
          </a:ln>
        </p:spPr>
      </p:sp>
      <p:sp>
        <p:nvSpPr>
          <p:cNvPr id="50" name="Google Shape;50;p72"/>
          <p:cNvSpPr txBox="1"/>
          <p:nvPr>
            <p:ph idx="1" type="body"/>
          </p:nvPr>
        </p:nvSpPr>
        <p:spPr>
          <a:xfrm>
            <a:off x="1792292" y="5367337"/>
            <a:ext cx="5486400" cy="804863"/>
          </a:xfrm>
          <a:prstGeom prst="rect">
            <a:avLst/>
          </a:prstGeom>
          <a:noFill/>
          <a:ln>
            <a:noFill/>
          </a:ln>
        </p:spPr>
        <p:txBody>
          <a:bodyPr anchorCtr="0" anchor="t" bIns="42875" lIns="85775" spcFirstLastPara="1" rIns="85775" wrap="square" tIns="42875">
            <a:noAutofit/>
          </a:bodyPr>
          <a:lstStyle>
            <a:lvl1pPr indent="-228600" lvl="0" marL="457200" algn="l">
              <a:lnSpc>
                <a:spcPct val="95000"/>
              </a:lnSpc>
              <a:spcBef>
                <a:spcPts val="657"/>
              </a:spcBef>
              <a:spcAft>
                <a:spcPts val="0"/>
              </a:spcAft>
              <a:buSzPts val="1105"/>
              <a:buNone/>
              <a:defRPr sz="1300"/>
            </a:lvl1pPr>
            <a:lvl2pPr indent="-228600" lvl="1" marL="914400" algn="l">
              <a:lnSpc>
                <a:spcPct val="95000"/>
              </a:lnSpc>
              <a:spcBef>
                <a:spcPts val="556"/>
              </a:spcBef>
              <a:spcAft>
                <a:spcPts val="0"/>
              </a:spcAft>
              <a:buSzPts val="935"/>
              <a:buNone/>
              <a:defRPr sz="1100"/>
            </a:lvl2pPr>
            <a:lvl3pPr indent="-228600" lvl="2" marL="1371600" algn="l">
              <a:lnSpc>
                <a:spcPct val="95000"/>
              </a:lnSpc>
              <a:spcBef>
                <a:spcPts val="465"/>
              </a:spcBef>
              <a:spcAft>
                <a:spcPts val="0"/>
              </a:spcAft>
              <a:buSzPts val="765"/>
              <a:buNone/>
              <a:defRPr sz="900"/>
            </a:lvl3pPr>
            <a:lvl4pPr indent="-228600" lvl="3" marL="1828800" algn="l">
              <a:lnSpc>
                <a:spcPct val="95000"/>
              </a:lnSpc>
              <a:spcBef>
                <a:spcPts val="420"/>
              </a:spcBef>
              <a:spcAft>
                <a:spcPts val="0"/>
              </a:spcAft>
              <a:buSzPts val="520"/>
              <a:buNone/>
              <a:defRPr sz="800"/>
            </a:lvl4pPr>
            <a:lvl5pPr indent="-228600" lvl="4" marL="2286000" algn="l">
              <a:lnSpc>
                <a:spcPct val="95000"/>
              </a:lnSpc>
              <a:spcBef>
                <a:spcPts val="420"/>
              </a:spcBef>
              <a:spcAft>
                <a:spcPts val="0"/>
              </a:spcAft>
              <a:buSzPts val="800"/>
              <a:buNone/>
              <a:defRPr sz="800"/>
            </a:lvl5pPr>
            <a:lvl6pPr indent="-228600" lvl="5" marL="2743200" algn="l">
              <a:lnSpc>
                <a:spcPct val="95000"/>
              </a:lnSpc>
              <a:spcBef>
                <a:spcPts val="419"/>
              </a:spcBef>
              <a:spcAft>
                <a:spcPts val="0"/>
              </a:spcAft>
              <a:buSzPts val="800"/>
              <a:buNone/>
              <a:defRPr sz="800"/>
            </a:lvl6pPr>
            <a:lvl7pPr indent="-228600" lvl="6" marL="3200400" algn="l">
              <a:lnSpc>
                <a:spcPct val="95000"/>
              </a:lnSpc>
              <a:spcBef>
                <a:spcPts val="419"/>
              </a:spcBef>
              <a:spcAft>
                <a:spcPts val="0"/>
              </a:spcAft>
              <a:buSzPts val="800"/>
              <a:buNone/>
              <a:defRPr sz="800"/>
            </a:lvl7pPr>
            <a:lvl8pPr indent="-228600" lvl="7" marL="3657600" algn="l">
              <a:lnSpc>
                <a:spcPct val="95000"/>
              </a:lnSpc>
              <a:spcBef>
                <a:spcPts val="419"/>
              </a:spcBef>
              <a:spcAft>
                <a:spcPts val="0"/>
              </a:spcAft>
              <a:buSzPts val="800"/>
              <a:buNone/>
              <a:defRPr sz="800"/>
            </a:lvl8pPr>
            <a:lvl9pPr indent="-228600" lvl="8" marL="4114800" algn="l">
              <a:lnSpc>
                <a:spcPct val="95000"/>
              </a:lnSpc>
              <a:spcBef>
                <a:spcPts val="419"/>
              </a:spcBef>
              <a:spcAft>
                <a:spcPts val="0"/>
              </a:spcAft>
              <a:buSzPts val="800"/>
              <a:buNone/>
              <a:defRPr sz="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73"/>
          <p:cNvSpPr txBox="1"/>
          <p:nvPr>
            <p:ph type="title"/>
          </p:nvPr>
        </p:nvSpPr>
        <p:spPr>
          <a:xfrm>
            <a:off x="1371740" y="0"/>
            <a:ext cx="7314086" cy="988758"/>
          </a:xfrm>
          <a:prstGeom prst="rect">
            <a:avLst/>
          </a:prstGeom>
          <a:noFill/>
          <a:ln>
            <a:noFill/>
          </a:ln>
        </p:spPr>
        <p:txBody>
          <a:bodyPr anchorCtr="0" anchor="ctr" bIns="42875" lIns="85775" spcFirstLastPara="1" rIns="85775" wrap="square" tIns="428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3" name="Google Shape;53;p73"/>
          <p:cNvSpPr txBox="1"/>
          <p:nvPr>
            <p:ph idx="1" type="body"/>
          </p:nvPr>
        </p:nvSpPr>
        <p:spPr>
          <a:xfrm rot="5400000">
            <a:off x="2400106" y="-419491"/>
            <a:ext cx="4342395" cy="8229043"/>
          </a:xfrm>
          <a:prstGeom prst="rect">
            <a:avLst/>
          </a:prstGeom>
          <a:noFill/>
          <a:ln>
            <a:noFill/>
          </a:ln>
        </p:spPr>
        <p:txBody>
          <a:bodyPr anchorCtr="0" anchor="t" bIns="42875" lIns="85775" spcFirstLastPara="1" rIns="85775" wrap="square" tIns="42875">
            <a:noAutofit/>
          </a:bodyPr>
          <a:lstStyle>
            <a:lvl1pPr indent="-325755" lvl="0" marL="457200" algn="l">
              <a:lnSpc>
                <a:spcPct val="95000"/>
              </a:lnSpc>
              <a:spcBef>
                <a:spcPts val="657"/>
              </a:spcBef>
              <a:spcAft>
                <a:spcPts val="0"/>
              </a:spcAft>
              <a:buSzPts val="1530"/>
              <a:buChar char="●"/>
              <a:defRPr/>
            </a:lvl1pPr>
            <a:lvl2pPr indent="-325755" lvl="1" marL="914400" algn="l">
              <a:lnSpc>
                <a:spcPct val="95000"/>
              </a:lnSpc>
              <a:spcBef>
                <a:spcPts val="556"/>
              </a:spcBef>
              <a:spcAft>
                <a:spcPts val="0"/>
              </a:spcAft>
              <a:buSzPts val="1530"/>
              <a:buChar char="■"/>
              <a:defRPr/>
            </a:lvl2pPr>
            <a:lvl3pPr indent="-325755" lvl="2" marL="1371600" algn="l">
              <a:lnSpc>
                <a:spcPct val="95000"/>
              </a:lnSpc>
              <a:spcBef>
                <a:spcPts val="465"/>
              </a:spcBef>
              <a:spcAft>
                <a:spcPts val="0"/>
              </a:spcAft>
              <a:buSzPts val="1530"/>
              <a:buChar char="○"/>
              <a:defRPr/>
            </a:lvl3pPr>
            <a:lvl4pPr indent="-302894" lvl="3" marL="1828800" algn="l">
              <a:lnSpc>
                <a:spcPct val="95000"/>
              </a:lnSpc>
              <a:spcBef>
                <a:spcPts val="420"/>
              </a:spcBef>
              <a:spcAft>
                <a:spcPts val="0"/>
              </a:spcAft>
              <a:buSzPts val="1170"/>
              <a:buChar char="◆"/>
              <a:defRPr/>
            </a:lvl4pPr>
            <a:lvl5pPr indent="-342900" lvl="4" marL="2286000" algn="l">
              <a:lnSpc>
                <a:spcPct val="95000"/>
              </a:lnSpc>
              <a:spcBef>
                <a:spcPts val="420"/>
              </a:spcBef>
              <a:spcAft>
                <a:spcPts val="0"/>
              </a:spcAft>
              <a:buSzPts val="1800"/>
              <a:buChar char="–"/>
              <a:defRPr/>
            </a:lvl5pPr>
            <a:lvl6pPr indent="-342900" lvl="5" marL="2743200" algn="l">
              <a:lnSpc>
                <a:spcPct val="95000"/>
              </a:lnSpc>
              <a:spcBef>
                <a:spcPts val="419"/>
              </a:spcBef>
              <a:spcAft>
                <a:spcPts val="0"/>
              </a:spcAft>
              <a:buSzPts val="1800"/>
              <a:buChar char="–"/>
              <a:defRPr/>
            </a:lvl6pPr>
            <a:lvl7pPr indent="-342900" lvl="6" marL="3200400" algn="l">
              <a:lnSpc>
                <a:spcPct val="95000"/>
              </a:lnSpc>
              <a:spcBef>
                <a:spcPts val="419"/>
              </a:spcBef>
              <a:spcAft>
                <a:spcPts val="0"/>
              </a:spcAft>
              <a:buSzPts val="1800"/>
              <a:buChar char="–"/>
              <a:defRPr/>
            </a:lvl7pPr>
            <a:lvl8pPr indent="-342900" lvl="7" marL="3657600" algn="l">
              <a:lnSpc>
                <a:spcPct val="95000"/>
              </a:lnSpc>
              <a:spcBef>
                <a:spcPts val="419"/>
              </a:spcBef>
              <a:spcAft>
                <a:spcPts val="0"/>
              </a:spcAft>
              <a:buSzPts val="1800"/>
              <a:buChar char="–"/>
              <a:defRPr/>
            </a:lvl8pPr>
            <a:lvl9pPr indent="-342900" lvl="8" marL="4114800" algn="l">
              <a:lnSpc>
                <a:spcPct val="95000"/>
              </a:lnSpc>
              <a:spcBef>
                <a:spcPts val="419"/>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74"/>
          <p:cNvSpPr txBox="1"/>
          <p:nvPr>
            <p:ph type="title"/>
          </p:nvPr>
        </p:nvSpPr>
        <p:spPr>
          <a:xfrm rot="5400000">
            <a:off x="4724402" y="1905002"/>
            <a:ext cx="5865813" cy="2055813"/>
          </a:xfrm>
          <a:prstGeom prst="rect">
            <a:avLst/>
          </a:prstGeom>
          <a:noFill/>
          <a:ln>
            <a:noFill/>
          </a:ln>
        </p:spPr>
        <p:txBody>
          <a:bodyPr anchorCtr="0" anchor="ctr" bIns="42875" lIns="85775" spcFirstLastPara="1" rIns="85775" wrap="square" tIns="428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6" name="Google Shape;56;p74"/>
          <p:cNvSpPr txBox="1"/>
          <p:nvPr>
            <p:ph idx="1" type="body"/>
          </p:nvPr>
        </p:nvSpPr>
        <p:spPr>
          <a:xfrm rot="5400000">
            <a:off x="534194" y="-76992"/>
            <a:ext cx="5865813" cy="6019800"/>
          </a:xfrm>
          <a:prstGeom prst="rect">
            <a:avLst/>
          </a:prstGeom>
          <a:noFill/>
          <a:ln>
            <a:noFill/>
          </a:ln>
        </p:spPr>
        <p:txBody>
          <a:bodyPr anchorCtr="0" anchor="t" bIns="42875" lIns="85775" spcFirstLastPara="1" rIns="85775" wrap="square" tIns="42875">
            <a:noAutofit/>
          </a:bodyPr>
          <a:lstStyle>
            <a:lvl1pPr indent="-325755" lvl="0" marL="457200" algn="l">
              <a:lnSpc>
                <a:spcPct val="95000"/>
              </a:lnSpc>
              <a:spcBef>
                <a:spcPts val="657"/>
              </a:spcBef>
              <a:spcAft>
                <a:spcPts val="0"/>
              </a:spcAft>
              <a:buSzPts val="1530"/>
              <a:buChar char="●"/>
              <a:defRPr/>
            </a:lvl1pPr>
            <a:lvl2pPr indent="-325755" lvl="1" marL="914400" algn="l">
              <a:lnSpc>
                <a:spcPct val="95000"/>
              </a:lnSpc>
              <a:spcBef>
                <a:spcPts val="556"/>
              </a:spcBef>
              <a:spcAft>
                <a:spcPts val="0"/>
              </a:spcAft>
              <a:buSzPts val="1530"/>
              <a:buChar char="■"/>
              <a:defRPr/>
            </a:lvl2pPr>
            <a:lvl3pPr indent="-325755" lvl="2" marL="1371600" algn="l">
              <a:lnSpc>
                <a:spcPct val="95000"/>
              </a:lnSpc>
              <a:spcBef>
                <a:spcPts val="465"/>
              </a:spcBef>
              <a:spcAft>
                <a:spcPts val="0"/>
              </a:spcAft>
              <a:buSzPts val="1530"/>
              <a:buChar char="○"/>
              <a:defRPr/>
            </a:lvl3pPr>
            <a:lvl4pPr indent="-302894" lvl="3" marL="1828800" algn="l">
              <a:lnSpc>
                <a:spcPct val="95000"/>
              </a:lnSpc>
              <a:spcBef>
                <a:spcPts val="420"/>
              </a:spcBef>
              <a:spcAft>
                <a:spcPts val="0"/>
              </a:spcAft>
              <a:buSzPts val="1170"/>
              <a:buChar char="◆"/>
              <a:defRPr/>
            </a:lvl4pPr>
            <a:lvl5pPr indent="-342900" lvl="4" marL="2286000" algn="l">
              <a:lnSpc>
                <a:spcPct val="95000"/>
              </a:lnSpc>
              <a:spcBef>
                <a:spcPts val="420"/>
              </a:spcBef>
              <a:spcAft>
                <a:spcPts val="0"/>
              </a:spcAft>
              <a:buSzPts val="1800"/>
              <a:buChar char="–"/>
              <a:defRPr/>
            </a:lvl5pPr>
            <a:lvl6pPr indent="-342900" lvl="5" marL="2743200" algn="l">
              <a:lnSpc>
                <a:spcPct val="95000"/>
              </a:lnSpc>
              <a:spcBef>
                <a:spcPts val="419"/>
              </a:spcBef>
              <a:spcAft>
                <a:spcPts val="0"/>
              </a:spcAft>
              <a:buSzPts val="1800"/>
              <a:buChar char="–"/>
              <a:defRPr/>
            </a:lvl6pPr>
            <a:lvl7pPr indent="-342900" lvl="6" marL="3200400" algn="l">
              <a:lnSpc>
                <a:spcPct val="95000"/>
              </a:lnSpc>
              <a:spcBef>
                <a:spcPts val="419"/>
              </a:spcBef>
              <a:spcAft>
                <a:spcPts val="0"/>
              </a:spcAft>
              <a:buSzPts val="1800"/>
              <a:buChar char="–"/>
              <a:defRPr/>
            </a:lvl7pPr>
            <a:lvl8pPr indent="-342900" lvl="7" marL="3657600" algn="l">
              <a:lnSpc>
                <a:spcPct val="95000"/>
              </a:lnSpc>
              <a:spcBef>
                <a:spcPts val="419"/>
              </a:spcBef>
              <a:spcAft>
                <a:spcPts val="0"/>
              </a:spcAft>
              <a:buSzPts val="1800"/>
              <a:buChar char="–"/>
              <a:defRPr/>
            </a:lvl8pPr>
            <a:lvl9pPr indent="-342900" lvl="8" marL="4114800" algn="l">
              <a:lnSpc>
                <a:spcPct val="95000"/>
              </a:lnSpc>
              <a:spcBef>
                <a:spcPts val="419"/>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64"/>
          <p:cNvSpPr txBox="1"/>
          <p:nvPr>
            <p:ph type="title"/>
          </p:nvPr>
        </p:nvSpPr>
        <p:spPr>
          <a:xfrm>
            <a:off x="1371605" y="6"/>
            <a:ext cx="7313612" cy="1084485"/>
          </a:xfrm>
          <a:prstGeom prst="rect">
            <a:avLst/>
          </a:prstGeom>
          <a:noFill/>
          <a:ln>
            <a:noFill/>
          </a:ln>
        </p:spPr>
        <p:txBody>
          <a:bodyPr anchorCtr="0" anchor="ctr" bIns="42875" lIns="85775" spcFirstLastPara="1" rIns="85775" wrap="square" tIns="42875">
            <a:noAutofit/>
          </a:bodyPr>
          <a:lstStyle>
            <a:lvl1pPr lvl="0" algn="ctr">
              <a:lnSpc>
                <a:spcPct val="93000"/>
              </a:lnSpc>
              <a:spcBef>
                <a:spcPts val="0"/>
              </a:spcBef>
              <a:spcAft>
                <a:spcPts val="0"/>
              </a:spcAft>
              <a:buSzPts val="1400"/>
              <a:buNone/>
              <a:defRPr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64"/>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lvl1pPr indent="-325755" lvl="0" marL="457200" algn="l">
              <a:lnSpc>
                <a:spcPct val="95000"/>
              </a:lnSpc>
              <a:spcBef>
                <a:spcPts val="657"/>
              </a:spcBef>
              <a:spcAft>
                <a:spcPts val="0"/>
              </a:spcAft>
              <a:buSzPts val="1530"/>
              <a:buChar char="●"/>
              <a:defRPr/>
            </a:lvl1pPr>
            <a:lvl2pPr indent="-352742" lvl="1" marL="914400" algn="l">
              <a:lnSpc>
                <a:spcPct val="95000"/>
              </a:lnSpc>
              <a:spcBef>
                <a:spcPts val="556"/>
              </a:spcBef>
              <a:spcAft>
                <a:spcPts val="0"/>
              </a:spcAft>
              <a:buClr>
                <a:schemeClr val="accent2"/>
              </a:buClr>
              <a:buSzPts val="1955"/>
              <a:buChar char="■"/>
              <a:defRPr/>
            </a:lvl2pPr>
            <a:lvl3pPr indent="-331152" lvl="2" marL="1371600" algn="l">
              <a:lnSpc>
                <a:spcPct val="95000"/>
              </a:lnSpc>
              <a:spcBef>
                <a:spcPts val="465"/>
              </a:spcBef>
              <a:spcAft>
                <a:spcPts val="0"/>
              </a:spcAft>
              <a:buClr>
                <a:schemeClr val="accent2"/>
              </a:buClr>
              <a:buSzPts val="1615"/>
              <a:buChar char="○"/>
              <a:defRPr/>
            </a:lvl3pPr>
            <a:lvl4pPr indent="-302894" lvl="3" marL="1828800" algn="l">
              <a:lnSpc>
                <a:spcPct val="95000"/>
              </a:lnSpc>
              <a:spcBef>
                <a:spcPts val="420"/>
              </a:spcBef>
              <a:spcAft>
                <a:spcPts val="0"/>
              </a:spcAft>
              <a:buClr>
                <a:schemeClr val="accent2"/>
              </a:buClr>
              <a:buSzPts val="1170"/>
              <a:buChar char="◆"/>
              <a:defRPr/>
            </a:lvl4pPr>
            <a:lvl5pPr indent="-342900" lvl="4" marL="2286000" algn="l">
              <a:lnSpc>
                <a:spcPct val="95000"/>
              </a:lnSpc>
              <a:spcBef>
                <a:spcPts val="420"/>
              </a:spcBef>
              <a:spcAft>
                <a:spcPts val="0"/>
              </a:spcAft>
              <a:buClr>
                <a:schemeClr val="accent2"/>
              </a:buClr>
              <a:buSzPts val="1800"/>
              <a:buChar char="–"/>
              <a:defRPr/>
            </a:lvl5pPr>
            <a:lvl6pPr indent="-342900" lvl="5" marL="2743200" algn="l">
              <a:lnSpc>
                <a:spcPct val="95000"/>
              </a:lnSpc>
              <a:spcBef>
                <a:spcPts val="419"/>
              </a:spcBef>
              <a:spcAft>
                <a:spcPts val="0"/>
              </a:spcAft>
              <a:buSzPts val="1800"/>
              <a:buChar char="–"/>
              <a:defRPr/>
            </a:lvl6pPr>
            <a:lvl7pPr indent="-342900" lvl="6" marL="3200400" algn="l">
              <a:lnSpc>
                <a:spcPct val="95000"/>
              </a:lnSpc>
              <a:spcBef>
                <a:spcPts val="419"/>
              </a:spcBef>
              <a:spcAft>
                <a:spcPts val="0"/>
              </a:spcAft>
              <a:buSzPts val="1800"/>
              <a:buChar char="–"/>
              <a:defRPr/>
            </a:lvl7pPr>
            <a:lvl8pPr indent="-342900" lvl="7" marL="3657600" algn="l">
              <a:lnSpc>
                <a:spcPct val="95000"/>
              </a:lnSpc>
              <a:spcBef>
                <a:spcPts val="419"/>
              </a:spcBef>
              <a:spcAft>
                <a:spcPts val="0"/>
              </a:spcAft>
              <a:buSzPts val="1800"/>
              <a:buChar char="–"/>
              <a:defRPr/>
            </a:lvl8pPr>
            <a:lvl9pPr indent="-342900" lvl="8" marL="4114800" algn="l">
              <a:lnSpc>
                <a:spcPct val="95000"/>
              </a:lnSpc>
              <a:spcBef>
                <a:spcPts val="419"/>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5"/>
          <p:cNvSpPr txBox="1"/>
          <p:nvPr>
            <p:ph type="title"/>
          </p:nvPr>
        </p:nvSpPr>
        <p:spPr>
          <a:xfrm>
            <a:off x="722317" y="4406907"/>
            <a:ext cx="7772401" cy="1362075"/>
          </a:xfrm>
          <a:prstGeom prst="rect">
            <a:avLst/>
          </a:prstGeom>
          <a:noFill/>
          <a:ln>
            <a:noFill/>
          </a:ln>
        </p:spPr>
        <p:txBody>
          <a:bodyPr anchorCtr="0" anchor="t" bIns="42875" lIns="85775" spcFirstLastPara="1" rIns="85775" wrap="square" tIns="42875">
            <a:noAutofit/>
          </a:bodyPr>
          <a:lstStyle>
            <a:lvl1pPr lvl="0" algn="l">
              <a:lnSpc>
                <a:spcPct val="93000"/>
              </a:lnSpc>
              <a:spcBef>
                <a:spcPts val="0"/>
              </a:spcBef>
              <a:spcAft>
                <a:spcPts val="0"/>
              </a:spcAft>
              <a:buSzPts val="1400"/>
              <a:buNone/>
              <a:defRPr b="1" sz="3700"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3" name="Google Shape;23;p65"/>
          <p:cNvSpPr txBox="1"/>
          <p:nvPr>
            <p:ph idx="1" type="body"/>
          </p:nvPr>
        </p:nvSpPr>
        <p:spPr>
          <a:xfrm>
            <a:off x="722317" y="2906716"/>
            <a:ext cx="7772401" cy="1500187"/>
          </a:xfrm>
          <a:prstGeom prst="rect">
            <a:avLst/>
          </a:prstGeom>
          <a:noFill/>
          <a:ln>
            <a:noFill/>
          </a:ln>
        </p:spPr>
        <p:txBody>
          <a:bodyPr anchorCtr="0" anchor="b" bIns="42875" lIns="85775" spcFirstLastPara="1" rIns="85775" wrap="square" tIns="42875">
            <a:noAutofit/>
          </a:bodyPr>
          <a:lstStyle>
            <a:lvl1pPr indent="-228600" lvl="0" marL="457200" algn="l">
              <a:lnSpc>
                <a:spcPct val="95000"/>
              </a:lnSpc>
              <a:spcBef>
                <a:spcPts val="657"/>
              </a:spcBef>
              <a:spcAft>
                <a:spcPts val="0"/>
              </a:spcAft>
              <a:buSzPts val="1615"/>
              <a:buNone/>
              <a:defRPr sz="1900"/>
            </a:lvl1pPr>
            <a:lvl2pPr indent="-228600" lvl="1" marL="914400" algn="l">
              <a:lnSpc>
                <a:spcPct val="95000"/>
              </a:lnSpc>
              <a:spcBef>
                <a:spcPts val="556"/>
              </a:spcBef>
              <a:spcAft>
                <a:spcPts val="0"/>
              </a:spcAft>
              <a:buSzPts val="1360"/>
              <a:buNone/>
              <a:defRPr sz="1600"/>
            </a:lvl2pPr>
            <a:lvl3pPr indent="-228600" lvl="2" marL="1371600" algn="l">
              <a:lnSpc>
                <a:spcPct val="95000"/>
              </a:lnSpc>
              <a:spcBef>
                <a:spcPts val="465"/>
              </a:spcBef>
              <a:spcAft>
                <a:spcPts val="0"/>
              </a:spcAft>
              <a:buSzPts val="1190"/>
              <a:buNone/>
              <a:defRPr sz="1400"/>
            </a:lvl3pPr>
            <a:lvl4pPr indent="-228600" lvl="3" marL="1828800" algn="l">
              <a:lnSpc>
                <a:spcPct val="95000"/>
              </a:lnSpc>
              <a:spcBef>
                <a:spcPts val="420"/>
              </a:spcBef>
              <a:spcAft>
                <a:spcPts val="0"/>
              </a:spcAft>
              <a:buSzPts val="845"/>
              <a:buNone/>
              <a:defRPr sz="1300"/>
            </a:lvl4pPr>
            <a:lvl5pPr indent="-228600" lvl="4" marL="2286000" algn="l">
              <a:lnSpc>
                <a:spcPct val="95000"/>
              </a:lnSpc>
              <a:spcBef>
                <a:spcPts val="420"/>
              </a:spcBef>
              <a:spcAft>
                <a:spcPts val="0"/>
              </a:spcAft>
              <a:buSzPts val="1300"/>
              <a:buNone/>
              <a:defRPr sz="1300"/>
            </a:lvl5pPr>
            <a:lvl6pPr indent="-228600" lvl="5" marL="2743200" algn="l">
              <a:lnSpc>
                <a:spcPct val="95000"/>
              </a:lnSpc>
              <a:spcBef>
                <a:spcPts val="419"/>
              </a:spcBef>
              <a:spcAft>
                <a:spcPts val="0"/>
              </a:spcAft>
              <a:buSzPts val="1300"/>
              <a:buNone/>
              <a:defRPr sz="1300"/>
            </a:lvl6pPr>
            <a:lvl7pPr indent="-228600" lvl="6" marL="3200400" algn="l">
              <a:lnSpc>
                <a:spcPct val="95000"/>
              </a:lnSpc>
              <a:spcBef>
                <a:spcPts val="419"/>
              </a:spcBef>
              <a:spcAft>
                <a:spcPts val="0"/>
              </a:spcAft>
              <a:buSzPts val="1300"/>
              <a:buNone/>
              <a:defRPr sz="1300"/>
            </a:lvl7pPr>
            <a:lvl8pPr indent="-228600" lvl="7" marL="3657600" algn="l">
              <a:lnSpc>
                <a:spcPct val="95000"/>
              </a:lnSpc>
              <a:spcBef>
                <a:spcPts val="419"/>
              </a:spcBef>
              <a:spcAft>
                <a:spcPts val="0"/>
              </a:spcAft>
              <a:buSzPts val="1300"/>
              <a:buNone/>
              <a:defRPr sz="1300"/>
            </a:lvl8pPr>
            <a:lvl9pPr indent="-228600" lvl="8" marL="4114800" algn="l">
              <a:lnSpc>
                <a:spcPct val="95000"/>
              </a:lnSpc>
              <a:spcBef>
                <a:spcPts val="419"/>
              </a:spcBef>
              <a:spcAft>
                <a:spcPts val="0"/>
              </a:spcAft>
              <a:buSzPts val="1300"/>
              <a:buNone/>
              <a:defRPr sz="13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 슬라이드">
  <p:cSld name="1_제목 슬라이드">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6"/>
          <p:cNvSpPr txBox="1"/>
          <p:nvPr>
            <p:ph idx="1" type="body"/>
          </p:nvPr>
        </p:nvSpPr>
        <p:spPr>
          <a:xfrm>
            <a:off x="1304229" y="343669"/>
            <a:ext cx="7000426" cy="537411"/>
          </a:xfrm>
          <a:prstGeom prst="rect">
            <a:avLst/>
          </a:prstGeom>
          <a:noFill/>
          <a:ln>
            <a:noFill/>
          </a:ln>
        </p:spPr>
        <p:txBody>
          <a:bodyPr anchorCtr="0" anchor="ctr" bIns="42875" lIns="85775" spcFirstLastPara="1" rIns="85775" wrap="square" tIns="42875">
            <a:noAutofit/>
          </a:bodyPr>
          <a:lstStyle>
            <a:lvl1pPr indent="-228600" lvl="0" marL="457200" algn="l">
              <a:lnSpc>
                <a:spcPct val="95000"/>
              </a:lnSpc>
              <a:spcBef>
                <a:spcPts val="657"/>
              </a:spcBef>
              <a:spcAft>
                <a:spcPts val="0"/>
              </a:spcAft>
              <a:buSzPts val="2380"/>
              <a:buFont typeface="Arial"/>
              <a:buNone/>
              <a:defRPr b="1" sz="2800">
                <a:solidFill>
                  <a:schemeClr val="lt1"/>
                </a:solidFill>
                <a:latin typeface="Arial"/>
                <a:ea typeface="Arial"/>
                <a:cs typeface="Arial"/>
                <a:sym typeface="Arial"/>
              </a:defRPr>
            </a:lvl1pPr>
            <a:lvl2pPr indent="-325755" lvl="1" marL="914400" algn="l">
              <a:lnSpc>
                <a:spcPct val="95000"/>
              </a:lnSpc>
              <a:spcBef>
                <a:spcPts val="556"/>
              </a:spcBef>
              <a:spcAft>
                <a:spcPts val="0"/>
              </a:spcAft>
              <a:buSzPts val="1530"/>
              <a:buChar char="■"/>
              <a:defRPr/>
            </a:lvl2pPr>
            <a:lvl3pPr indent="-325755" lvl="2" marL="1371600" algn="l">
              <a:lnSpc>
                <a:spcPct val="95000"/>
              </a:lnSpc>
              <a:spcBef>
                <a:spcPts val="465"/>
              </a:spcBef>
              <a:spcAft>
                <a:spcPts val="0"/>
              </a:spcAft>
              <a:buSzPts val="1530"/>
              <a:buChar char="○"/>
              <a:defRPr/>
            </a:lvl3pPr>
            <a:lvl4pPr indent="-302894" lvl="3" marL="1828800" algn="l">
              <a:lnSpc>
                <a:spcPct val="95000"/>
              </a:lnSpc>
              <a:spcBef>
                <a:spcPts val="420"/>
              </a:spcBef>
              <a:spcAft>
                <a:spcPts val="0"/>
              </a:spcAft>
              <a:buSzPts val="1170"/>
              <a:buChar char="◆"/>
              <a:defRPr/>
            </a:lvl4pPr>
            <a:lvl5pPr indent="-342900" lvl="4" marL="2286000" algn="l">
              <a:lnSpc>
                <a:spcPct val="95000"/>
              </a:lnSpc>
              <a:spcBef>
                <a:spcPts val="420"/>
              </a:spcBef>
              <a:spcAft>
                <a:spcPts val="0"/>
              </a:spcAft>
              <a:buSzPts val="1800"/>
              <a:buChar char="–"/>
              <a:defRPr/>
            </a:lvl5pPr>
            <a:lvl6pPr indent="-342900" lvl="5" marL="2743200" algn="l">
              <a:lnSpc>
                <a:spcPct val="95000"/>
              </a:lnSpc>
              <a:spcBef>
                <a:spcPts val="419"/>
              </a:spcBef>
              <a:spcAft>
                <a:spcPts val="0"/>
              </a:spcAft>
              <a:buSzPts val="1800"/>
              <a:buChar char="–"/>
              <a:defRPr/>
            </a:lvl6pPr>
            <a:lvl7pPr indent="-342900" lvl="6" marL="3200400" algn="l">
              <a:lnSpc>
                <a:spcPct val="95000"/>
              </a:lnSpc>
              <a:spcBef>
                <a:spcPts val="419"/>
              </a:spcBef>
              <a:spcAft>
                <a:spcPts val="0"/>
              </a:spcAft>
              <a:buSzPts val="1800"/>
              <a:buChar char="–"/>
              <a:defRPr/>
            </a:lvl7pPr>
            <a:lvl8pPr indent="-342900" lvl="7" marL="3657600" algn="l">
              <a:lnSpc>
                <a:spcPct val="95000"/>
              </a:lnSpc>
              <a:spcBef>
                <a:spcPts val="419"/>
              </a:spcBef>
              <a:spcAft>
                <a:spcPts val="0"/>
              </a:spcAft>
              <a:buSzPts val="1800"/>
              <a:buChar char="–"/>
              <a:defRPr/>
            </a:lvl8pPr>
            <a:lvl9pPr indent="-342900" lvl="8" marL="4114800" algn="l">
              <a:lnSpc>
                <a:spcPct val="95000"/>
              </a:lnSpc>
              <a:spcBef>
                <a:spcPts val="419"/>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sp>
        <p:nvSpPr>
          <p:cNvPr id="27" name="Google Shape;27;p67"/>
          <p:cNvSpPr txBox="1"/>
          <p:nvPr/>
        </p:nvSpPr>
        <p:spPr>
          <a:xfrm>
            <a:off x="456782" y="6488724"/>
            <a:ext cx="8230436" cy="435596"/>
          </a:xfrm>
          <a:prstGeom prst="rect">
            <a:avLst/>
          </a:prstGeom>
          <a:noFill/>
          <a:ln>
            <a:noFill/>
          </a:ln>
        </p:spPr>
        <p:txBody>
          <a:bodyPr anchorCtr="0" anchor="ctr" bIns="42550" lIns="85100" spcFirstLastPara="1" rIns="85100" wrap="square" tIns="42550">
            <a:noAutofit/>
          </a:bodyPr>
          <a:lstStyle/>
          <a:p>
            <a:pPr indent="0" lvl="0" marL="0" marR="0" rtl="0" algn="l">
              <a:lnSpc>
                <a:spcPct val="93000"/>
              </a:lnSpc>
              <a:spcBef>
                <a:spcPts val="0"/>
              </a:spcBef>
              <a:spcAft>
                <a:spcPts val="0"/>
              </a:spcAft>
              <a:buClr>
                <a:srgbClr val="000000"/>
              </a:buClr>
              <a:buSzPts val="1600"/>
              <a:buFont typeface="Arial"/>
              <a:buNone/>
            </a:pPr>
            <a:r>
              <a:t/>
            </a:r>
            <a:endParaRPr sz="1600">
              <a:solidFill>
                <a:srgbClr val="FFFFFF"/>
              </a:solidFill>
              <a:latin typeface="Arial"/>
              <a:ea typeface="Arial"/>
              <a:cs typeface="Arial"/>
              <a:sym typeface="Arial"/>
            </a:endParaRPr>
          </a:p>
        </p:txBody>
      </p:sp>
      <p:sp>
        <p:nvSpPr>
          <p:cNvPr id="28" name="Google Shape;28;p67"/>
          <p:cNvSpPr txBox="1"/>
          <p:nvPr/>
        </p:nvSpPr>
        <p:spPr>
          <a:xfrm>
            <a:off x="8625942" y="34668"/>
            <a:ext cx="518058" cy="380354"/>
          </a:xfrm>
          <a:prstGeom prst="rect">
            <a:avLst/>
          </a:prstGeom>
          <a:noFill/>
          <a:ln>
            <a:noFill/>
          </a:ln>
        </p:spPr>
        <p:txBody>
          <a:bodyPr anchorCtr="0" anchor="t" bIns="43550" lIns="83750" spcFirstLastPara="1" rIns="83750" wrap="square" tIns="43550">
            <a:spAutoFit/>
          </a:bodyPr>
          <a:lstStyle/>
          <a:p>
            <a:pPr indent="0" lvl="0" marL="0" marR="0" rtl="0" algn="l">
              <a:spcBef>
                <a:spcPts val="0"/>
              </a:spcBef>
              <a:spcAft>
                <a:spcPts val="0"/>
              </a:spcAft>
              <a:buClr>
                <a:srgbClr val="000000"/>
              </a:buClr>
              <a:buSzPts val="1900"/>
              <a:buFont typeface="Arial"/>
              <a:buNone/>
            </a:pPr>
            <a:fld id="{00000000-1234-1234-1234-123412341234}" type="slidenum">
              <a:rPr i="1" lang="en-US" sz="1900">
                <a:solidFill>
                  <a:srgbClr val="000000"/>
                </a:solidFill>
                <a:latin typeface="Arial"/>
                <a:ea typeface="Arial"/>
                <a:cs typeface="Arial"/>
                <a:sym typeface="Arial"/>
              </a:rPr>
              <a:t>‹#›</a:t>
            </a:fld>
            <a:endParaRPr i="1" sz="1900">
              <a:solidFill>
                <a:srgbClr val="000000"/>
              </a:solidFill>
              <a:latin typeface="Arial"/>
              <a:ea typeface="Arial"/>
              <a:cs typeface="Arial"/>
              <a:sym typeface="Arial"/>
            </a:endParaRPr>
          </a:p>
        </p:txBody>
      </p:sp>
      <p:sp>
        <p:nvSpPr>
          <p:cNvPr id="29" name="Google Shape;29;p67"/>
          <p:cNvSpPr txBox="1"/>
          <p:nvPr>
            <p:ph type="ctrTitle"/>
          </p:nvPr>
        </p:nvSpPr>
        <p:spPr>
          <a:xfrm>
            <a:off x="838204" y="762002"/>
            <a:ext cx="7772401" cy="1143001"/>
          </a:xfrm>
          <a:prstGeom prst="rect">
            <a:avLst/>
          </a:prstGeom>
          <a:noFill/>
          <a:ln>
            <a:noFill/>
          </a:ln>
        </p:spPr>
        <p:txBody>
          <a:bodyPr anchorCtr="0" anchor="ctr" bIns="42875" lIns="85775" spcFirstLastPara="1" rIns="85775" wrap="square" tIns="428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0" name="Google Shape;30;p67"/>
          <p:cNvSpPr txBox="1"/>
          <p:nvPr>
            <p:ph idx="1" type="subTitle"/>
          </p:nvPr>
        </p:nvSpPr>
        <p:spPr>
          <a:xfrm>
            <a:off x="1524001" y="2438401"/>
            <a:ext cx="6400800" cy="1752599"/>
          </a:xfrm>
          <a:prstGeom prst="rect">
            <a:avLst/>
          </a:prstGeom>
          <a:noFill/>
          <a:ln>
            <a:noFill/>
          </a:ln>
        </p:spPr>
        <p:txBody>
          <a:bodyPr anchorCtr="0" anchor="t" bIns="42875" lIns="85775" spcFirstLastPara="1" rIns="85775" wrap="square" tIns="42875">
            <a:noAutofit/>
          </a:bodyPr>
          <a:lstStyle>
            <a:lvl1pPr lvl="0" algn="ctr">
              <a:lnSpc>
                <a:spcPct val="95000"/>
              </a:lnSpc>
              <a:spcBef>
                <a:spcPts val="657"/>
              </a:spcBef>
              <a:spcAft>
                <a:spcPts val="0"/>
              </a:spcAft>
              <a:buSzPts val="2210"/>
              <a:buFont typeface="Times New Roman"/>
              <a:buNone/>
              <a:defRPr/>
            </a:lvl1pPr>
            <a:lvl2pPr lvl="1" algn="l">
              <a:lnSpc>
                <a:spcPct val="95000"/>
              </a:lnSpc>
              <a:spcBef>
                <a:spcPts val="556"/>
              </a:spcBef>
              <a:spcAft>
                <a:spcPts val="0"/>
              </a:spcAft>
              <a:buSzPts val="1530"/>
              <a:buChar char="■"/>
              <a:defRPr/>
            </a:lvl2pPr>
            <a:lvl3pPr lvl="2" algn="l">
              <a:lnSpc>
                <a:spcPct val="95000"/>
              </a:lnSpc>
              <a:spcBef>
                <a:spcPts val="465"/>
              </a:spcBef>
              <a:spcAft>
                <a:spcPts val="0"/>
              </a:spcAft>
              <a:buSzPts val="1530"/>
              <a:buChar char="○"/>
              <a:defRPr/>
            </a:lvl3pPr>
            <a:lvl4pPr lvl="3" algn="l">
              <a:lnSpc>
                <a:spcPct val="95000"/>
              </a:lnSpc>
              <a:spcBef>
                <a:spcPts val="420"/>
              </a:spcBef>
              <a:spcAft>
                <a:spcPts val="0"/>
              </a:spcAft>
              <a:buSzPts val="1170"/>
              <a:buChar char="◆"/>
              <a:defRPr/>
            </a:lvl4pPr>
            <a:lvl5pPr lvl="4" algn="l">
              <a:lnSpc>
                <a:spcPct val="95000"/>
              </a:lnSpc>
              <a:spcBef>
                <a:spcPts val="420"/>
              </a:spcBef>
              <a:spcAft>
                <a:spcPts val="0"/>
              </a:spcAft>
              <a:buSzPts val="1800"/>
              <a:buChar char="–"/>
              <a:defRPr/>
            </a:lvl5pPr>
            <a:lvl6pPr lvl="5" algn="l">
              <a:lnSpc>
                <a:spcPct val="95000"/>
              </a:lnSpc>
              <a:spcBef>
                <a:spcPts val="419"/>
              </a:spcBef>
              <a:spcAft>
                <a:spcPts val="0"/>
              </a:spcAft>
              <a:buSzPts val="1800"/>
              <a:buChar char="–"/>
              <a:defRPr/>
            </a:lvl6pPr>
            <a:lvl7pPr lvl="6" algn="l">
              <a:lnSpc>
                <a:spcPct val="95000"/>
              </a:lnSpc>
              <a:spcBef>
                <a:spcPts val="419"/>
              </a:spcBef>
              <a:spcAft>
                <a:spcPts val="0"/>
              </a:spcAft>
              <a:buSzPts val="1800"/>
              <a:buChar char="–"/>
              <a:defRPr/>
            </a:lvl7pPr>
            <a:lvl8pPr lvl="7" algn="l">
              <a:lnSpc>
                <a:spcPct val="95000"/>
              </a:lnSpc>
              <a:spcBef>
                <a:spcPts val="419"/>
              </a:spcBef>
              <a:spcAft>
                <a:spcPts val="0"/>
              </a:spcAft>
              <a:buSzPts val="1800"/>
              <a:buChar char="–"/>
              <a:defRPr/>
            </a:lvl8pPr>
            <a:lvl9pPr lvl="8" algn="l">
              <a:lnSpc>
                <a:spcPct val="95000"/>
              </a:lnSpc>
              <a:spcBef>
                <a:spcPts val="419"/>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68"/>
          <p:cNvSpPr txBox="1"/>
          <p:nvPr>
            <p:ph type="title"/>
          </p:nvPr>
        </p:nvSpPr>
        <p:spPr>
          <a:xfrm>
            <a:off x="1371740" y="0"/>
            <a:ext cx="7314086" cy="988758"/>
          </a:xfrm>
          <a:prstGeom prst="rect">
            <a:avLst/>
          </a:prstGeom>
          <a:noFill/>
          <a:ln>
            <a:noFill/>
          </a:ln>
        </p:spPr>
        <p:txBody>
          <a:bodyPr anchorCtr="0" anchor="ctr" bIns="42875" lIns="85775" spcFirstLastPara="1" rIns="85775" wrap="square" tIns="428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3" name="Google Shape;33;p68"/>
          <p:cNvSpPr txBox="1"/>
          <p:nvPr>
            <p:ph idx="1" type="body"/>
          </p:nvPr>
        </p:nvSpPr>
        <p:spPr>
          <a:xfrm>
            <a:off x="457200" y="1524004"/>
            <a:ext cx="4037013" cy="4341813"/>
          </a:xfrm>
          <a:prstGeom prst="rect">
            <a:avLst/>
          </a:prstGeom>
          <a:noFill/>
          <a:ln>
            <a:noFill/>
          </a:ln>
        </p:spPr>
        <p:txBody>
          <a:bodyPr anchorCtr="0" anchor="t" bIns="42875" lIns="85775" spcFirstLastPara="1" rIns="85775" wrap="square" tIns="42875">
            <a:noAutofit/>
          </a:bodyPr>
          <a:lstStyle>
            <a:lvl1pPr indent="-368935" lvl="0" marL="457200" algn="l">
              <a:lnSpc>
                <a:spcPct val="95000"/>
              </a:lnSpc>
              <a:spcBef>
                <a:spcPts val="657"/>
              </a:spcBef>
              <a:spcAft>
                <a:spcPts val="0"/>
              </a:spcAft>
              <a:buSzPts val="2210"/>
              <a:buChar char="●"/>
              <a:defRPr sz="2600"/>
            </a:lvl1pPr>
            <a:lvl2pPr indent="-352742" lvl="1" marL="914400" algn="l">
              <a:lnSpc>
                <a:spcPct val="95000"/>
              </a:lnSpc>
              <a:spcBef>
                <a:spcPts val="556"/>
              </a:spcBef>
              <a:spcAft>
                <a:spcPts val="0"/>
              </a:spcAft>
              <a:buSzPts val="1955"/>
              <a:buChar char="■"/>
              <a:defRPr sz="2300"/>
            </a:lvl2pPr>
            <a:lvl3pPr indent="-331152" lvl="2" marL="1371600" algn="l">
              <a:lnSpc>
                <a:spcPct val="95000"/>
              </a:lnSpc>
              <a:spcBef>
                <a:spcPts val="465"/>
              </a:spcBef>
              <a:spcAft>
                <a:spcPts val="0"/>
              </a:spcAft>
              <a:buSzPts val="1615"/>
              <a:buChar char="○"/>
              <a:defRPr sz="1900"/>
            </a:lvl3pPr>
            <a:lvl4pPr indent="-294639" lvl="3" marL="1828800" algn="l">
              <a:lnSpc>
                <a:spcPct val="95000"/>
              </a:lnSpc>
              <a:spcBef>
                <a:spcPts val="420"/>
              </a:spcBef>
              <a:spcAft>
                <a:spcPts val="0"/>
              </a:spcAft>
              <a:buSzPts val="1040"/>
              <a:buChar char="◆"/>
              <a:defRPr sz="1600"/>
            </a:lvl4pPr>
            <a:lvl5pPr indent="-330200" lvl="4" marL="2286000" algn="l">
              <a:lnSpc>
                <a:spcPct val="95000"/>
              </a:lnSpc>
              <a:spcBef>
                <a:spcPts val="420"/>
              </a:spcBef>
              <a:spcAft>
                <a:spcPts val="0"/>
              </a:spcAft>
              <a:buSzPts val="1600"/>
              <a:buChar char="–"/>
              <a:defRPr sz="1600"/>
            </a:lvl5pPr>
            <a:lvl6pPr indent="-330200" lvl="5" marL="2743200" algn="l">
              <a:lnSpc>
                <a:spcPct val="95000"/>
              </a:lnSpc>
              <a:spcBef>
                <a:spcPts val="419"/>
              </a:spcBef>
              <a:spcAft>
                <a:spcPts val="0"/>
              </a:spcAft>
              <a:buSzPts val="1600"/>
              <a:buChar char="–"/>
              <a:defRPr sz="1600"/>
            </a:lvl6pPr>
            <a:lvl7pPr indent="-330200" lvl="6" marL="3200400" algn="l">
              <a:lnSpc>
                <a:spcPct val="95000"/>
              </a:lnSpc>
              <a:spcBef>
                <a:spcPts val="419"/>
              </a:spcBef>
              <a:spcAft>
                <a:spcPts val="0"/>
              </a:spcAft>
              <a:buSzPts val="1600"/>
              <a:buChar char="–"/>
              <a:defRPr sz="1600"/>
            </a:lvl7pPr>
            <a:lvl8pPr indent="-330200" lvl="7" marL="3657600" algn="l">
              <a:lnSpc>
                <a:spcPct val="95000"/>
              </a:lnSpc>
              <a:spcBef>
                <a:spcPts val="419"/>
              </a:spcBef>
              <a:spcAft>
                <a:spcPts val="0"/>
              </a:spcAft>
              <a:buSzPts val="1600"/>
              <a:buChar char="–"/>
              <a:defRPr sz="1600"/>
            </a:lvl8pPr>
            <a:lvl9pPr indent="-330200" lvl="8" marL="4114800" algn="l">
              <a:lnSpc>
                <a:spcPct val="95000"/>
              </a:lnSpc>
              <a:spcBef>
                <a:spcPts val="419"/>
              </a:spcBef>
              <a:spcAft>
                <a:spcPts val="0"/>
              </a:spcAft>
              <a:buSzPts val="1600"/>
              <a:buChar char="–"/>
              <a:defRPr sz="1600"/>
            </a:lvl9pPr>
          </a:lstStyle>
          <a:p/>
        </p:txBody>
      </p:sp>
      <p:sp>
        <p:nvSpPr>
          <p:cNvPr id="34" name="Google Shape;34;p68"/>
          <p:cNvSpPr txBox="1"/>
          <p:nvPr>
            <p:ph idx="2" type="body"/>
          </p:nvPr>
        </p:nvSpPr>
        <p:spPr>
          <a:xfrm>
            <a:off x="4646612" y="1524004"/>
            <a:ext cx="4038600" cy="4341813"/>
          </a:xfrm>
          <a:prstGeom prst="rect">
            <a:avLst/>
          </a:prstGeom>
          <a:noFill/>
          <a:ln>
            <a:noFill/>
          </a:ln>
        </p:spPr>
        <p:txBody>
          <a:bodyPr anchorCtr="0" anchor="t" bIns="42875" lIns="85775" spcFirstLastPara="1" rIns="85775" wrap="square" tIns="42875">
            <a:noAutofit/>
          </a:bodyPr>
          <a:lstStyle>
            <a:lvl1pPr indent="-368935" lvl="0" marL="457200" algn="l">
              <a:lnSpc>
                <a:spcPct val="95000"/>
              </a:lnSpc>
              <a:spcBef>
                <a:spcPts val="657"/>
              </a:spcBef>
              <a:spcAft>
                <a:spcPts val="0"/>
              </a:spcAft>
              <a:buSzPts val="2210"/>
              <a:buChar char="●"/>
              <a:defRPr sz="2600"/>
            </a:lvl1pPr>
            <a:lvl2pPr indent="-352742" lvl="1" marL="914400" algn="l">
              <a:lnSpc>
                <a:spcPct val="95000"/>
              </a:lnSpc>
              <a:spcBef>
                <a:spcPts val="556"/>
              </a:spcBef>
              <a:spcAft>
                <a:spcPts val="0"/>
              </a:spcAft>
              <a:buSzPts val="1955"/>
              <a:buChar char="■"/>
              <a:defRPr sz="2300"/>
            </a:lvl2pPr>
            <a:lvl3pPr indent="-331152" lvl="2" marL="1371600" algn="l">
              <a:lnSpc>
                <a:spcPct val="95000"/>
              </a:lnSpc>
              <a:spcBef>
                <a:spcPts val="465"/>
              </a:spcBef>
              <a:spcAft>
                <a:spcPts val="0"/>
              </a:spcAft>
              <a:buSzPts val="1615"/>
              <a:buChar char="○"/>
              <a:defRPr sz="1900"/>
            </a:lvl3pPr>
            <a:lvl4pPr indent="-294639" lvl="3" marL="1828800" algn="l">
              <a:lnSpc>
                <a:spcPct val="95000"/>
              </a:lnSpc>
              <a:spcBef>
                <a:spcPts val="420"/>
              </a:spcBef>
              <a:spcAft>
                <a:spcPts val="0"/>
              </a:spcAft>
              <a:buSzPts val="1040"/>
              <a:buChar char="◆"/>
              <a:defRPr sz="1600"/>
            </a:lvl4pPr>
            <a:lvl5pPr indent="-330200" lvl="4" marL="2286000" algn="l">
              <a:lnSpc>
                <a:spcPct val="95000"/>
              </a:lnSpc>
              <a:spcBef>
                <a:spcPts val="420"/>
              </a:spcBef>
              <a:spcAft>
                <a:spcPts val="0"/>
              </a:spcAft>
              <a:buSzPts val="1600"/>
              <a:buChar char="–"/>
              <a:defRPr sz="1600"/>
            </a:lvl5pPr>
            <a:lvl6pPr indent="-330200" lvl="5" marL="2743200" algn="l">
              <a:lnSpc>
                <a:spcPct val="95000"/>
              </a:lnSpc>
              <a:spcBef>
                <a:spcPts val="419"/>
              </a:spcBef>
              <a:spcAft>
                <a:spcPts val="0"/>
              </a:spcAft>
              <a:buSzPts val="1600"/>
              <a:buChar char="–"/>
              <a:defRPr sz="1600"/>
            </a:lvl6pPr>
            <a:lvl7pPr indent="-330200" lvl="6" marL="3200400" algn="l">
              <a:lnSpc>
                <a:spcPct val="95000"/>
              </a:lnSpc>
              <a:spcBef>
                <a:spcPts val="419"/>
              </a:spcBef>
              <a:spcAft>
                <a:spcPts val="0"/>
              </a:spcAft>
              <a:buSzPts val="1600"/>
              <a:buChar char="–"/>
              <a:defRPr sz="1600"/>
            </a:lvl7pPr>
            <a:lvl8pPr indent="-330200" lvl="7" marL="3657600" algn="l">
              <a:lnSpc>
                <a:spcPct val="95000"/>
              </a:lnSpc>
              <a:spcBef>
                <a:spcPts val="419"/>
              </a:spcBef>
              <a:spcAft>
                <a:spcPts val="0"/>
              </a:spcAft>
              <a:buSzPts val="1600"/>
              <a:buChar char="–"/>
              <a:defRPr sz="1600"/>
            </a:lvl8pPr>
            <a:lvl9pPr indent="-330200" lvl="8" marL="4114800" algn="l">
              <a:lnSpc>
                <a:spcPct val="95000"/>
              </a:lnSpc>
              <a:spcBef>
                <a:spcPts val="419"/>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9"/>
          <p:cNvSpPr txBox="1"/>
          <p:nvPr>
            <p:ph type="title"/>
          </p:nvPr>
        </p:nvSpPr>
        <p:spPr>
          <a:xfrm>
            <a:off x="457203" y="274639"/>
            <a:ext cx="8229600" cy="1143001"/>
          </a:xfrm>
          <a:prstGeom prst="rect">
            <a:avLst/>
          </a:prstGeom>
          <a:noFill/>
          <a:ln>
            <a:noFill/>
          </a:ln>
        </p:spPr>
        <p:txBody>
          <a:bodyPr anchorCtr="0" anchor="ctr" bIns="42875" lIns="85775" spcFirstLastPara="1" rIns="85775" wrap="square" tIns="428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7" name="Google Shape;37;p69"/>
          <p:cNvSpPr txBox="1"/>
          <p:nvPr>
            <p:ph idx="1" type="body"/>
          </p:nvPr>
        </p:nvSpPr>
        <p:spPr>
          <a:xfrm>
            <a:off x="457206" y="1535114"/>
            <a:ext cx="4040187" cy="639762"/>
          </a:xfrm>
          <a:prstGeom prst="rect">
            <a:avLst/>
          </a:prstGeom>
          <a:noFill/>
          <a:ln>
            <a:noFill/>
          </a:ln>
        </p:spPr>
        <p:txBody>
          <a:bodyPr anchorCtr="0" anchor="b" bIns="42875" lIns="85775" spcFirstLastPara="1" rIns="85775" wrap="square" tIns="42875">
            <a:noAutofit/>
          </a:bodyPr>
          <a:lstStyle>
            <a:lvl1pPr indent="-228600" lvl="0" marL="457200" algn="l">
              <a:lnSpc>
                <a:spcPct val="95000"/>
              </a:lnSpc>
              <a:spcBef>
                <a:spcPts val="657"/>
              </a:spcBef>
              <a:spcAft>
                <a:spcPts val="0"/>
              </a:spcAft>
              <a:buSzPts val="1955"/>
              <a:buNone/>
              <a:defRPr b="1" sz="2300"/>
            </a:lvl1pPr>
            <a:lvl2pPr indent="-228600" lvl="1" marL="914400" algn="l">
              <a:lnSpc>
                <a:spcPct val="95000"/>
              </a:lnSpc>
              <a:spcBef>
                <a:spcPts val="556"/>
              </a:spcBef>
              <a:spcAft>
                <a:spcPts val="0"/>
              </a:spcAft>
              <a:buSzPts val="1615"/>
              <a:buNone/>
              <a:defRPr b="1" sz="1900"/>
            </a:lvl2pPr>
            <a:lvl3pPr indent="-228600" lvl="2" marL="1371600" algn="l">
              <a:lnSpc>
                <a:spcPct val="95000"/>
              </a:lnSpc>
              <a:spcBef>
                <a:spcPts val="465"/>
              </a:spcBef>
              <a:spcAft>
                <a:spcPts val="0"/>
              </a:spcAft>
              <a:buSzPts val="1360"/>
              <a:buNone/>
              <a:defRPr b="1" sz="1600"/>
            </a:lvl3pPr>
            <a:lvl4pPr indent="-228600" lvl="3" marL="1828800" algn="l">
              <a:lnSpc>
                <a:spcPct val="95000"/>
              </a:lnSpc>
              <a:spcBef>
                <a:spcPts val="420"/>
              </a:spcBef>
              <a:spcAft>
                <a:spcPts val="0"/>
              </a:spcAft>
              <a:buSzPts val="910"/>
              <a:buNone/>
              <a:defRPr b="1" sz="1400"/>
            </a:lvl4pPr>
            <a:lvl5pPr indent="-228600" lvl="4" marL="2286000" algn="l">
              <a:lnSpc>
                <a:spcPct val="95000"/>
              </a:lnSpc>
              <a:spcBef>
                <a:spcPts val="420"/>
              </a:spcBef>
              <a:spcAft>
                <a:spcPts val="0"/>
              </a:spcAft>
              <a:buSzPts val="1400"/>
              <a:buNone/>
              <a:defRPr b="1" sz="1400"/>
            </a:lvl5pPr>
            <a:lvl6pPr indent="-228600" lvl="5" marL="2743200" algn="l">
              <a:lnSpc>
                <a:spcPct val="95000"/>
              </a:lnSpc>
              <a:spcBef>
                <a:spcPts val="419"/>
              </a:spcBef>
              <a:spcAft>
                <a:spcPts val="0"/>
              </a:spcAft>
              <a:buSzPts val="1400"/>
              <a:buNone/>
              <a:defRPr b="1" sz="1400"/>
            </a:lvl6pPr>
            <a:lvl7pPr indent="-228600" lvl="6" marL="3200400" algn="l">
              <a:lnSpc>
                <a:spcPct val="95000"/>
              </a:lnSpc>
              <a:spcBef>
                <a:spcPts val="419"/>
              </a:spcBef>
              <a:spcAft>
                <a:spcPts val="0"/>
              </a:spcAft>
              <a:buSzPts val="1400"/>
              <a:buNone/>
              <a:defRPr b="1" sz="1400"/>
            </a:lvl7pPr>
            <a:lvl8pPr indent="-228600" lvl="7" marL="3657600" algn="l">
              <a:lnSpc>
                <a:spcPct val="95000"/>
              </a:lnSpc>
              <a:spcBef>
                <a:spcPts val="419"/>
              </a:spcBef>
              <a:spcAft>
                <a:spcPts val="0"/>
              </a:spcAft>
              <a:buSzPts val="1400"/>
              <a:buNone/>
              <a:defRPr b="1" sz="1400"/>
            </a:lvl8pPr>
            <a:lvl9pPr indent="-228600" lvl="8" marL="4114800" algn="l">
              <a:lnSpc>
                <a:spcPct val="95000"/>
              </a:lnSpc>
              <a:spcBef>
                <a:spcPts val="419"/>
              </a:spcBef>
              <a:spcAft>
                <a:spcPts val="0"/>
              </a:spcAft>
              <a:buSzPts val="1400"/>
              <a:buNone/>
              <a:defRPr b="1" sz="1400"/>
            </a:lvl9pPr>
          </a:lstStyle>
          <a:p/>
        </p:txBody>
      </p:sp>
      <p:sp>
        <p:nvSpPr>
          <p:cNvPr id="38" name="Google Shape;38;p69"/>
          <p:cNvSpPr txBox="1"/>
          <p:nvPr>
            <p:ph idx="2" type="body"/>
          </p:nvPr>
        </p:nvSpPr>
        <p:spPr>
          <a:xfrm>
            <a:off x="457206" y="2174877"/>
            <a:ext cx="4040187" cy="3951288"/>
          </a:xfrm>
          <a:prstGeom prst="rect">
            <a:avLst/>
          </a:prstGeom>
          <a:noFill/>
          <a:ln>
            <a:noFill/>
          </a:ln>
        </p:spPr>
        <p:txBody>
          <a:bodyPr anchorCtr="0" anchor="t" bIns="42875" lIns="85775" spcFirstLastPara="1" rIns="85775" wrap="square" tIns="42875">
            <a:noAutofit/>
          </a:bodyPr>
          <a:lstStyle>
            <a:lvl1pPr indent="-352742" lvl="0" marL="457200" algn="l">
              <a:lnSpc>
                <a:spcPct val="95000"/>
              </a:lnSpc>
              <a:spcBef>
                <a:spcPts val="657"/>
              </a:spcBef>
              <a:spcAft>
                <a:spcPts val="0"/>
              </a:spcAft>
              <a:buSzPts val="1955"/>
              <a:buChar char="●"/>
              <a:defRPr sz="2300"/>
            </a:lvl1pPr>
            <a:lvl2pPr indent="-331152" lvl="1" marL="914400" algn="l">
              <a:lnSpc>
                <a:spcPct val="95000"/>
              </a:lnSpc>
              <a:spcBef>
                <a:spcPts val="556"/>
              </a:spcBef>
              <a:spcAft>
                <a:spcPts val="0"/>
              </a:spcAft>
              <a:buSzPts val="1615"/>
              <a:buChar char="■"/>
              <a:defRPr sz="1900"/>
            </a:lvl2pPr>
            <a:lvl3pPr indent="-314960" lvl="2" marL="1371600" algn="l">
              <a:lnSpc>
                <a:spcPct val="95000"/>
              </a:lnSpc>
              <a:spcBef>
                <a:spcPts val="465"/>
              </a:spcBef>
              <a:spcAft>
                <a:spcPts val="0"/>
              </a:spcAft>
              <a:buSzPts val="1360"/>
              <a:buChar char="○"/>
              <a:defRPr sz="1600"/>
            </a:lvl3pPr>
            <a:lvl4pPr indent="-286385" lvl="3" marL="1828800" algn="l">
              <a:lnSpc>
                <a:spcPct val="95000"/>
              </a:lnSpc>
              <a:spcBef>
                <a:spcPts val="420"/>
              </a:spcBef>
              <a:spcAft>
                <a:spcPts val="0"/>
              </a:spcAft>
              <a:buSzPts val="910"/>
              <a:buChar char="◆"/>
              <a:defRPr sz="1400"/>
            </a:lvl4pPr>
            <a:lvl5pPr indent="-317500" lvl="4" marL="2286000" algn="l">
              <a:lnSpc>
                <a:spcPct val="95000"/>
              </a:lnSpc>
              <a:spcBef>
                <a:spcPts val="420"/>
              </a:spcBef>
              <a:spcAft>
                <a:spcPts val="0"/>
              </a:spcAft>
              <a:buSzPts val="1400"/>
              <a:buChar char="–"/>
              <a:defRPr sz="1400"/>
            </a:lvl5pPr>
            <a:lvl6pPr indent="-317500" lvl="5" marL="2743200" algn="l">
              <a:lnSpc>
                <a:spcPct val="95000"/>
              </a:lnSpc>
              <a:spcBef>
                <a:spcPts val="419"/>
              </a:spcBef>
              <a:spcAft>
                <a:spcPts val="0"/>
              </a:spcAft>
              <a:buSzPts val="1400"/>
              <a:buChar char="–"/>
              <a:defRPr sz="1400"/>
            </a:lvl6pPr>
            <a:lvl7pPr indent="-317500" lvl="6" marL="3200400" algn="l">
              <a:lnSpc>
                <a:spcPct val="95000"/>
              </a:lnSpc>
              <a:spcBef>
                <a:spcPts val="419"/>
              </a:spcBef>
              <a:spcAft>
                <a:spcPts val="0"/>
              </a:spcAft>
              <a:buSzPts val="1400"/>
              <a:buChar char="–"/>
              <a:defRPr sz="1400"/>
            </a:lvl7pPr>
            <a:lvl8pPr indent="-317500" lvl="7" marL="3657600" algn="l">
              <a:lnSpc>
                <a:spcPct val="95000"/>
              </a:lnSpc>
              <a:spcBef>
                <a:spcPts val="419"/>
              </a:spcBef>
              <a:spcAft>
                <a:spcPts val="0"/>
              </a:spcAft>
              <a:buSzPts val="1400"/>
              <a:buChar char="–"/>
              <a:defRPr sz="1400"/>
            </a:lvl8pPr>
            <a:lvl9pPr indent="-317500" lvl="8" marL="4114800" algn="l">
              <a:lnSpc>
                <a:spcPct val="95000"/>
              </a:lnSpc>
              <a:spcBef>
                <a:spcPts val="419"/>
              </a:spcBef>
              <a:spcAft>
                <a:spcPts val="0"/>
              </a:spcAft>
              <a:buSzPts val="1400"/>
              <a:buChar char="–"/>
              <a:defRPr sz="1400"/>
            </a:lvl9pPr>
          </a:lstStyle>
          <a:p/>
        </p:txBody>
      </p:sp>
      <p:sp>
        <p:nvSpPr>
          <p:cNvPr id="39" name="Google Shape;39;p69"/>
          <p:cNvSpPr txBox="1"/>
          <p:nvPr>
            <p:ph idx="3" type="body"/>
          </p:nvPr>
        </p:nvSpPr>
        <p:spPr>
          <a:xfrm>
            <a:off x="4645028" y="1535114"/>
            <a:ext cx="4041775" cy="639762"/>
          </a:xfrm>
          <a:prstGeom prst="rect">
            <a:avLst/>
          </a:prstGeom>
          <a:noFill/>
          <a:ln>
            <a:noFill/>
          </a:ln>
        </p:spPr>
        <p:txBody>
          <a:bodyPr anchorCtr="0" anchor="b" bIns="42875" lIns="85775" spcFirstLastPara="1" rIns="85775" wrap="square" tIns="42875">
            <a:noAutofit/>
          </a:bodyPr>
          <a:lstStyle>
            <a:lvl1pPr indent="-228600" lvl="0" marL="457200" algn="l">
              <a:lnSpc>
                <a:spcPct val="95000"/>
              </a:lnSpc>
              <a:spcBef>
                <a:spcPts val="657"/>
              </a:spcBef>
              <a:spcAft>
                <a:spcPts val="0"/>
              </a:spcAft>
              <a:buSzPts val="1955"/>
              <a:buNone/>
              <a:defRPr b="1" sz="2300"/>
            </a:lvl1pPr>
            <a:lvl2pPr indent="-228600" lvl="1" marL="914400" algn="l">
              <a:lnSpc>
                <a:spcPct val="95000"/>
              </a:lnSpc>
              <a:spcBef>
                <a:spcPts val="556"/>
              </a:spcBef>
              <a:spcAft>
                <a:spcPts val="0"/>
              </a:spcAft>
              <a:buSzPts val="1615"/>
              <a:buNone/>
              <a:defRPr b="1" sz="1900"/>
            </a:lvl2pPr>
            <a:lvl3pPr indent="-228600" lvl="2" marL="1371600" algn="l">
              <a:lnSpc>
                <a:spcPct val="95000"/>
              </a:lnSpc>
              <a:spcBef>
                <a:spcPts val="465"/>
              </a:spcBef>
              <a:spcAft>
                <a:spcPts val="0"/>
              </a:spcAft>
              <a:buSzPts val="1360"/>
              <a:buNone/>
              <a:defRPr b="1" sz="1600"/>
            </a:lvl3pPr>
            <a:lvl4pPr indent="-228600" lvl="3" marL="1828800" algn="l">
              <a:lnSpc>
                <a:spcPct val="95000"/>
              </a:lnSpc>
              <a:spcBef>
                <a:spcPts val="420"/>
              </a:spcBef>
              <a:spcAft>
                <a:spcPts val="0"/>
              </a:spcAft>
              <a:buSzPts val="910"/>
              <a:buNone/>
              <a:defRPr b="1" sz="1400"/>
            </a:lvl4pPr>
            <a:lvl5pPr indent="-228600" lvl="4" marL="2286000" algn="l">
              <a:lnSpc>
                <a:spcPct val="95000"/>
              </a:lnSpc>
              <a:spcBef>
                <a:spcPts val="420"/>
              </a:spcBef>
              <a:spcAft>
                <a:spcPts val="0"/>
              </a:spcAft>
              <a:buSzPts val="1400"/>
              <a:buNone/>
              <a:defRPr b="1" sz="1400"/>
            </a:lvl5pPr>
            <a:lvl6pPr indent="-228600" lvl="5" marL="2743200" algn="l">
              <a:lnSpc>
                <a:spcPct val="95000"/>
              </a:lnSpc>
              <a:spcBef>
                <a:spcPts val="419"/>
              </a:spcBef>
              <a:spcAft>
                <a:spcPts val="0"/>
              </a:spcAft>
              <a:buSzPts val="1400"/>
              <a:buNone/>
              <a:defRPr b="1" sz="1400"/>
            </a:lvl6pPr>
            <a:lvl7pPr indent="-228600" lvl="6" marL="3200400" algn="l">
              <a:lnSpc>
                <a:spcPct val="95000"/>
              </a:lnSpc>
              <a:spcBef>
                <a:spcPts val="419"/>
              </a:spcBef>
              <a:spcAft>
                <a:spcPts val="0"/>
              </a:spcAft>
              <a:buSzPts val="1400"/>
              <a:buNone/>
              <a:defRPr b="1" sz="1400"/>
            </a:lvl7pPr>
            <a:lvl8pPr indent="-228600" lvl="7" marL="3657600" algn="l">
              <a:lnSpc>
                <a:spcPct val="95000"/>
              </a:lnSpc>
              <a:spcBef>
                <a:spcPts val="419"/>
              </a:spcBef>
              <a:spcAft>
                <a:spcPts val="0"/>
              </a:spcAft>
              <a:buSzPts val="1400"/>
              <a:buNone/>
              <a:defRPr b="1" sz="1400"/>
            </a:lvl8pPr>
            <a:lvl9pPr indent="-228600" lvl="8" marL="4114800" algn="l">
              <a:lnSpc>
                <a:spcPct val="95000"/>
              </a:lnSpc>
              <a:spcBef>
                <a:spcPts val="419"/>
              </a:spcBef>
              <a:spcAft>
                <a:spcPts val="0"/>
              </a:spcAft>
              <a:buSzPts val="1400"/>
              <a:buNone/>
              <a:defRPr b="1" sz="1400"/>
            </a:lvl9pPr>
          </a:lstStyle>
          <a:p/>
        </p:txBody>
      </p:sp>
      <p:sp>
        <p:nvSpPr>
          <p:cNvPr id="40" name="Google Shape;40;p69"/>
          <p:cNvSpPr txBox="1"/>
          <p:nvPr>
            <p:ph idx="4" type="body"/>
          </p:nvPr>
        </p:nvSpPr>
        <p:spPr>
          <a:xfrm>
            <a:off x="4645028" y="2174877"/>
            <a:ext cx="4041775" cy="3951288"/>
          </a:xfrm>
          <a:prstGeom prst="rect">
            <a:avLst/>
          </a:prstGeom>
          <a:noFill/>
          <a:ln>
            <a:noFill/>
          </a:ln>
        </p:spPr>
        <p:txBody>
          <a:bodyPr anchorCtr="0" anchor="t" bIns="42875" lIns="85775" spcFirstLastPara="1" rIns="85775" wrap="square" tIns="42875">
            <a:noAutofit/>
          </a:bodyPr>
          <a:lstStyle>
            <a:lvl1pPr indent="-352742" lvl="0" marL="457200" algn="l">
              <a:lnSpc>
                <a:spcPct val="95000"/>
              </a:lnSpc>
              <a:spcBef>
                <a:spcPts val="657"/>
              </a:spcBef>
              <a:spcAft>
                <a:spcPts val="0"/>
              </a:spcAft>
              <a:buSzPts val="1955"/>
              <a:buChar char="●"/>
              <a:defRPr sz="2300"/>
            </a:lvl1pPr>
            <a:lvl2pPr indent="-331152" lvl="1" marL="914400" algn="l">
              <a:lnSpc>
                <a:spcPct val="95000"/>
              </a:lnSpc>
              <a:spcBef>
                <a:spcPts val="556"/>
              </a:spcBef>
              <a:spcAft>
                <a:spcPts val="0"/>
              </a:spcAft>
              <a:buSzPts val="1615"/>
              <a:buChar char="■"/>
              <a:defRPr sz="1900"/>
            </a:lvl2pPr>
            <a:lvl3pPr indent="-314960" lvl="2" marL="1371600" algn="l">
              <a:lnSpc>
                <a:spcPct val="95000"/>
              </a:lnSpc>
              <a:spcBef>
                <a:spcPts val="465"/>
              </a:spcBef>
              <a:spcAft>
                <a:spcPts val="0"/>
              </a:spcAft>
              <a:buSzPts val="1360"/>
              <a:buChar char="○"/>
              <a:defRPr sz="1600"/>
            </a:lvl3pPr>
            <a:lvl4pPr indent="-286385" lvl="3" marL="1828800" algn="l">
              <a:lnSpc>
                <a:spcPct val="95000"/>
              </a:lnSpc>
              <a:spcBef>
                <a:spcPts val="420"/>
              </a:spcBef>
              <a:spcAft>
                <a:spcPts val="0"/>
              </a:spcAft>
              <a:buSzPts val="910"/>
              <a:buChar char="◆"/>
              <a:defRPr sz="1400"/>
            </a:lvl4pPr>
            <a:lvl5pPr indent="-317500" lvl="4" marL="2286000" algn="l">
              <a:lnSpc>
                <a:spcPct val="95000"/>
              </a:lnSpc>
              <a:spcBef>
                <a:spcPts val="420"/>
              </a:spcBef>
              <a:spcAft>
                <a:spcPts val="0"/>
              </a:spcAft>
              <a:buSzPts val="1400"/>
              <a:buChar char="–"/>
              <a:defRPr sz="1400"/>
            </a:lvl5pPr>
            <a:lvl6pPr indent="-317500" lvl="5" marL="2743200" algn="l">
              <a:lnSpc>
                <a:spcPct val="95000"/>
              </a:lnSpc>
              <a:spcBef>
                <a:spcPts val="419"/>
              </a:spcBef>
              <a:spcAft>
                <a:spcPts val="0"/>
              </a:spcAft>
              <a:buSzPts val="1400"/>
              <a:buChar char="–"/>
              <a:defRPr sz="1400"/>
            </a:lvl6pPr>
            <a:lvl7pPr indent="-317500" lvl="6" marL="3200400" algn="l">
              <a:lnSpc>
                <a:spcPct val="95000"/>
              </a:lnSpc>
              <a:spcBef>
                <a:spcPts val="419"/>
              </a:spcBef>
              <a:spcAft>
                <a:spcPts val="0"/>
              </a:spcAft>
              <a:buSzPts val="1400"/>
              <a:buChar char="–"/>
              <a:defRPr sz="1400"/>
            </a:lvl7pPr>
            <a:lvl8pPr indent="-317500" lvl="7" marL="3657600" algn="l">
              <a:lnSpc>
                <a:spcPct val="95000"/>
              </a:lnSpc>
              <a:spcBef>
                <a:spcPts val="419"/>
              </a:spcBef>
              <a:spcAft>
                <a:spcPts val="0"/>
              </a:spcAft>
              <a:buSzPts val="1400"/>
              <a:buChar char="–"/>
              <a:defRPr sz="1400"/>
            </a:lvl8pPr>
            <a:lvl9pPr indent="-317500" lvl="8" marL="4114800" algn="l">
              <a:lnSpc>
                <a:spcPct val="95000"/>
              </a:lnSpc>
              <a:spcBef>
                <a:spcPts val="419"/>
              </a:spcBef>
              <a:spcAft>
                <a:spcPts val="0"/>
              </a:spcAft>
              <a:buSzPts val="1400"/>
              <a:buChar char="–"/>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70"/>
          <p:cNvSpPr txBox="1"/>
          <p:nvPr>
            <p:ph type="title"/>
          </p:nvPr>
        </p:nvSpPr>
        <p:spPr>
          <a:xfrm>
            <a:off x="1371740" y="0"/>
            <a:ext cx="7314086" cy="988758"/>
          </a:xfrm>
          <a:prstGeom prst="rect">
            <a:avLst/>
          </a:prstGeom>
          <a:noFill/>
          <a:ln>
            <a:noFill/>
          </a:ln>
        </p:spPr>
        <p:txBody>
          <a:bodyPr anchorCtr="0" anchor="ctr" bIns="42875" lIns="85775" spcFirstLastPara="1" rIns="85775" wrap="square" tIns="428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71"/>
          <p:cNvSpPr txBox="1"/>
          <p:nvPr>
            <p:ph type="title"/>
          </p:nvPr>
        </p:nvSpPr>
        <p:spPr>
          <a:xfrm>
            <a:off x="457201" y="273052"/>
            <a:ext cx="3008313" cy="1162051"/>
          </a:xfrm>
          <a:prstGeom prst="rect">
            <a:avLst/>
          </a:prstGeom>
          <a:noFill/>
          <a:ln>
            <a:noFill/>
          </a:ln>
        </p:spPr>
        <p:txBody>
          <a:bodyPr anchorCtr="0" anchor="b" bIns="42875" lIns="85775" spcFirstLastPara="1" rIns="85775" wrap="square" tIns="42875">
            <a:noAutofit/>
          </a:bodyPr>
          <a:lstStyle>
            <a:lvl1pPr lvl="0" algn="l">
              <a:lnSpc>
                <a:spcPct val="93000"/>
              </a:lnSpc>
              <a:spcBef>
                <a:spcPts val="0"/>
              </a:spcBef>
              <a:spcAft>
                <a:spcPts val="0"/>
              </a:spcAft>
              <a:buSzPts val="1400"/>
              <a:buNone/>
              <a:defRPr b="1" sz="19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5" name="Google Shape;45;p71"/>
          <p:cNvSpPr txBox="1"/>
          <p:nvPr>
            <p:ph idx="1" type="body"/>
          </p:nvPr>
        </p:nvSpPr>
        <p:spPr>
          <a:xfrm>
            <a:off x="3575050" y="273056"/>
            <a:ext cx="5111750" cy="5853113"/>
          </a:xfrm>
          <a:prstGeom prst="rect">
            <a:avLst/>
          </a:prstGeom>
          <a:noFill/>
          <a:ln>
            <a:noFill/>
          </a:ln>
        </p:spPr>
        <p:txBody>
          <a:bodyPr anchorCtr="0" anchor="t" bIns="42875" lIns="85775" spcFirstLastPara="1" rIns="85775" wrap="square" tIns="42875">
            <a:noAutofit/>
          </a:bodyPr>
          <a:lstStyle>
            <a:lvl1pPr indent="-390525" lvl="0" marL="457200" algn="l">
              <a:lnSpc>
                <a:spcPct val="95000"/>
              </a:lnSpc>
              <a:spcBef>
                <a:spcPts val="657"/>
              </a:spcBef>
              <a:spcAft>
                <a:spcPts val="0"/>
              </a:spcAft>
              <a:buSzPts val="2550"/>
              <a:buChar char="●"/>
              <a:defRPr sz="3000"/>
            </a:lvl1pPr>
            <a:lvl2pPr indent="-368935" lvl="1" marL="914400" algn="l">
              <a:lnSpc>
                <a:spcPct val="95000"/>
              </a:lnSpc>
              <a:spcBef>
                <a:spcPts val="556"/>
              </a:spcBef>
              <a:spcAft>
                <a:spcPts val="0"/>
              </a:spcAft>
              <a:buSzPts val="2210"/>
              <a:buChar char="■"/>
              <a:defRPr sz="2600"/>
            </a:lvl2pPr>
            <a:lvl3pPr indent="-352742" lvl="2" marL="1371600" algn="l">
              <a:lnSpc>
                <a:spcPct val="95000"/>
              </a:lnSpc>
              <a:spcBef>
                <a:spcPts val="465"/>
              </a:spcBef>
              <a:spcAft>
                <a:spcPts val="0"/>
              </a:spcAft>
              <a:buSzPts val="1955"/>
              <a:buChar char="○"/>
              <a:defRPr sz="2300"/>
            </a:lvl3pPr>
            <a:lvl4pPr indent="-307022" lvl="3" marL="1828800" algn="l">
              <a:lnSpc>
                <a:spcPct val="95000"/>
              </a:lnSpc>
              <a:spcBef>
                <a:spcPts val="420"/>
              </a:spcBef>
              <a:spcAft>
                <a:spcPts val="0"/>
              </a:spcAft>
              <a:buSzPts val="1235"/>
              <a:buChar char="◆"/>
              <a:defRPr sz="1900"/>
            </a:lvl4pPr>
            <a:lvl5pPr indent="-349250" lvl="4" marL="2286000" algn="l">
              <a:lnSpc>
                <a:spcPct val="95000"/>
              </a:lnSpc>
              <a:spcBef>
                <a:spcPts val="420"/>
              </a:spcBef>
              <a:spcAft>
                <a:spcPts val="0"/>
              </a:spcAft>
              <a:buSzPts val="1900"/>
              <a:buChar char="–"/>
              <a:defRPr sz="1900"/>
            </a:lvl5pPr>
            <a:lvl6pPr indent="-349250" lvl="5" marL="2743200" algn="l">
              <a:lnSpc>
                <a:spcPct val="95000"/>
              </a:lnSpc>
              <a:spcBef>
                <a:spcPts val="419"/>
              </a:spcBef>
              <a:spcAft>
                <a:spcPts val="0"/>
              </a:spcAft>
              <a:buSzPts val="1900"/>
              <a:buChar char="–"/>
              <a:defRPr sz="1900"/>
            </a:lvl6pPr>
            <a:lvl7pPr indent="-349250" lvl="6" marL="3200400" algn="l">
              <a:lnSpc>
                <a:spcPct val="95000"/>
              </a:lnSpc>
              <a:spcBef>
                <a:spcPts val="419"/>
              </a:spcBef>
              <a:spcAft>
                <a:spcPts val="0"/>
              </a:spcAft>
              <a:buSzPts val="1900"/>
              <a:buChar char="–"/>
              <a:defRPr sz="1900"/>
            </a:lvl7pPr>
            <a:lvl8pPr indent="-349250" lvl="7" marL="3657600" algn="l">
              <a:lnSpc>
                <a:spcPct val="95000"/>
              </a:lnSpc>
              <a:spcBef>
                <a:spcPts val="419"/>
              </a:spcBef>
              <a:spcAft>
                <a:spcPts val="0"/>
              </a:spcAft>
              <a:buSzPts val="1900"/>
              <a:buChar char="–"/>
              <a:defRPr sz="1900"/>
            </a:lvl8pPr>
            <a:lvl9pPr indent="-349250" lvl="8" marL="4114800" algn="l">
              <a:lnSpc>
                <a:spcPct val="95000"/>
              </a:lnSpc>
              <a:spcBef>
                <a:spcPts val="419"/>
              </a:spcBef>
              <a:spcAft>
                <a:spcPts val="0"/>
              </a:spcAft>
              <a:buSzPts val="1900"/>
              <a:buChar char="–"/>
              <a:defRPr sz="1900"/>
            </a:lvl9pPr>
          </a:lstStyle>
          <a:p/>
        </p:txBody>
      </p:sp>
      <p:sp>
        <p:nvSpPr>
          <p:cNvPr id="46" name="Google Shape;46;p71"/>
          <p:cNvSpPr txBox="1"/>
          <p:nvPr>
            <p:ph idx="2" type="body"/>
          </p:nvPr>
        </p:nvSpPr>
        <p:spPr>
          <a:xfrm>
            <a:off x="457201" y="1435107"/>
            <a:ext cx="3008313" cy="4691063"/>
          </a:xfrm>
          <a:prstGeom prst="rect">
            <a:avLst/>
          </a:prstGeom>
          <a:noFill/>
          <a:ln>
            <a:noFill/>
          </a:ln>
        </p:spPr>
        <p:txBody>
          <a:bodyPr anchorCtr="0" anchor="t" bIns="42875" lIns="85775" spcFirstLastPara="1" rIns="85775" wrap="square" tIns="42875">
            <a:noAutofit/>
          </a:bodyPr>
          <a:lstStyle>
            <a:lvl1pPr indent="-228600" lvl="0" marL="457200" algn="l">
              <a:lnSpc>
                <a:spcPct val="95000"/>
              </a:lnSpc>
              <a:spcBef>
                <a:spcPts val="657"/>
              </a:spcBef>
              <a:spcAft>
                <a:spcPts val="0"/>
              </a:spcAft>
              <a:buSzPts val="1105"/>
              <a:buNone/>
              <a:defRPr sz="1300"/>
            </a:lvl1pPr>
            <a:lvl2pPr indent="-228600" lvl="1" marL="914400" algn="l">
              <a:lnSpc>
                <a:spcPct val="95000"/>
              </a:lnSpc>
              <a:spcBef>
                <a:spcPts val="556"/>
              </a:spcBef>
              <a:spcAft>
                <a:spcPts val="0"/>
              </a:spcAft>
              <a:buSzPts val="935"/>
              <a:buNone/>
              <a:defRPr sz="1100"/>
            </a:lvl2pPr>
            <a:lvl3pPr indent="-228600" lvl="2" marL="1371600" algn="l">
              <a:lnSpc>
                <a:spcPct val="95000"/>
              </a:lnSpc>
              <a:spcBef>
                <a:spcPts val="465"/>
              </a:spcBef>
              <a:spcAft>
                <a:spcPts val="0"/>
              </a:spcAft>
              <a:buSzPts val="765"/>
              <a:buNone/>
              <a:defRPr sz="900"/>
            </a:lvl3pPr>
            <a:lvl4pPr indent="-228600" lvl="3" marL="1828800" algn="l">
              <a:lnSpc>
                <a:spcPct val="95000"/>
              </a:lnSpc>
              <a:spcBef>
                <a:spcPts val="420"/>
              </a:spcBef>
              <a:spcAft>
                <a:spcPts val="0"/>
              </a:spcAft>
              <a:buSzPts val="520"/>
              <a:buNone/>
              <a:defRPr sz="800"/>
            </a:lvl4pPr>
            <a:lvl5pPr indent="-228600" lvl="4" marL="2286000" algn="l">
              <a:lnSpc>
                <a:spcPct val="95000"/>
              </a:lnSpc>
              <a:spcBef>
                <a:spcPts val="420"/>
              </a:spcBef>
              <a:spcAft>
                <a:spcPts val="0"/>
              </a:spcAft>
              <a:buSzPts val="800"/>
              <a:buNone/>
              <a:defRPr sz="800"/>
            </a:lvl5pPr>
            <a:lvl6pPr indent="-228600" lvl="5" marL="2743200" algn="l">
              <a:lnSpc>
                <a:spcPct val="95000"/>
              </a:lnSpc>
              <a:spcBef>
                <a:spcPts val="419"/>
              </a:spcBef>
              <a:spcAft>
                <a:spcPts val="0"/>
              </a:spcAft>
              <a:buSzPts val="800"/>
              <a:buNone/>
              <a:defRPr sz="800"/>
            </a:lvl6pPr>
            <a:lvl7pPr indent="-228600" lvl="6" marL="3200400" algn="l">
              <a:lnSpc>
                <a:spcPct val="95000"/>
              </a:lnSpc>
              <a:spcBef>
                <a:spcPts val="419"/>
              </a:spcBef>
              <a:spcAft>
                <a:spcPts val="0"/>
              </a:spcAft>
              <a:buSzPts val="800"/>
              <a:buNone/>
              <a:defRPr sz="800"/>
            </a:lvl7pPr>
            <a:lvl8pPr indent="-228600" lvl="7" marL="3657600" algn="l">
              <a:lnSpc>
                <a:spcPct val="95000"/>
              </a:lnSpc>
              <a:spcBef>
                <a:spcPts val="419"/>
              </a:spcBef>
              <a:spcAft>
                <a:spcPts val="0"/>
              </a:spcAft>
              <a:buSzPts val="800"/>
              <a:buNone/>
              <a:defRPr sz="800"/>
            </a:lvl8pPr>
            <a:lvl9pPr indent="-228600" lvl="8" marL="4114800" algn="l">
              <a:lnSpc>
                <a:spcPct val="95000"/>
              </a:lnSpc>
              <a:spcBef>
                <a:spcPts val="419"/>
              </a:spcBef>
              <a:spcAft>
                <a:spcPts val="0"/>
              </a:spcAft>
              <a:buSzPts val="800"/>
              <a:buNone/>
              <a:defRPr sz="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62"/>
          <p:cNvSpPr txBox="1"/>
          <p:nvPr/>
        </p:nvSpPr>
        <p:spPr>
          <a:xfrm>
            <a:off x="456782" y="6488724"/>
            <a:ext cx="8230436" cy="435596"/>
          </a:xfrm>
          <a:prstGeom prst="rect">
            <a:avLst/>
          </a:prstGeom>
          <a:noFill/>
          <a:ln>
            <a:noFill/>
          </a:ln>
        </p:spPr>
        <p:txBody>
          <a:bodyPr anchorCtr="0" anchor="ctr" bIns="42550" lIns="85100" spcFirstLastPara="1" rIns="85100" wrap="square" tIns="42550">
            <a:noAutofit/>
          </a:bodyPr>
          <a:lstStyle/>
          <a:p>
            <a:pPr indent="0" lvl="0" marL="0" marR="0" rtl="0" algn="l">
              <a:lnSpc>
                <a:spcPct val="93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 name="Google Shape;11;p62"/>
          <p:cNvSpPr txBox="1"/>
          <p:nvPr>
            <p:ph type="title"/>
          </p:nvPr>
        </p:nvSpPr>
        <p:spPr>
          <a:xfrm>
            <a:off x="1371740" y="0"/>
            <a:ext cx="7314086" cy="988758"/>
          </a:xfrm>
          <a:prstGeom prst="rect">
            <a:avLst/>
          </a:prstGeom>
          <a:noFill/>
          <a:ln>
            <a:noFill/>
          </a:ln>
        </p:spPr>
        <p:txBody>
          <a:bodyPr anchorCtr="0" anchor="ctr" bIns="42875" lIns="85775" spcFirstLastPara="1" rIns="85775" wrap="square" tIns="42875">
            <a:noAutofit/>
          </a:bodyPr>
          <a:lstStyle>
            <a:lvl1pPr lvl="0"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1pPr>
            <a:lvl2pPr lvl="1"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2pPr>
            <a:lvl3pPr lvl="2"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3pPr>
            <a:lvl4pPr lvl="3"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4pPr>
            <a:lvl5pPr lvl="4"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5pPr>
            <a:lvl6pPr lvl="5"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6pPr>
            <a:lvl7pPr lvl="6"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7pPr>
            <a:lvl8pPr lvl="7"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8pPr>
            <a:lvl9pPr lvl="8" marR="0" rtl="0" algn="ctr">
              <a:lnSpc>
                <a:spcPct val="93000"/>
              </a:lnSpc>
              <a:spcBef>
                <a:spcPts val="0"/>
              </a:spcBef>
              <a:spcAft>
                <a:spcPts val="0"/>
              </a:spcAft>
              <a:buSzPts val="1400"/>
              <a:buNone/>
              <a:defRPr b="0" i="0" sz="3700" u="none" cap="none" strike="noStrike">
                <a:solidFill>
                  <a:srgbClr val="CC0000"/>
                </a:solidFill>
                <a:latin typeface="Arial"/>
                <a:ea typeface="Arial"/>
                <a:cs typeface="Arial"/>
                <a:sym typeface="Arial"/>
              </a:defRPr>
            </a:lvl9pPr>
          </a:lstStyle>
          <a:p/>
        </p:txBody>
      </p:sp>
      <p:sp>
        <p:nvSpPr>
          <p:cNvPr id="12" name="Google Shape;12;p62"/>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lvl1pPr indent="-368935" lvl="0" marL="457200" marR="0" rtl="0" algn="l">
              <a:lnSpc>
                <a:spcPct val="95000"/>
              </a:lnSpc>
              <a:spcBef>
                <a:spcPts val="657"/>
              </a:spcBef>
              <a:spcAft>
                <a:spcPts val="0"/>
              </a:spcAft>
              <a:buClr>
                <a:srgbClr val="0033CC"/>
              </a:buClr>
              <a:buSzPts val="2210"/>
              <a:buFont typeface="Times New Roman"/>
              <a:buChar char="●"/>
              <a:defRPr b="0" i="0" sz="2600" u="none" cap="none" strike="noStrike">
                <a:solidFill>
                  <a:srgbClr val="000000"/>
                </a:solidFill>
                <a:latin typeface="Times New Roman"/>
                <a:ea typeface="Times New Roman"/>
                <a:cs typeface="Times New Roman"/>
                <a:sym typeface="Times New Roman"/>
              </a:defRPr>
            </a:lvl1pPr>
            <a:lvl2pPr indent="-352742" lvl="1" marL="914400" marR="0" rtl="0" algn="l">
              <a:lnSpc>
                <a:spcPct val="95000"/>
              </a:lnSpc>
              <a:spcBef>
                <a:spcPts val="556"/>
              </a:spcBef>
              <a:spcAft>
                <a:spcPts val="0"/>
              </a:spcAft>
              <a:buClr>
                <a:srgbClr val="CC0000"/>
              </a:buClr>
              <a:buSzPts val="1955"/>
              <a:buFont typeface="Times New Roman"/>
              <a:buChar char="■"/>
              <a:defRPr b="0" i="0" sz="2300" u="none" cap="none" strike="noStrike">
                <a:solidFill>
                  <a:srgbClr val="000000"/>
                </a:solidFill>
                <a:latin typeface="Times New Roman"/>
                <a:ea typeface="Times New Roman"/>
                <a:cs typeface="Times New Roman"/>
                <a:sym typeface="Times New Roman"/>
              </a:defRPr>
            </a:lvl2pPr>
            <a:lvl3pPr indent="-331152" lvl="2" marL="1371600" marR="0" rtl="0" algn="l">
              <a:lnSpc>
                <a:spcPct val="95000"/>
              </a:lnSpc>
              <a:spcBef>
                <a:spcPts val="465"/>
              </a:spcBef>
              <a:spcAft>
                <a:spcPts val="0"/>
              </a:spcAft>
              <a:buClr>
                <a:srgbClr val="0033CC"/>
              </a:buClr>
              <a:buSzPts val="1615"/>
              <a:buFont typeface="Times New Roman"/>
              <a:buChar char="○"/>
              <a:defRPr b="0" i="0" sz="1900" u="none" cap="none" strike="noStrike">
                <a:solidFill>
                  <a:srgbClr val="000000"/>
                </a:solidFill>
                <a:latin typeface="Times New Roman"/>
                <a:ea typeface="Times New Roman"/>
                <a:cs typeface="Times New Roman"/>
                <a:sym typeface="Times New Roman"/>
              </a:defRPr>
            </a:lvl3pPr>
            <a:lvl4pPr indent="-302894" lvl="3" marL="1828800" marR="0" rtl="0" algn="l">
              <a:lnSpc>
                <a:spcPct val="95000"/>
              </a:lnSpc>
              <a:spcBef>
                <a:spcPts val="420"/>
              </a:spcBef>
              <a:spcAft>
                <a:spcPts val="0"/>
              </a:spcAft>
              <a:buClr>
                <a:srgbClr val="0033CC"/>
              </a:buClr>
              <a:buSzPts val="1170"/>
              <a:buFont typeface="Noto Sans Symbols"/>
              <a:buChar char="◆"/>
              <a:defRPr b="0" i="0" sz="1800" u="none" cap="none" strike="noStrike">
                <a:solidFill>
                  <a:srgbClr val="000000"/>
                </a:solidFill>
                <a:latin typeface="Times New Roman"/>
                <a:ea typeface="Times New Roman"/>
                <a:cs typeface="Times New Roman"/>
                <a:sym typeface="Times New Roman"/>
              </a:defRPr>
            </a:lvl4pPr>
            <a:lvl5pPr indent="-342900" lvl="4" marL="2286000" marR="0" rtl="0" algn="l">
              <a:lnSpc>
                <a:spcPct val="95000"/>
              </a:lnSpc>
              <a:spcBef>
                <a:spcPts val="420"/>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5pPr>
            <a:lvl6pPr indent="-342900" lvl="5" marL="2743200" marR="0" rtl="0" algn="l">
              <a:lnSpc>
                <a:spcPct val="95000"/>
              </a:lnSpc>
              <a:spcBef>
                <a:spcPts val="419"/>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6pPr>
            <a:lvl7pPr indent="-342900" lvl="6" marL="3200400" marR="0" rtl="0" algn="l">
              <a:lnSpc>
                <a:spcPct val="95000"/>
              </a:lnSpc>
              <a:spcBef>
                <a:spcPts val="419"/>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7pPr>
            <a:lvl8pPr indent="-342900" lvl="7" marL="3657600" marR="0" rtl="0" algn="l">
              <a:lnSpc>
                <a:spcPct val="95000"/>
              </a:lnSpc>
              <a:spcBef>
                <a:spcPts val="419"/>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8pPr>
            <a:lvl9pPr indent="-342900" lvl="8" marL="4114800" marR="0" rtl="0" algn="l">
              <a:lnSpc>
                <a:spcPct val="95000"/>
              </a:lnSpc>
              <a:spcBef>
                <a:spcPts val="419"/>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9pPr>
          </a:lstStyle>
          <a:p/>
        </p:txBody>
      </p:sp>
      <p:sp>
        <p:nvSpPr>
          <p:cNvPr id="13" name="Google Shape;13;p62"/>
          <p:cNvSpPr/>
          <p:nvPr/>
        </p:nvSpPr>
        <p:spPr>
          <a:xfrm>
            <a:off x="1" y="1144006"/>
            <a:ext cx="4572000" cy="75363"/>
          </a:xfrm>
          <a:prstGeom prst="rect">
            <a:avLst/>
          </a:prstGeom>
          <a:gradFill>
            <a:gsLst>
              <a:gs pos="0">
                <a:srgbClr val="FF8200"/>
              </a:gs>
              <a:gs pos="100000">
                <a:srgbClr val="000082"/>
              </a:gs>
            </a:gsLst>
            <a:lin ang="0" scaled="0"/>
          </a:gradFill>
          <a:ln>
            <a:noFill/>
          </a:ln>
        </p:spPr>
        <p:txBody>
          <a:bodyPr anchorCtr="0" anchor="ctr" bIns="42550" lIns="85100" spcFirstLastPara="1" rIns="85100" wrap="square" tIns="42550">
            <a:noAutofit/>
          </a:bodyPr>
          <a:lstStyle/>
          <a:p>
            <a:pPr indent="0" lvl="0" marL="0" marR="0" rtl="0" algn="l">
              <a:lnSpc>
                <a:spcPct val="93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4" name="Google Shape;14;p62"/>
          <p:cNvSpPr/>
          <p:nvPr/>
        </p:nvSpPr>
        <p:spPr>
          <a:xfrm>
            <a:off x="4572000" y="1144006"/>
            <a:ext cx="4572000" cy="75363"/>
          </a:xfrm>
          <a:prstGeom prst="rect">
            <a:avLst/>
          </a:prstGeom>
          <a:gradFill>
            <a:gsLst>
              <a:gs pos="0">
                <a:srgbClr val="000082"/>
              </a:gs>
              <a:gs pos="100000">
                <a:srgbClr val="FFFFFF"/>
              </a:gs>
            </a:gsLst>
            <a:lin ang="0" scaled="0"/>
          </a:gradFill>
          <a:ln>
            <a:noFill/>
          </a:ln>
        </p:spPr>
        <p:txBody>
          <a:bodyPr anchorCtr="0" anchor="ctr" bIns="42550" lIns="85100" spcFirstLastPara="1" rIns="85100" wrap="square" tIns="42550">
            <a:noAutofit/>
          </a:bodyPr>
          <a:lstStyle/>
          <a:p>
            <a:pPr indent="0" lvl="0" marL="0" marR="0" rtl="0" algn="l">
              <a:lnSpc>
                <a:spcPct val="93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5" name="Google Shape;15;p62"/>
          <p:cNvSpPr txBox="1"/>
          <p:nvPr/>
        </p:nvSpPr>
        <p:spPr>
          <a:xfrm>
            <a:off x="8446294" y="34668"/>
            <a:ext cx="697707" cy="380354"/>
          </a:xfrm>
          <a:prstGeom prst="rect">
            <a:avLst/>
          </a:prstGeom>
          <a:noFill/>
          <a:ln>
            <a:noFill/>
          </a:ln>
        </p:spPr>
        <p:txBody>
          <a:bodyPr anchorCtr="0" anchor="t" bIns="43550" lIns="83750" spcFirstLastPara="1" rIns="83750" wrap="square" tIns="43550">
            <a:spAutoFit/>
          </a:bodyPr>
          <a:lstStyle/>
          <a:p>
            <a:pPr indent="0" lvl="0" marL="0" marR="0" rtl="0" algn="l">
              <a:spcBef>
                <a:spcPts val="0"/>
              </a:spcBef>
              <a:spcAft>
                <a:spcPts val="0"/>
              </a:spcAft>
              <a:buClr>
                <a:srgbClr val="000000"/>
              </a:buClr>
              <a:buSzPts val="1900"/>
              <a:buFont typeface="Arial"/>
              <a:buNone/>
            </a:pPr>
            <a:fld id="{00000000-1234-1234-1234-123412341234}" type="slidenum">
              <a:rPr b="0" i="1" lang="en-US" sz="1900" u="none" cap="none" strike="noStrike">
                <a:solidFill>
                  <a:srgbClr val="000000"/>
                </a:solidFill>
                <a:latin typeface="Arial"/>
                <a:ea typeface="Arial"/>
                <a:cs typeface="Arial"/>
                <a:sym typeface="Arial"/>
              </a:rPr>
              <a:t>‹#›</a:t>
            </a:fld>
            <a:endParaRPr b="0" i="1" sz="1900" u="none" cap="none" strike="noStrike">
              <a:solidFill>
                <a:srgbClr val="000000"/>
              </a:solidFill>
              <a:latin typeface="Arial"/>
              <a:ea typeface="Arial"/>
              <a:cs typeface="Arial"/>
              <a:sym typeface="Arial"/>
            </a:endParaRPr>
          </a:p>
        </p:txBody>
      </p:sp>
      <p:pic>
        <p:nvPicPr>
          <p:cNvPr id="16" name="Google Shape;16;p62"/>
          <p:cNvPicPr preferRelativeResize="0"/>
          <p:nvPr/>
        </p:nvPicPr>
        <p:blipFill rotWithShape="1">
          <a:blip r:embed="rId1">
            <a:alphaModFix/>
          </a:blip>
          <a:srcRect b="0" l="0" r="0" t="0"/>
          <a:stretch/>
        </p:blipFill>
        <p:spPr>
          <a:xfrm>
            <a:off x="151798" y="0"/>
            <a:ext cx="1139170" cy="1134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31.png"/><Relationship Id="rId13" Type="http://schemas.openxmlformats.org/officeDocument/2006/relationships/image" Target="../media/image35.png"/><Relationship Id="rId12"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30.png"/><Relationship Id="rId4" Type="http://schemas.openxmlformats.org/officeDocument/2006/relationships/image" Target="../media/image18.png"/><Relationship Id="rId9" Type="http://schemas.openxmlformats.org/officeDocument/2006/relationships/image" Target="../media/image27.png"/><Relationship Id="rId15" Type="http://schemas.openxmlformats.org/officeDocument/2006/relationships/image" Target="../media/image37.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6.png"/><Relationship Id="rId5" Type="http://schemas.openxmlformats.org/officeDocument/2006/relationships/image" Target="../media/image22.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3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idx="4294967295" type="ctrTitle"/>
          </p:nvPr>
        </p:nvSpPr>
        <p:spPr>
          <a:xfrm>
            <a:off x="990600" y="2209800"/>
            <a:ext cx="7772400" cy="1143000"/>
          </a:xfrm>
          <a:prstGeom prst="rect">
            <a:avLst/>
          </a:prstGeom>
          <a:noFill/>
          <a:ln>
            <a:noFill/>
          </a:ln>
        </p:spPr>
        <p:txBody>
          <a:bodyPr anchorCtr="0" anchor="ctr" bIns="42875" lIns="85775" spcFirstLastPara="1" rIns="85775" wrap="square" tIns="42875">
            <a:noAutofit/>
          </a:bodyPr>
          <a:lstStyle/>
          <a:p>
            <a:pPr indent="0" lvl="0" marL="0" marR="0" rtl="0" algn="ctr">
              <a:lnSpc>
                <a:spcPct val="93000"/>
              </a:lnSpc>
              <a:spcBef>
                <a:spcPts val="0"/>
              </a:spcBef>
              <a:spcAft>
                <a:spcPts val="0"/>
              </a:spcAft>
              <a:buNone/>
            </a:pPr>
            <a:r>
              <a:rPr b="0" i="0" lang="en-US" sz="3700" u="none" cap="none" strike="noStrike">
                <a:solidFill>
                  <a:srgbClr val="CC0000"/>
                </a:solidFill>
                <a:latin typeface="Arial"/>
                <a:ea typeface="Arial"/>
                <a:cs typeface="Arial"/>
                <a:sym typeface="Arial"/>
              </a:rPr>
              <a:t>Cellular Networks – Part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1371740" y="0"/>
            <a:ext cx="7314086" cy="1181686"/>
          </a:xfrm>
          <a:prstGeom prst="rect">
            <a:avLst/>
          </a:prstGeom>
          <a:noFill/>
          <a:ln>
            <a:noFill/>
          </a:ln>
        </p:spPr>
        <p:txBody>
          <a:bodyPr anchorCtr="0" anchor="ctr" bIns="42875" lIns="85775" spcFirstLastPara="1" rIns="85775" wrap="square" tIns="42875">
            <a:normAutofit/>
          </a:bodyPr>
          <a:lstStyle/>
          <a:p>
            <a:pPr indent="0" lvl="0" marL="0" rtl="0" algn="ctr">
              <a:lnSpc>
                <a:spcPct val="93000"/>
              </a:lnSpc>
              <a:spcBef>
                <a:spcPts val="0"/>
              </a:spcBef>
              <a:spcAft>
                <a:spcPts val="0"/>
              </a:spcAft>
              <a:buNone/>
            </a:pPr>
            <a:r>
              <a:rPr lang="en-US"/>
              <a:t>Wireless Generations</a:t>
            </a:r>
            <a:br>
              <a:rPr lang="en-US"/>
            </a:br>
            <a:r>
              <a:rPr lang="en-US"/>
              <a:t>Acronyms</a:t>
            </a:r>
            <a:endParaRPr/>
          </a:p>
        </p:txBody>
      </p:sp>
      <p:sp>
        <p:nvSpPr>
          <p:cNvPr id="123" name="Google Shape;123;p10"/>
          <p:cNvSpPr txBox="1"/>
          <p:nvPr>
            <p:ph idx="1" type="body"/>
          </p:nvPr>
        </p:nvSpPr>
        <p:spPr>
          <a:xfrm>
            <a:off x="457200" y="1447800"/>
            <a:ext cx="8229043" cy="5410200"/>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Advanced Mobile Phone System (AMPS)</a:t>
            </a:r>
            <a:endParaRPr/>
          </a:p>
          <a:p>
            <a:pPr indent="-315261" lvl="0" marL="315261" rtl="0" algn="l">
              <a:lnSpc>
                <a:spcPct val="95000"/>
              </a:lnSpc>
              <a:spcBef>
                <a:spcPts val="657"/>
              </a:spcBef>
              <a:spcAft>
                <a:spcPts val="0"/>
              </a:spcAft>
              <a:buSzPts val="2210"/>
              <a:buChar char="●"/>
            </a:pPr>
            <a:r>
              <a:rPr lang="en-US"/>
              <a:t>Total Access Communication System (TACS)</a:t>
            </a:r>
            <a:endParaRPr/>
          </a:p>
          <a:p>
            <a:pPr indent="-315261" lvl="0" marL="315261" rtl="0" algn="l">
              <a:lnSpc>
                <a:spcPct val="95000"/>
              </a:lnSpc>
              <a:spcBef>
                <a:spcPts val="657"/>
              </a:spcBef>
              <a:spcAft>
                <a:spcPts val="0"/>
              </a:spcAft>
              <a:buSzPts val="2210"/>
              <a:buChar char="●"/>
            </a:pPr>
            <a:r>
              <a:rPr lang="en-US"/>
              <a:t>Interim Standard (IS) from Electronic Industry Association (EIA)/Telecommunications Industry Association (TIA)</a:t>
            </a:r>
            <a:endParaRPr/>
          </a:p>
          <a:p>
            <a:pPr indent="-315261" lvl="0" marL="315261" rtl="0" algn="l">
              <a:lnSpc>
                <a:spcPct val="95000"/>
              </a:lnSpc>
              <a:spcBef>
                <a:spcPts val="657"/>
              </a:spcBef>
              <a:spcAft>
                <a:spcPts val="0"/>
              </a:spcAft>
              <a:buSzPts val="2210"/>
              <a:buChar char="●"/>
            </a:pPr>
            <a:r>
              <a:rPr lang="en-US"/>
              <a:t>Digital Advanced Mobile Phone System (D-AMPS)</a:t>
            </a:r>
            <a:endParaRPr/>
          </a:p>
          <a:p>
            <a:pPr indent="-315261" lvl="0" marL="315261" rtl="0" algn="l">
              <a:lnSpc>
                <a:spcPct val="95000"/>
              </a:lnSpc>
              <a:spcBef>
                <a:spcPts val="657"/>
              </a:spcBef>
              <a:spcAft>
                <a:spcPts val="0"/>
              </a:spcAft>
              <a:buSzPts val="2210"/>
              <a:buChar char="●"/>
            </a:pPr>
            <a:r>
              <a:rPr lang="en-US"/>
              <a:t>Global system for mobile communication (GSM)</a:t>
            </a:r>
            <a:endParaRPr/>
          </a:p>
          <a:p>
            <a:pPr indent="-315261" lvl="0" marL="315261" rtl="0" algn="l">
              <a:lnSpc>
                <a:spcPct val="95000"/>
              </a:lnSpc>
              <a:spcBef>
                <a:spcPts val="657"/>
              </a:spcBef>
              <a:spcAft>
                <a:spcPts val="0"/>
              </a:spcAft>
              <a:buSzPts val="2210"/>
              <a:buChar char="●"/>
            </a:pPr>
            <a:r>
              <a:rPr lang="en-US"/>
              <a:t>Digital Communication Network (DCN)</a:t>
            </a:r>
            <a:endParaRPr/>
          </a:p>
          <a:p>
            <a:pPr indent="-315261" lvl="0" marL="315261" rtl="0" algn="l">
              <a:lnSpc>
                <a:spcPct val="95000"/>
              </a:lnSpc>
              <a:spcBef>
                <a:spcPts val="657"/>
              </a:spcBef>
              <a:spcAft>
                <a:spcPts val="0"/>
              </a:spcAft>
              <a:buSzPts val="2210"/>
              <a:buChar char="●"/>
            </a:pPr>
            <a:r>
              <a:rPr lang="en-US"/>
              <a:t>North America (NA)</a:t>
            </a:r>
            <a:endParaRPr/>
          </a:p>
          <a:p>
            <a:pPr indent="-315261" lvl="0" marL="315261" rtl="0" algn="l">
              <a:lnSpc>
                <a:spcPct val="95000"/>
              </a:lnSpc>
              <a:spcBef>
                <a:spcPts val="657"/>
              </a:spcBef>
              <a:spcAft>
                <a:spcPts val="0"/>
              </a:spcAft>
              <a:buSzPts val="2210"/>
              <a:buChar char="●"/>
            </a:pPr>
            <a:r>
              <a:rPr lang="en-US"/>
              <a:t>Frequency/Time/Code division multiple access (FDMA/TDMA/CDMA)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p:nvPr/>
        </p:nvSpPr>
        <p:spPr>
          <a:xfrm>
            <a:off x="1" y="0"/>
            <a:ext cx="115589" cy="1145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29" name="Google Shape;129;p11"/>
          <p:cNvSpPr txBox="1"/>
          <p:nvPr>
            <p:ph type="title"/>
          </p:nvPr>
        </p:nvSpPr>
        <p:spPr>
          <a:xfrm>
            <a:off x="1327176" y="425490"/>
            <a:ext cx="7816824" cy="413610"/>
          </a:xfrm>
          <a:prstGeom prst="rect">
            <a:avLst/>
          </a:prstGeom>
          <a:noFill/>
          <a:ln>
            <a:noFill/>
          </a:ln>
        </p:spPr>
        <p:txBody>
          <a:bodyPr anchorCtr="0" anchor="ctr" bIns="0" lIns="0" spcFirstLastPara="1" rIns="0" wrap="square" tIns="12725">
            <a:spAutoFit/>
          </a:bodyPr>
          <a:lstStyle/>
          <a:p>
            <a:pPr indent="0" lvl="0" marL="12735" rtl="0" algn="ctr">
              <a:lnSpc>
                <a:spcPct val="93000"/>
              </a:lnSpc>
              <a:spcBef>
                <a:spcPts val="0"/>
              </a:spcBef>
              <a:spcAft>
                <a:spcPts val="0"/>
              </a:spcAft>
              <a:buNone/>
            </a:pPr>
            <a:r>
              <a:rPr lang="en-US" sz="2800"/>
              <a:t>Wireless System Evolution: Cellular Networks</a:t>
            </a:r>
            <a:endParaRPr sz="2800"/>
          </a:p>
        </p:txBody>
      </p:sp>
      <p:sp>
        <p:nvSpPr>
          <p:cNvPr id="130" name="Google Shape;130;p11"/>
          <p:cNvSpPr/>
          <p:nvPr/>
        </p:nvSpPr>
        <p:spPr>
          <a:xfrm>
            <a:off x="246496" y="1190730"/>
            <a:ext cx="6265436" cy="390077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31" name="Google Shape;131;p11"/>
          <p:cNvSpPr/>
          <p:nvPr/>
        </p:nvSpPr>
        <p:spPr>
          <a:xfrm>
            <a:off x="6386595" y="1190730"/>
            <a:ext cx="2449635" cy="390077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nvGrpSpPr>
          <p:cNvPr id="132" name="Google Shape;132;p11"/>
          <p:cNvGrpSpPr/>
          <p:nvPr/>
        </p:nvGrpSpPr>
        <p:grpSpPr>
          <a:xfrm>
            <a:off x="325875" y="1364065"/>
            <a:ext cx="8500606" cy="3314405"/>
            <a:chOff x="325875" y="1364065"/>
            <a:chExt cx="8500606" cy="3314405"/>
          </a:xfrm>
        </p:grpSpPr>
        <p:sp>
          <p:nvSpPr>
            <p:cNvPr id="133" name="Google Shape;133;p11"/>
            <p:cNvSpPr txBox="1"/>
            <p:nvPr/>
          </p:nvSpPr>
          <p:spPr>
            <a:xfrm>
              <a:off x="529200" y="2379953"/>
              <a:ext cx="687959" cy="232117"/>
            </a:xfrm>
            <a:prstGeom prst="rect">
              <a:avLst/>
            </a:prstGeom>
            <a:noFill/>
            <a:ln>
              <a:noFill/>
            </a:ln>
          </p:spPr>
          <p:txBody>
            <a:bodyPr anchorCtr="0" anchor="t" bIns="0" lIns="0" spcFirstLastPara="1" rIns="0" wrap="square" tIns="13325">
              <a:spAutoFit/>
            </a:bodyPr>
            <a:lstStyle/>
            <a:p>
              <a:pPr indent="0" lvl="0" marL="12735" marR="0" rtl="0" algn="l">
                <a:spcBef>
                  <a:spcPts val="0"/>
                </a:spcBef>
                <a:spcAft>
                  <a:spcPts val="0"/>
                </a:spcAft>
                <a:buNone/>
              </a:pPr>
              <a:r>
                <a:rPr b="1" i="0" lang="en-US" sz="1400" u="none" cap="none" strike="noStrike">
                  <a:solidFill>
                    <a:srgbClr val="000000"/>
                  </a:solidFill>
                  <a:latin typeface="Arial"/>
                  <a:ea typeface="Arial"/>
                  <a:cs typeface="Arial"/>
                  <a:sym typeface="Arial"/>
                </a:rPr>
                <a:t>ETACS</a:t>
              </a:r>
              <a:endParaRPr b="0" i="0" sz="1400" u="none" cap="none" strike="noStrike">
                <a:solidFill>
                  <a:srgbClr val="000000"/>
                </a:solidFill>
                <a:latin typeface="Arial"/>
                <a:ea typeface="Arial"/>
                <a:cs typeface="Arial"/>
                <a:sym typeface="Arial"/>
              </a:endParaRPr>
            </a:p>
          </p:txBody>
        </p:sp>
        <p:sp>
          <p:nvSpPr>
            <p:cNvPr id="134" name="Google Shape;134;p11"/>
            <p:cNvSpPr txBox="1"/>
            <p:nvPr/>
          </p:nvSpPr>
          <p:spPr>
            <a:xfrm>
              <a:off x="325875" y="1462035"/>
              <a:ext cx="1547211" cy="232117"/>
            </a:xfrm>
            <a:prstGeom prst="rect">
              <a:avLst/>
            </a:prstGeom>
            <a:noFill/>
            <a:ln>
              <a:noFill/>
            </a:ln>
          </p:spPr>
          <p:txBody>
            <a:bodyPr anchorCtr="0" anchor="t" bIns="0" lIns="0" spcFirstLastPara="1" rIns="0" wrap="square" tIns="13325">
              <a:spAutoFit/>
            </a:bodyPr>
            <a:lstStyle/>
            <a:p>
              <a:pPr indent="0" lvl="0" marL="12735" marR="0" rtl="0" algn="l">
                <a:spcBef>
                  <a:spcPts val="0"/>
                </a:spcBef>
                <a:spcAft>
                  <a:spcPts val="0"/>
                </a:spcAft>
                <a:buNone/>
              </a:pPr>
              <a:r>
                <a:rPr b="1" i="0" lang="en-US" sz="1400" u="none" cap="none" strike="noStrike">
                  <a:solidFill>
                    <a:srgbClr val="000000"/>
                  </a:solidFill>
                  <a:latin typeface="Arial"/>
                  <a:ea typeface="Arial"/>
                  <a:cs typeface="Arial"/>
                  <a:sym typeface="Arial"/>
                </a:rPr>
                <a:t>AMPS	IS-41</a:t>
              </a:r>
              <a:endParaRPr b="0" i="0" sz="1400" u="none" cap="none" strike="noStrike">
                <a:solidFill>
                  <a:srgbClr val="000000"/>
                </a:solidFill>
                <a:latin typeface="Arial"/>
                <a:ea typeface="Arial"/>
                <a:cs typeface="Arial"/>
                <a:sym typeface="Arial"/>
              </a:endParaRPr>
            </a:p>
          </p:txBody>
        </p:sp>
        <p:sp>
          <p:nvSpPr>
            <p:cNvPr id="135" name="Google Shape;135;p11"/>
            <p:cNvSpPr txBox="1"/>
            <p:nvPr/>
          </p:nvSpPr>
          <p:spPr>
            <a:xfrm>
              <a:off x="3147341" y="2379953"/>
              <a:ext cx="470709" cy="232117"/>
            </a:xfrm>
            <a:prstGeom prst="rect">
              <a:avLst/>
            </a:prstGeom>
            <a:noFill/>
            <a:ln>
              <a:noFill/>
            </a:ln>
          </p:spPr>
          <p:txBody>
            <a:bodyPr anchorCtr="0" anchor="t" bIns="0" lIns="0" spcFirstLastPara="1" rIns="0" wrap="square" tIns="13325">
              <a:spAutoFit/>
            </a:bodyPr>
            <a:lstStyle/>
            <a:p>
              <a:pPr indent="0" lvl="0" marL="12735" marR="0" rtl="0" algn="l">
                <a:spcBef>
                  <a:spcPts val="0"/>
                </a:spcBef>
                <a:spcAft>
                  <a:spcPts val="0"/>
                </a:spcAft>
                <a:buNone/>
              </a:pPr>
              <a:r>
                <a:rPr b="1" i="0" lang="en-US" sz="1400" u="none" cap="none" strike="noStrike">
                  <a:solidFill>
                    <a:srgbClr val="FFFFFF"/>
                  </a:solidFill>
                  <a:latin typeface="Arial"/>
                  <a:ea typeface="Arial"/>
                  <a:cs typeface="Arial"/>
                  <a:sym typeface="Arial"/>
                </a:rPr>
                <a:t>GSM</a:t>
              </a:r>
              <a:endParaRPr b="0" i="0" sz="1400" u="none" cap="none" strike="noStrike">
                <a:solidFill>
                  <a:srgbClr val="000000"/>
                </a:solidFill>
                <a:latin typeface="Arial"/>
                <a:ea typeface="Arial"/>
                <a:cs typeface="Arial"/>
                <a:sym typeface="Arial"/>
              </a:endParaRPr>
            </a:p>
          </p:txBody>
        </p:sp>
        <p:sp>
          <p:nvSpPr>
            <p:cNvPr id="136" name="Google Shape;136;p11"/>
            <p:cNvSpPr txBox="1"/>
            <p:nvPr/>
          </p:nvSpPr>
          <p:spPr>
            <a:xfrm>
              <a:off x="4850527" y="2379953"/>
              <a:ext cx="580726" cy="232117"/>
            </a:xfrm>
            <a:prstGeom prst="rect">
              <a:avLst/>
            </a:prstGeom>
            <a:noFill/>
            <a:ln>
              <a:noFill/>
            </a:ln>
          </p:spPr>
          <p:txBody>
            <a:bodyPr anchorCtr="0" anchor="t" bIns="0" lIns="0" spcFirstLastPara="1" rIns="0" wrap="square" tIns="13325">
              <a:spAutoFit/>
            </a:bodyPr>
            <a:lstStyle/>
            <a:p>
              <a:pPr indent="0" lvl="0" marL="12735" marR="0" rtl="0" algn="l">
                <a:spcBef>
                  <a:spcPts val="0"/>
                </a:spcBef>
                <a:spcAft>
                  <a:spcPts val="0"/>
                </a:spcAft>
                <a:buNone/>
              </a:pPr>
              <a:r>
                <a:rPr b="1" i="0" lang="en-US" sz="1400" u="none" cap="none" strike="noStrike">
                  <a:solidFill>
                    <a:srgbClr val="FFFFFF"/>
                  </a:solidFill>
                  <a:latin typeface="Arial"/>
                  <a:ea typeface="Arial"/>
                  <a:cs typeface="Arial"/>
                  <a:sym typeface="Arial"/>
                </a:rPr>
                <a:t>GPRS</a:t>
              </a:r>
              <a:endParaRPr b="0" i="0" sz="1400" u="none" cap="none" strike="noStrike">
                <a:solidFill>
                  <a:srgbClr val="000000"/>
                </a:solidFill>
                <a:latin typeface="Arial"/>
                <a:ea typeface="Arial"/>
                <a:cs typeface="Arial"/>
                <a:sym typeface="Arial"/>
              </a:endParaRPr>
            </a:p>
          </p:txBody>
        </p:sp>
        <p:sp>
          <p:nvSpPr>
            <p:cNvPr id="137" name="Google Shape;137;p11"/>
            <p:cNvSpPr/>
            <p:nvPr/>
          </p:nvSpPr>
          <p:spPr>
            <a:xfrm>
              <a:off x="6017549" y="2345286"/>
              <a:ext cx="753412" cy="346668"/>
            </a:xfrm>
            <a:custGeom>
              <a:rect b="b" l="l" r="r" t="t"/>
              <a:pathLst>
                <a:path extrusionOk="0" h="344169" w="685800">
                  <a:moveTo>
                    <a:pt x="685806" y="0"/>
                  </a:moveTo>
                  <a:lnTo>
                    <a:pt x="685806" y="343665"/>
                  </a:lnTo>
                  <a:lnTo>
                    <a:pt x="0" y="343665"/>
                  </a:lnTo>
                  <a:lnTo>
                    <a:pt x="0" y="0"/>
                  </a:lnTo>
                  <a:lnTo>
                    <a:pt x="685806" y="0"/>
                  </a:lnTo>
                  <a:close/>
                </a:path>
              </a:pathLst>
            </a:custGeom>
            <a:solidFill>
              <a:srgbClr val="000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38" name="Google Shape;138;p11"/>
            <p:cNvSpPr/>
            <p:nvPr/>
          </p:nvSpPr>
          <p:spPr>
            <a:xfrm>
              <a:off x="6017549" y="2345286"/>
              <a:ext cx="754804" cy="346668"/>
            </a:xfrm>
            <a:custGeom>
              <a:rect b="b" l="l" r="r" t="t"/>
              <a:pathLst>
                <a:path extrusionOk="0" h="344169" w="686435">
                  <a:moveTo>
                    <a:pt x="0" y="343655"/>
                  </a:moveTo>
                  <a:lnTo>
                    <a:pt x="685838" y="343655"/>
                  </a:lnTo>
                  <a:lnTo>
                    <a:pt x="685838" y="0"/>
                  </a:lnTo>
                  <a:lnTo>
                    <a:pt x="0" y="0"/>
                  </a:lnTo>
                  <a:lnTo>
                    <a:pt x="0" y="343655"/>
                  </a:lnTo>
                  <a:close/>
                </a:path>
              </a:pathLst>
            </a:custGeom>
            <a:noFill/>
            <a:ln cap="flat" cmpd="sng" w="15175">
              <a:solidFill>
                <a:srgbClr val="000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39" name="Google Shape;139;p11"/>
            <p:cNvSpPr txBox="1"/>
            <p:nvPr/>
          </p:nvSpPr>
          <p:spPr>
            <a:xfrm>
              <a:off x="6010586" y="2379953"/>
              <a:ext cx="770124" cy="232117"/>
            </a:xfrm>
            <a:prstGeom prst="rect">
              <a:avLst/>
            </a:prstGeom>
            <a:noFill/>
            <a:ln>
              <a:noFill/>
            </a:ln>
          </p:spPr>
          <p:txBody>
            <a:bodyPr anchorCtr="0" anchor="t" bIns="0" lIns="0" spcFirstLastPara="1" rIns="0" wrap="square" tIns="13325">
              <a:spAutoFit/>
            </a:bodyPr>
            <a:lstStyle/>
            <a:p>
              <a:pPr indent="0" lvl="0" marL="98055" marR="0" rtl="0" algn="l">
                <a:spcBef>
                  <a:spcPts val="0"/>
                </a:spcBef>
                <a:spcAft>
                  <a:spcPts val="0"/>
                </a:spcAft>
                <a:buNone/>
              </a:pPr>
              <a:r>
                <a:rPr b="1" i="0" lang="en-US" sz="1400" u="none" cap="none" strike="noStrike">
                  <a:solidFill>
                    <a:srgbClr val="FFFFFF"/>
                  </a:solidFill>
                  <a:latin typeface="Arial"/>
                  <a:ea typeface="Arial"/>
                  <a:cs typeface="Arial"/>
                  <a:sym typeface="Arial"/>
                </a:rPr>
                <a:t>EDGE</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a:off x="7258381" y="2304590"/>
              <a:ext cx="1566708" cy="443132"/>
            </a:xfrm>
            <a:custGeom>
              <a:rect b="b" l="l" r="r" t="t"/>
              <a:pathLst>
                <a:path extrusionOk="0" h="441325" w="1428115">
                  <a:moveTo>
                    <a:pt x="1428005" y="0"/>
                  </a:moveTo>
                  <a:lnTo>
                    <a:pt x="1428005" y="441203"/>
                  </a:lnTo>
                  <a:lnTo>
                    <a:pt x="0" y="441203"/>
                  </a:lnTo>
                  <a:lnTo>
                    <a:pt x="0" y="0"/>
                  </a:lnTo>
                  <a:lnTo>
                    <a:pt x="1428005" y="0"/>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1" name="Google Shape;141;p11"/>
            <p:cNvSpPr txBox="1"/>
            <p:nvPr/>
          </p:nvSpPr>
          <p:spPr>
            <a:xfrm>
              <a:off x="7258381" y="2304590"/>
              <a:ext cx="1568100" cy="420628"/>
            </a:xfrm>
            <a:prstGeom prst="rect">
              <a:avLst/>
            </a:prstGeom>
            <a:noFill/>
            <a:ln cap="flat" cmpd="sng" w="15200">
              <a:solidFill>
                <a:srgbClr val="00808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14214"/>
                </a:lnSpc>
                <a:spcBef>
                  <a:spcPts val="0"/>
                </a:spcBef>
                <a:spcAft>
                  <a:spcPts val="0"/>
                </a:spcAft>
                <a:buNone/>
              </a:pPr>
              <a:r>
                <a:rPr b="1" i="0" lang="en-US" sz="1400" u="none" cap="none" strike="noStrike">
                  <a:solidFill>
                    <a:srgbClr val="FFFFFF"/>
                  </a:solidFill>
                  <a:latin typeface="Arial"/>
                  <a:ea typeface="Arial"/>
                  <a:cs typeface="Arial"/>
                  <a:sym typeface="Arial"/>
                </a:rPr>
                <a:t>UMTS WCDMA</a:t>
              </a:r>
              <a:endParaRPr b="0" i="0" sz="14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1" i="0" lang="en-US" sz="1400" u="none" cap="none" strike="noStrike">
                  <a:solidFill>
                    <a:srgbClr val="FFFFFF"/>
                  </a:solidFill>
                  <a:latin typeface="Arial"/>
                  <a:ea typeface="Arial"/>
                  <a:cs typeface="Arial"/>
                  <a:sym typeface="Arial"/>
                </a:rPr>
                <a:t>(3GPP)</a:t>
              </a:r>
              <a:endParaRPr b="0" i="0" sz="1400" u="none" cap="none" strike="noStrike">
                <a:solidFill>
                  <a:srgbClr val="000000"/>
                </a:solidFill>
                <a:latin typeface="Arial"/>
                <a:ea typeface="Arial"/>
                <a:cs typeface="Arial"/>
                <a:sym typeface="Arial"/>
              </a:endParaRPr>
            </a:p>
          </p:txBody>
        </p:sp>
        <p:sp>
          <p:nvSpPr>
            <p:cNvPr id="142" name="Google Shape;142;p11"/>
            <p:cNvSpPr txBox="1"/>
            <p:nvPr/>
          </p:nvSpPr>
          <p:spPr>
            <a:xfrm>
              <a:off x="3076701" y="3248130"/>
              <a:ext cx="614532" cy="453683"/>
            </a:xfrm>
            <a:prstGeom prst="rect">
              <a:avLst/>
            </a:prstGeom>
            <a:noFill/>
            <a:ln>
              <a:noFill/>
            </a:ln>
          </p:spPr>
          <p:txBody>
            <a:bodyPr anchorCtr="0" anchor="t" bIns="0" lIns="0" spcFirstLastPara="1" rIns="0" wrap="square" tIns="13325">
              <a:spAutoFit/>
            </a:bodyPr>
            <a:lstStyle/>
            <a:p>
              <a:pPr indent="-58737" lvl="0" marL="73025" marR="0" rtl="0" algn="l">
                <a:lnSpc>
                  <a:spcPct val="100000"/>
                </a:lnSpc>
                <a:spcBef>
                  <a:spcPts val="0"/>
                </a:spcBef>
                <a:spcAft>
                  <a:spcPts val="0"/>
                </a:spcAft>
                <a:buClr>
                  <a:srgbClr val="FFFFFF"/>
                </a:buClr>
                <a:buSzPts val="1400"/>
                <a:buFont typeface="Times New Roman"/>
                <a:buNone/>
              </a:pPr>
              <a:r>
                <a:rPr b="1" i="0" lang="en-US" sz="1400" u="none" cap="none" strike="noStrike">
                  <a:solidFill>
                    <a:srgbClr val="FFFFFF"/>
                  </a:solidFill>
                  <a:latin typeface="Arial"/>
                  <a:ea typeface="Arial"/>
                  <a:cs typeface="Arial"/>
                  <a:sym typeface="Arial"/>
                </a:rPr>
                <a:t>CDMA  IS-95</a:t>
              </a:r>
              <a:endParaRPr b="0" i="0" sz="1400" u="none" cap="none" strike="noStrike">
                <a:solidFill>
                  <a:srgbClr val="000000"/>
                </a:solidFill>
                <a:latin typeface="Arial"/>
                <a:ea typeface="Arial"/>
                <a:cs typeface="Arial"/>
                <a:sym typeface="Arial"/>
              </a:endParaRPr>
            </a:p>
          </p:txBody>
        </p:sp>
        <p:sp>
          <p:nvSpPr>
            <p:cNvPr id="143" name="Google Shape;143;p11"/>
            <p:cNvSpPr txBox="1"/>
            <p:nvPr/>
          </p:nvSpPr>
          <p:spPr>
            <a:xfrm>
              <a:off x="3871171" y="3248130"/>
              <a:ext cx="2496254" cy="449489"/>
            </a:xfrm>
            <a:prstGeom prst="rect">
              <a:avLst/>
            </a:prstGeom>
            <a:noFill/>
            <a:ln>
              <a:noFill/>
            </a:ln>
          </p:spPr>
          <p:txBody>
            <a:bodyPr anchorCtr="0" anchor="t" bIns="0" lIns="0" spcFirstLastPara="1" rIns="0" wrap="square" tIns="13325">
              <a:spAutoFit/>
            </a:bodyPr>
            <a:lstStyle/>
            <a:p>
              <a:pPr indent="0" lvl="0" marL="12700" marR="0" rtl="0" algn="l">
                <a:lnSpc>
                  <a:spcPct val="119857"/>
                </a:lnSpc>
                <a:spcBef>
                  <a:spcPts val="0"/>
                </a:spcBef>
                <a:spcAft>
                  <a:spcPts val="0"/>
                </a:spcAft>
                <a:buClr>
                  <a:srgbClr val="FFFFFF"/>
                </a:buClr>
                <a:buSzPts val="1400"/>
                <a:buFont typeface="Times New Roman"/>
                <a:buNone/>
              </a:pPr>
              <a:r>
                <a:rPr b="1" i="0" lang="en-US" sz="1400" u="sng" cap="none" strike="noStrike">
                  <a:solidFill>
                    <a:srgbClr val="FFFFFF"/>
                  </a:solidFill>
                  <a:latin typeface="Arial"/>
                  <a:ea typeface="Arial"/>
                  <a:cs typeface="Arial"/>
                  <a:sym typeface="Arial"/>
                </a:rPr>
                <a:t> 	</a:t>
              </a:r>
              <a:r>
                <a:rPr b="1" i="0" lang="en-US" sz="1400" u="none" cap="none" strike="noStrike">
                  <a:solidFill>
                    <a:srgbClr val="FFFFFF"/>
                  </a:solidFill>
                  <a:latin typeface="Arial"/>
                  <a:ea typeface="Arial"/>
                  <a:cs typeface="Arial"/>
                  <a:sym typeface="Arial"/>
                </a:rPr>
                <a:t>	CDMAone</a:t>
              </a:r>
              <a:endParaRPr b="0" i="0" sz="1400" u="none" cap="none" strike="noStrike">
                <a:solidFill>
                  <a:srgbClr val="000000"/>
                </a:solidFill>
                <a:latin typeface="Arial"/>
                <a:ea typeface="Arial"/>
                <a:cs typeface="Arial"/>
                <a:sym typeface="Arial"/>
              </a:endParaRPr>
            </a:p>
            <a:p>
              <a:pPr indent="0" lvl="0" marL="12700" marR="0" rtl="0" algn="r">
                <a:lnSpc>
                  <a:spcPct val="119857"/>
                </a:lnSpc>
                <a:spcBef>
                  <a:spcPts val="0"/>
                </a:spcBef>
                <a:spcAft>
                  <a:spcPts val="0"/>
                </a:spcAft>
                <a:buClr>
                  <a:srgbClr val="FFFFFF"/>
                </a:buClr>
                <a:buSzPts val="1400"/>
                <a:buFont typeface="Times New Roman"/>
                <a:buNone/>
              </a:pPr>
              <a:r>
                <a:rPr b="1" i="0" lang="en-US" sz="1400" u="none" cap="none" strike="noStrike">
                  <a:solidFill>
                    <a:srgbClr val="FFFFFF"/>
                  </a:solidFill>
                  <a:latin typeface="Arial"/>
                  <a:ea typeface="Arial"/>
                  <a:cs typeface="Arial"/>
                  <a:sym typeface="Arial"/>
                </a:rPr>
                <a:t>IS-95B</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a:off x="7258381" y="3222507"/>
              <a:ext cx="1466438" cy="556177"/>
            </a:xfrm>
            <a:custGeom>
              <a:rect b="b" l="l" r="r" t="t"/>
              <a:pathLst>
                <a:path extrusionOk="0" h="554354" w="1336675">
                  <a:moveTo>
                    <a:pt x="1336575" y="0"/>
                  </a:moveTo>
                  <a:lnTo>
                    <a:pt x="1336575" y="553985"/>
                  </a:lnTo>
                  <a:lnTo>
                    <a:pt x="0" y="553985"/>
                  </a:lnTo>
                  <a:lnTo>
                    <a:pt x="0" y="0"/>
                  </a:lnTo>
                  <a:lnTo>
                    <a:pt x="1336575" y="0"/>
                  </a:lnTo>
                  <a:close/>
                </a:path>
              </a:pathLst>
            </a:custGeom>
            <a:solidFill>
              <a:srgbClr val="00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5" name="Google Shape;145;p11"/>
            <p:cNvSpPr txBox="1"/>
            <p:nvPr/>
          </p:nvSpPr>
          <p:spPr>
            <a:xfrm>
              <a:off x="7257964" y="3222507"/>
              <a:ext cx="1468474" cy="486843"/>
            </a:xfrm>
            <a:prstGeom prst="rect">
              <a:avLst/>
            </a:prstGeom>
            <a:noFill/>
            <a:ln cap="flat" cmpd="sng" w="15200">
              <a:solidFill>
                <a:srgbClr val="008080"/>
              </a:solidFill>
              <a:prstDash val="solid"/>
              <a:miter lim="800000"/>
              <a:headEnd len="sm" w="sm" type="none"/>
              <a:tailEnd len="sm" w="sm" type="none"/>
            </a:ln>
          </p:spPr>
          <p:txBody>
            <a:bodyPr anchorCtr="0" anchor="t" bIns="0" lIns="0" spcFirstLastPara="1" rIns="0" wrap="square" tIns="50550">
              <a:spAutoFit/>
            </a:bodyPr>
            <a:lstStyle/>
            <a:p>
              <a:pPr indent="163513" lvl="0" marL="31750" marR="0" rtl="0" algn="l">
                <a:lnSpc>
                  <a:spcPct val="100000"/>
                </a:lnSpc>
                <a:spcBef>
                  <a:spcPts val="0"/>
                </a:spcBef>
                <a:spcAft>
                  <a:spcPts val="0"/>
                </a:spcAft>
                <a:buClr>
                  <a:srgbClr val="FFFFFF"/>
                </a:buClr>
                <a:buSzPts val="1400"/>
                <a:buFont typeface="Times New Roman"/>
                <a:buNone/>
              </a:pPr>
              <a:r>
                <a:rPr b="1" i="0" lang="en-US" sz="1400" u="none" cap="none" strike="noStrike">
                  <a:solidFill>
                    <a:srgbClr val="FFFFFF"/>
                  </a:solidFill>
                  <a:latin typeface="Arial"/>
                  <a:ea typeface="Arial"/>
                  <a:cs typeface="Arial"/>
                  <a:sym typeface="Arial"/>
                </a:rPr>
                <a:t>CDMA 2000  1X, 3X  (3GPP2)</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a:off x="5517595" y="2518620"/>
              <a:ext cx="502739" cy="0"/>
            </a:xfrm>
            <a:custGeom>
              <a:rect b="b" l="l" r="r" t="t"/>
              <a:pathLst>
                <a:path extrusionOk="0" h="120000" w="456564">
                  <a:moveTo>
                    <a:pt x="0" y="0"/>
                  </a:moveTo>
                  <a:lnTo>
                    <a:pt x="456465" y="0"/>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7" name="Google Shape;147;p11"/>
            <p:cNvSpPr txBox="1"/>
            <p:nvPr/>
          </p:nvSpPr>
          <p:spPr>
            <a:xfrm>
              <a:off x="679603" y="4285120"/>
              <a:ext cx="476279" cy="393350"/>
            </a:xfrm>
            <a:prstGeom prst="rect">
              <a:avLst/>
            </a:prstGeom>
            <a:noFill/>
            <a:ln>
              <a:noFill/>
            </a:ln>
          </p:spPr>
          <p:txBody>
            <a:bodyPr anchorCtr="0" anchor="t" bIns="0" lIns="0" spcFirstLastPara="1" rIns="0" wrap="square" tIns="14025">
              <a:spAutoFit/>
            </a:bodyPr>
            <a:lstStyle/>
            <a:p>
              <a:pPr indent="0" lvl="0" marL="12735" marR="0" rtl="0" algn="l">
                <a:spcBef>
                  <a:spcPts val="0"/>
                </a:spcBef>
                <a:spcAft>
                  <a:spcPts val="0"/>
                </a:spcAft>
                <a:buNone/>
              </a:pPr>
              <a:r>
                <a:rPr b="1" i="0" lang="en-US" sz="2400" u="none" cap="none" strike="noStrike">
                  <a:solidFill>
                    <a:srgbClr val="000000"/>
                  </a:solidFill>
                  <a:latin typeface="Arial"/>
                  <a:ea typeface="Arial"/>
                  <a:cs typeface="Arial"/>
                  <a:sym typeface="Arial"/>
                </a:rPr>
                <a:t>1G</a:t>
              </a:r>
              <a:endParaRPr b="0" i="0" sz="2400" u="none" cap="none" strike="noStrike">
                <a:solidFill>
                  <a:srgbClr val="000000"/>
                </a:solidFill>
                <a:latin typeface="Arial"/>
                <a:ea typeface="Arial"/>
                <a:cs typeface="Arial"/>
                <a:sym typeface="Arial"/>
              </a:endParaRPr>
            </a:p>
          </p:txBody>
        </p:sp>
        <p:sp>
          <p:nvSpPr>
            <p:cNvPr id="148" name="Google Shape;148;p11"/>
            <p:cNvSpPr txBox="1"/>
            <p:nvPr/>
          </p:nvSpPr>
          <p:spPr>
            <a:xfrm>
              <a:off x="3104170" y="4285120"/>
              <a:ext cx="476279" cy="393350"/>
            </a:xfrm>
            <a:prstGeom prst="rect">
              <a:avLst/>
            </a:prstGeom>
            <a:noFill/>
            <a:ln>
              <a:noFill/>
            </a:ln>
          </p:spPr>
          <p:txBody>
            <a:bodyPr anchorCtr="0" anchor="t" bIns="0" lIns="0" spcFirstLastPara="1" rIns="0" wrap="square" tIns="14025">
              <a:spAutoFit/>
            </a:bodyPr>
            <a:lstStyle/>
            <a:p>
              <a:pPr indent="0" lvl="0" marL="12735" marR="0" rtl="0" algn="l">
                <a:spcBef>
                  <a:spcPts val="0"/>
                </a:spcBef>
                <a:spcAft>
                  <a:spcPts val="0"/>
                </a:spcAft>
                <a:buNone/>
              </a:pPr>
              <a:r>
                <a:rPr b="1" i="0" lang="en-US" sz="2400" u="none" cap="none" strike="noStrike">
                  <a:solidFill>
                    <a:srgbClr val="000000"/>
                  </a:solidFill>
                  <a:latin typeface="Arial"/>
                  <a:ea typeface="Arial"/>
                  <a:cs typeface="Arial"/>
                  <a:sym typeface="Arial"/>
                </a:rPr>
                <a:t>2G</a:t>
              </a:r>
              <a:endParaRPr b="0" i="0" sz="2400" u="none" cap="none" strike="noStrike">
                <a:solidFill>
                  <a:srgbClr val="000000"/>
                </a:solidFill>
                <a:latin typeface="Arial"/>
                <a:ea typeface="Arial"/>
                <a:cs typeface="Arial"/>
                <a:sym typeface="Arial"/>
              </a:endParaRPr>
            </a:p>
          </p:txBody>
        </p:sp>
        <p:sp>
          <p:nvSpPr>
            <p:cNvPr id="149" name="Google Shape;149;p11"/>
            <p:cNvSpPr txBox="1"/>
            <p:nvPr/>
          </p:nvSpPr>
          <p:spPr>
            <a:xfrm>
              <a:off x="5453534" y="4285120"/>
              <a:ext cx="3062391" cy="393350"/>
            </a:xfrm>
            <a:prstGeom prst="rect">
              <a:avLst/>
            </a:prstGeom>
            <a:noFill/>
            <a:ln>
              <a:noFill/>
            </a:ln>
          </p:spPr>
          <p:txBody>
            <a:bodyPr anchorCtr="0" anchor="t" bIns="0" lIns="0" spcFirstLastPara="1" rIns="0" wrap="square" tIns="14025">
              <a:spAutoFit/>
            </a:bodyPr>
            <a:lstStyle/>
            <a:p>
              <a:pPr indent="0" lvl="0" marL="12735" marR="0" rtl="0" algn="l">
                <a:spcBef>
                  <a:spcPts val="0"/>
                </a:spcBef>
                <a:spcAft>
                  <a:spcPts val="0"/>
                </a:spcAft>
                <a:buNone/>
              </a:pPr>
              <a:r>
                <a:rPr b="1" i="0" lang="en-US" sz="2400" u="none" cap="none" strike="noStrike">
                  <a:solidFill>
                    <a:srgbClr val="000000"/>
                  </a:solidFill>
                  <a:latin typeface="Arial"/>
                  <a:ea typeface="Arial"/>
                  <a:cs typeface="Arial"/>
                  <a:sym typeface="Arial"/>
                </a:rPr>
                <a:t>2.5G	3G</a:t>
              </a:r>
              <a:endParaRPr b="0" i="0" sz="2400" u="none" cap="none" strike="noStrike">
                <a:solidFill>
                  <a:srgbClr val="000000"/>
                </a:solidFill>
                <a:latin typeface="Arial"/>
                <a:ea typeface="Arial"/>
                <a:cs typeface="Arial"/>
                <a:sym typeface="Arial"/>
              </a:endParaRPr>
            </a:p>
          </p:txBody>
        </p:sp>
        <p:sp>
          <p:nvSpPr>
            <p:cNvPr id="150" name="Google Shape;150;p11"/>
            <p:cNvSpPr txBox="1"/>
            <p:nvPr/>
          </p:nvSpPr>
          <p:spPr>
            <a:xfrm>
              <a:off x="4755828" y="1421340"/>
              <a:ext cx="771516" cy="275827"/>
            </a:xfrm>
            <a:prstGeom prst="rect">
              <a:avLst/>
            </a:prstGeom>
            <a:solidFill>
              <a:srgbClr val="000080"/>
            </a:solidFill>
            <a:ln>
              <a:noFill/>
            </a:ln>
          </p:spPr>
          <p:txBody>
            <a:bodyPr anchorCtr="0" anchor="t" bIns="0" lIns="0" spcFirstLastPara="1" rIns="0" wrap="square" tIns="58975">
              <a:spAutoFit/>
            </a:bodyPr>
            <a:lstStyle/>
            <a:p>
              <a:pPr indent="0" lvl="0" marL="98694" marR="0" rtl="0" algn="l">
                <a:spcBef>
                  <a:spcPts val="0"/>
                </a:spcBef>
                <a:spcAft>
                  <a:spcPts val="0"/>
                </a:spcAft>
                <a:buNone/>
              </a:pPr>
              <a:r>
                <a:rPr b="1" i="0" lang="en-US" sz="1400" u="none" cap="none" strike="noStrike">
                  <a:solidFill>
                    <a:srgbClr val="FFFFFF"/>
                  </a:solidFill>
                  <a:latin typeface="Arial"/>
                  <a:ea typeface="Arial"/>
                  <a:cs typeface="Arial"/>
                  <a:sym typeface="Arial"/>
                </a:rPr>
                <a:t>CDPD</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a:off x="3868723" y="1600703"/>
              <a:ext cx="895461" cy="1508"/>
            </a:xfrm>
            <a:custGeom>
              <a:rect b="b" l="l" r="r" t="t"/>
              <a:pathLst>
                <a:path extrusionOk="0" h="1905" w="815975">
                  <a:moveTo>
                    <a:pt x="0" y="1526"/>
                  </a:moveTo>
                  <a:lnTo>
                    <a:pt x="815397" y="0"/>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2" name="Google Shape;152;p11"/>
            <p:cNvSpPr txBox="1"/>
            <p:nvPr/>
          </p:nvSpPr>
          <p:spPr>
            <a:xfrm>
              <a:off x="2855591" y="1364065"/>
              <a:ext cx="1021680" cy="444639"/>
            </a:xfrm>
            <a:prstGeom prst="rect">
              <a:avLst/>
            </a:prstGeom>
            <a:solidFill>
              <a:srgbClr val="008080"/>
            </a:solidFill>
            <a:ln>
              <a:noFill/>
            </a:ln>
          </p:spPr>
          <p:txBody>
            <a:bodyPr anchorCtr="0" anchor="t" bIns="0" lIns="0" spcFirstLastPara="1" rIns="0" wrap="square" tIns="5600">
              <a:spAutoFit/>
            </a:bodyPr>
            <a:lstStyle/>
            <a:p>
              <a:pPr indent="9525" lvl="0" marL="223838" marR="0" rtl="0" algn="l">
                <a:lnSpc>
                  <a:spcPct val="100000"/>
                </a:lnSpc>
                <a:spcBef>
                  <a:spcPts val="0"/>
                </a:spcBef>
                <a:spcAft>
                  <a:spcPts val="0"/>
                </a:spcAft>
                <a:buClr>
                  <a:srgbClr val="FFFFFF"/>
                </a:buClr>
                <a:buSzPts val="1400"/>
                <a:buFont typeface="Times New Roman"/>
                <a:buNone/>
              </a:pPr>
              <a:r>
                <a:rPr b="1" i="0" lang="en-US" sz="1400" u="none" cap="none" strike="noStrike">
                  <a:solidFill>
                    <a:srgbClr val="FFFFFF"/>
                  </a:solidFill>
                  <a:latin typeface="Arial"/>
                  <a:ea typeface="Arial"/>
                  <a:cs typeface="Arial"/>
                  <a:sym typeface="Arial"/>
                </a:rPr>
                <a:t>USDC  IS-136</a:t>
              </a:r>
              <a:endParaRPr b="0" i="0" sz="1400" u="none" cap="none" strike="noStrike">
                <a:solidFill>
                  <a:srgbClr val="000000"/>
                </a:solidFill>
                <a:latin typeface="Arial"/>
                <a:ea typeface="Arial"/>
                <a:cs typeface="Arial"/>
                <a:sym typeface="Arial"/>
              </a:endParaRPr>
            </a:p>
          </p:txBody>
        </p:sp>
        <p:sp>
          <p:nvSpPr>
            <p:cNvPr id="153" name="Google Shape;153;p11"/>
            <p:cNvSpPr txBox="1"/>
            <p:nvPr/>
          </p:nvSpPr>
          <p:spPr>
            <a:xfrm>
              <a:off x="7506269" y="1772530"/>
              <a:ext cx="1069539" cy="232117"/>
            </a:xfrm>
            <a:prstGeom prst="rect">
              <a:avLst/>
            </a:prstGeom>
            <a:noFill/>
            <a:ln>
              <a:noFill/>
            </a:ln>
          </p:spPr>
          <p:txBody>
            <a:bodyPr anchorCtr="0" anchor="t" bIns="0" lIns="0" spcFirstLastPara="1" rIns="0" wrap="square" tIns="13325">
              <a:spAutoFit/>
            </a:bodyPr>
            <a:lstStyle/>
            <a:p>
              <a:pPr indent="0" lvl="0" marL="12735" marR="0" rtl="0" algn="l">
                <a:spcBef>
                  <a:spcPts val="0"/>
                </a:spcBef>
                <a:spcAft>
                  <a:spcPts val="0"/>
                </a:spcAft>
                <a:buNone/>
              </a:pPr>
              <a:r>
                <a:rPr b="1" i="0" lang="en-US" sz="1400" u="none" cap="none" strike="noStrike">
                  <a:solidFill>
                    <a:srgbClr val="FFFFFF"/>
                  </a:solidFill>
                  <a:latin typeface="Arial"/>
                  <a:ea typeface="Arial"/>
                  <a:cs typeface="Arial"/>
                  <a:sym typeface="Arial"/>
                </a:rPr>
                <a:t>TD-SCDMA</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662891" y="5291965"/>
            <a:ext cx="7876708" cy="1311310"/>
            <a:chOff x="755650" y="5189538"/>
            <a:chExt cx="8978900" cy="1381125"/>
          </a:xfrm>
        </p:grpSpPr>
        <p:sp>
          <p:nvSpPr>
            <p:cNvPr id="155" name="Google Shape;155;p11"/>
            <p:cNvSpPr txBox="1"/>
            <p:nvPr/>
          </p:nvSpPr>
          <p:spPr>
            <a:xfrm>
              <a:off x="755650" y="5195888"/>
              <a:ext cx="712788" cy="465076"/>
            </a:xfrm>
            <a:prstGeom prst="rect">
              <a:avLst/>
            </a:prstGeom>
            <a:noFill/>
            <a:ln>
              <a:noFill/>
            </a:ln>
          </p:spPr>
          <p:txBody>
            <a:bodyPr anchorCtr="0" anchor="t" bIns="0" lIns="0" spcFirstLastPara="1" rIns="0" wrap="square" tIns="30875">
              <a:spAutoFit/>
            </a:bodyPr>
            <a:lstStyle/>
            <a:p>
              <a:pPr indent="0" lvl="0" marL="12700" marR="0" rtl="0" algn="l">
                <a:lnSpc>
                  <a:spcPct val="115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AMPS  ETACS</a:t>
              </a:r>
              <a:endParaRPr b="0" i="0" sz="1400" u="none" cap="none" strike="noStrike">
                <a:solidFill>
                  <a:srgbClr val="000000"/>
                </a:solidFill>
                <a:latin typeface="Times New Roman"/>
                <a:ea typeface="Times New Roman"/>
                <a:cs typeface="Times New Roman"/>
                <a:sym typeface="Times New Roman"/>
              </a:endParaRPr>
            </a:p>
          </p:txBody>
        </p:sp>
        <p:sp>
          <p:nvSpPr>
            <p:cNvPr id="156" name="Google Shape;156;p11"/>
            <p:cNvSpPr txBox="1"/>
            <p:nvPr/>
          </p:nvSpPr>
          <p:spPr>
            <a:xfrm>
              <a:off x="5145088" y="5195888"/>
              <a:ext cx="606425" cy="465076"/>
            </a:xfrm>
            <a:prstGeom prst="rect">
              <a:avLst/>
            </a:prstGeom>
            <a:noFill/>
            <a:ln>
              <a:noFill/>
            </a:ln>
          </p:spPr>
          <p:txBody>
            <a:bodyPr anchorCtr="0" anchor="t" bIns="0" lIns="0" spcFirstLastPara="1" rIns="0" wrap="square" tIns="30875">
              <a:spAutoFit/>
            </a:bodyPr>
            <a:lstStyle/>
            <a:p>
              <a:pPr indent="0" lvl="0" marL="12700" marR="0" rtl="0" algn="l">
                <a:lnSpc>
                  <a:spcPct val="115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GPRS  EDGE</a:t>
              </a:r>
              <a:endParaRPr b="0" i="0" sz="1400" u="none" cap="none" strike="noStrike">
                <a:solidFill>
                  <a:srgbClr val="000000"/>
                </a:solidFill>
                <a:latin typeface="Times New Roman"/>
                <a:ea typeface="Times New Roman"/>
                <a:cs typeface="Times New Roman"/>
                <a:sym typeface="Times New Roman"/>
              </a:endParaRPr>
            </a:p>
          </p:txBody>
        </p:sp>
        <p:sp>
          <p:nvSpPr>
            <p:cNvPr id="157" name="Google Shape;157;p11"/>
            <p:cNvSpPr txBox="1"/>
            <p:nvPr/>
          </p:nvSpPr>
          <p:spPr>
            <a:xfrm>
              <a:off x="5929313" y="5189538"/>
              <a:ext cx="3375025" cy="447154"/>
            </a:xfrm>
            <a:prstGeom prst="rect">
              <a:avLst/>
            </a:prstGeom>
            <a:noFill/>
            <a:ln>
              <a:noFill/>
            </a:ln>
          </p:spPr>
          <p:txBody>
            <a:bodyPr anchorCtr="0" anchor="t" bIns="0" lIns="0" spcFirstLastPara="1" rIns="0" wrap="square" tIns="14025">
              <a:spAutoFit/>
            </a:bodyPr>
            <a:lstStyle/>
            <a:p>
              <a:pPr indent="0" lvl="0" marL="12735" marR="0" rtl="0" algn="l">
                <a:lnSpc>
                  <a:spcPct val="117428"/>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General Packet Radio Service</a:t>
              </a:r>
              <a:endParaRPr b="0" i="0" sz="1400" u="none" cap="none" strike="noStrike">
                <a:solidFill>
                  <a:srgbClr val="000000"/>
                </a:solidFill>
                <a:latin typeface="Times New Roman"/>
                <a:ea typeface="Times New Roman"/>
                <a:cs typeface="Times New Roman"/>
                <a:sym typeface="Times New Roman"/>
              </a:endParaRPr>
            </a:p>
            <a:p>
              <a:pPr indent="0" lvl="0" marL="12735" marR="0" rtl="0" algn="l">
                <a:lnSpc>
                  <a:spcPct val="117428"/>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Enhanced Data Rates for GSM Evolution</a:t>
              </a:r>
              <a:endParaRPr b="0" i="0" sz="1400" u="none" cap="none" strike="noStrike">
                <a:solidFill>
                  <a:srgbClr val="000000"/>
                </a:solidFill>
                <a:latin typeface="Times New Roman"/>
                <a:ea typeface="Times New Roman"/>
                <a:cs typeface="Times New Roman"/>
                <a:sym typeface="Times New Roman"/>
              </a:endParaRPr>
            </a:p>
          </p:txBody>
        </p:sp>
        <p:sp>
          <p:nvSpPr>
            <p:cNvPr id="158" name="Google Shape;158;p11"/>
            <p:cNvSpPr txBox="1"/>
            <p:nvPr/>
          </p:nvSpPr>
          <p:spPr>
            <a:xfrm>
              <a:off x="5145088" y="5843588"/>
              <a:ext cx="620712" cy="462835"/>
            </a:xfrm>
            <a:prstGeom prst="rect">
              <a:avLst/>
            </a:prstGeom>
            <a:noFill/>
            <a:ln>
              <a:noFill/>
            </a:ln>
          </p:spPr>
          <p:txBody>
            <a:bodyPr anchorCtr="0" anchor="t" bIns="0" lIns="0" spcFirstLastPara="1" rIns="0" wrap="square" tIns="28775">
              <a:spAutoFit/>
            </a:bodyPr>
            <a:lstStyle/>
            <a:p>
              <a:pPr indent="0" lvl="0" marL="12700" marR="0" rtl="0" algn="l">
                <a:lnSpc>
                  <a:spcPct val="115714"/>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UMTS  3GPP</a:t>
              </a:r>
              <a:endParaRPr b="0" i="0" sz="1400" u="none" cap="none" strike="noStrike">
                <a:solidFill>
                  <a:srgbClr val="000000"/>
                </a:solidFill>
                <a:latin typeface="Times New Roman"/>
                <a:ea typeface="Times New Roman"/>
                <a:cs typeface="Times New Roman"/>
                <a:sym typeface="Times New Roman"/>
              </a:endParaRPr>
            </a:p>
          </p:txBody>
        </p:sp>
        <p:sp>
          <p:nvSpPr>
            <p:cNvPr id="159" name="Google Shape;159;p11"/>
            <p:cNvSpPr txBox="1"/>
            <p:nvPr/>
          </p:nvSpPr>
          <p:spPr>
            <a:xfrm>
              <a:off x="5929313" y="5837238"/>
              <a:ext cx="3805237" cy="462835"/>
            </a:xfrm>
            <a:prstGeom prst="rect">
              <a:avLst/>
            </a:prstGeom>
            <a:noFill/>
            <a:ln>
              <a:noFill/>
            </a:ln>
          </p:spPr>
          <p:txBody>
            <a:bodyPr anchorCtr="0" anchor="t" bIns="0" lIns="0" spcFirstLastPara="1" rIns="0" wrap="square" tIns="28775">
              <a:spAutoFit/>
            </a:bodyPr>
            <a:lstStyle/>
            <a:p>
              <a:pPr indent="0" lvl="0" marL="12700" marR="0" rtl="0" algn="l">
                <a:lnSpc>
                  <a:spcPct val="115714"/>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Universal Mobile Telecommunications System  3</a:t>
              </a:r>
              <a:r>
                <a:rPr b="0" baseline="30000" i="0" lang="en-US" sz="1400" u="none" cap="none" strike="noStrike">
                  <a:solidFill>
                    <a:srgbClr val="000000"/>
                  </a:solidFill>
                  <a:latin typeface="Times New Roman"/>
                  <a:ea typeface="Times New Roman"/>
                  <a:cs typeface="Times New Roman"/>
                  <a:sym typeface="Times New Roman"/>
                </a:rPr>
                <a:t>rd </a:t>
              </a:r>
              <a:r>
                <a:rPr b="0" i="0" lang="en-US" sz="1400" u="none" cap="none" strike="noStrike">
                  <a:solidFill>
                    <a:srgbClr val="000000"/>
                  </a:solidFill>
                  <a:latin typeface="Times New Roman"/>
                  <a:ea typeface="Times New Roman"/>
                  <a:cs typeface="Times New Roman"/>
                  <a:sym typeface="Times New Roman"/>
                </a:rPr>
                <a:t>Generation Partnership Project</a:t>
              </a:r>
              <a:endParaRPr/>
            </a:p>
          </p:txBody>
        </p:sp>
        <p:sp>
          <p:nvSpPr>
            <p:cNvPr id="160" name="Google Shape;160;p11"/>
            <p:cNvSpPr txBox="1"/>
            <p:nvPr/>
          </p:nvSpPr>
          <p:spPr>
            <a:xfrm>
              <a:off x="755650" y="5843588"/>
              <a:ext cx="595313" cy="684212"/>
            </a:xfrm>
            <a:prstGeom prst="rect">
              <a:avLst/>
            </a:prstGeom>
            <a:noFill/>
            <a:ln>
              <a:noFill/>
            </a:ln>
          </p:spPr>
          <p:txBody>
            <a:bodyPr anchorCtr="0" anchor="t" bIns="0" lIns="0" spcFirstLastPara="1" rIns="0" wrap="square" tIns="23875">
              <a:spAutoFit/>
            </a:bodyPr>
            <a:lstStyle/>
            <a:p>
              <a:pPr indent="0" lvl="0" marL="12700" marR="0" rtl="0" algn="l">
                <a:lnSpc>
                  <a:spcPct val="96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USDC  GSM  CDPD</a:t>
              </a:r>
              <a:endParaRPr b="0" i="0" sz="1400" u="none" cap="none" strike="noStrike">
                <a:solidFill>
                  <a:srgbClr val="000000"/>
                </a:solidFill>
                <a:latin typeface="Times New Roman"/>
                <a:ea typeface="Times New Roman"/>
                <a:cs typeface="Times New Roman"/>
                <a:sym typeface="Times New Roman"/>
              </a:endParaRPr>
            </a:p>
          </p:txBody>
        </p:sp>
        <p:sp>
          <p:nvSpPr>
            <p:cNvPr id="161" name="Google Shape;161;p11"/>
            <p:cNvSpPr txBox="1"/>
            <p:nvPr/>
          </p:nvSpPr>
          <p:spPr>
            <a:xfrm>
              <a:off x="1617663" y="5189538"/>
              <a:ext cx="3246437" cy="1381125"/>
            </a:xfrm>
            <a:prstGeom prst="rect">
              <a:avLst/>
            </a:prstGeom>
            <a:noFill/>
            <a:ln>
              <a:noFill/>
            </a:ln>
          </p:spPr>
          <p:txBody>
            <a:bodyPr anchorCtr="0" anchor="t" bIns="0" lIns="0" spcFirstLastPara="1" rIns="0" wrap="square" tIns="23150">
              <a:spAutoFit/>
            </a:bodyPr>
            <a:lstStyle/>
            <a:p>
              <a:pPr indent="0" lvl="0" marL="12700" marR="0" rtl="0" algn="l">
                <a:lnSpc>
                  <a:spcPct val="96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Advanced Mobile Phone System  European Total Access Communication  System</a:t>
              </a:r>
              <a:endParaRPr/>
            </a:p>
            <a:p>
              <a:pPr indent="0" lvl="0" marL="12700" marR="0" rtl="0" algn="l">
                <a:lnSpc>
                  <a:spcPct val="111714"/>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United States Digital Cellular</a:t>
              </a:r>
              <a:endParaRPr/>
            </a:p>
            <a:p>
              <a:pPr indent="0" lvl="0" marL="12700" marR="0" rtl="0" algn="l">
                <a:lnSpc>
                  <a:spcPct val="115000"/>
                </a:lnSpc>
                <a:spcBef>
                  <a:spcPts val="91"/>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Global Systems for Mobile  Cellular Cellular Digital Packet Data</a:t>
              </a:r>
              <a:endParaRPr/>
            </a:p>
          </p:txBody>
        </p:sp>
      </p:grpSp>
      <p:sp>
        <p:nvSpPr>
          <p:cNvPr id="162" name="Google Shape;162;p11"/>
          <p:cNvSpPr txBox="1"/>
          <p:nvPr/>
        </p:nvSpPr>
        <p:spPr>
          <a:xfrm>
            <a:off x="4424236" y="6355742"/>
            <a:ext cx="11528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TD-SCDMA</a:t>
            </a:r>
            <a:endParaRPr/>
          </a:p>
        </p:txBody>
      </p:sp>
      <p:sp>
        <p:nvSpPr>
          <p:cNvPr id="163" name="Google Shape;163;p11"/>
          <p:cNvSpPr txBox="1"/>
          <p:nvPr/>
        </p:nvSpPr>
        <p:spPr>
          <a:xfrm>
            <a:off x="5431253" y="6346363"/>
            <a:ext cx="29769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Time Division Synchronous Code Division Multiple Access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p:nvPr/>
        </p:nvSpPr>
        <p:spPr>
          <a:xfrm>
            <a:off x="1" y="0"/>
            <a:ext cx="115589" cy="1145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txBox="1"/>
          <p:nvPr>
            <p:ph type="title"/>
          </p:nvPr>
        </p:nvSpPr>
        <p:spPr>
          <a:xfrm>
            <a:off x="2517874" y="516676"/>
            <a:ext cx="3634761" cy="413613"/>
          </a:xfrm>
          <a:prstGeom prst="rect">
            <a:avLst/>
          </a:prstGeom>
          <a:noFill/>
          <a:ln>
            <a:noFill/>
          </a:ln>
        </p:spPr>
        <p:txBody>
          <a:bodyPr anchorCtr="0" anchor="ctr" bIns="0" lIns="0" spcFirstLastPara="1" rIns="0" wrap="square" tIns="12725">
            <a:spAutoFit/>
          </a:bodyPr>
          <a:lstStyle/>
          <a:p>
            <a:pPr indent="0" lvl="0" marL="12738" rtl="0" algn="ctr">
              <a:lnSpc>
                <a:spcPct val="93000"/>
              </a:lnSpc>
              <a:spcBef>
                <a:spcPts val="0"/>
              </a:spcBef>
              <a:spcAft>
                <a:spcPts val="0"/>
              </a:spcAft>
              <a:buNone/>
            </a:pPr>
            <a:r>
              <a:rPr lang="en-US" sz="2800"/>
              <a:t>1G Wireless Systems</a:t>
            </a:r>
            <a:endParaRPr sz="2800"/>
          </a:p>
        </p:txBody>
      </p:sp>
      <p:sp>
        <p:nvSpPr>
          <p:cNvPr id="170" name="Google Shape;170;p12"/>
          <p:cNvSpPr txBox="1"/>
          <p:nvPr/>
        </p:nvSpPr>
        <p:spPr>
          <a:xfrm>
            <a:off x="337017" y="1412297"/>
            <a:ext cx="8276393" cy="4425823"/>
          </a:xfrm>
          <a:prstGeom prst="rect">
            <a:avLst/>
          </a:prstGeom>
          <a:noFill/>
          <a:ln>
            <a:noFill/>
          </a:ln>
        </p:spPr>
        <p:txBody>
          <a:bodyPr anchorCtr="0" anchor="t" bIns="0" lIns="0" spcFirstLastPara="1" rIns="0" wrap="square" tIns="42650">
            <a:spAutoFit/>
          </a:bodyPr>
          <a:lstStyle/>
          <a:p>
            <a:pPr indent="-377825" lvl="0" marL="392113" marR="0" rtl="0" algn="l">
              <a:spcBef>
                <a:spcPts val="0"/>
              </a:spcBef>
              <a:spcAft>
                <a:spcPts val="0"/>
              </a:spcAft>
              <a:buClr>
                <a:srgbClr val="3333CC"/>
              </a:buClr>
              <a:buSzPts val="1320"/>
              <a:buFont typeface="Noto Sans Symbols"/>
              <a:buChar char="■"/>
            </a:pPr>
            <a:r>
              <a:rPr lang="en-US" sz="2200">
                <a:solidFill>
                  <a:srgbClr val="000000"/>
                </a:solidFill>
                <a:latin typeface="Times New Roman"/>
                <a:ea typeface="Times New Roman"/>
                <a:cs typeface="Times New Roman"/>
                <a:sym typeface="Times New Roman"/>
              </a:rPr>
              <a:t>Appeared in late 1970s and deployed in early 1980s.</a:t>
            </a:r>
            <a:endParaRPr/>
          </a:p>
          <a:p>
            <a:pPr indent="-377825" lvl="0" marL="392113" marR="0" rtl="0" algn="l">
              <a:lnSpc>
                <a:spcPct val="98863"/>
              </a:lnSpc>
              <a:spcBef>
                <a:spcPts val="499"/>
              </a:spcBef>
              <a:spcAft>
                <a:spcPts val="0"/>
              </a:spcAft>
              <a:buClr>
                <a:srgbClr val="3333CC"/>
              </a:buClr>
              <a:buSzPts val="1320"/>
              <a:buFont typeface="Noto Sans Symbols"/>
              <a:buChar char="■"/>
            </a:pPr>
            <a:r>
              <a:rPr lang="en-US" sz="2200">
                <a:solidFill>
                  <a:srgbClr val="000000"/>
                </a:solidFill>
                <a:latin typeface="Times New Roman"/>
                <a:ea typeface="Times New Roman"/>
                <a:cs typeface="Times New Roman"/>
                <a:sym typeface="Times New Roman"/>
              </a:rPr>
              <a:t>All based on analog techniques, all used FDMA and FM  modulation.</a:t>
            </a:r>
            <a:endParaRPr/>
          </a:p>
          <a:p>
            <a:pPr indent="-377825" lvl="0" marL="392113" marR="0" rtl="0" algn="l">
              <a:spcBef>
                <a:spcPts val="193"/>
              </a:spcBef>
              <a:spcAft>
                <a:spcPts val="0"/>
              </a:spcAft>
              <a:buClr>
                <a:srgbClr val="3333CC"/>
              </a:buClr>
              <a:buSzPts val="1320"/>
              <a:buFont typeface="Noto Sans Symbols"/>
              <a:buChar char="■"/>
            </a:pPr>
            <a:r>
              <a:rPr lang="en-US" sz="2200">
                <a:solidFill>
                  <a:srgbClr val="000000"/>
                </a:solidFill>
                <a:latin typeface="Times New Roman"/>
                <a:ea typeface="Times New Roman"/>
                <a:cs typeface="Times New Roman"/>
                <a:sym typeface="Times New Roman"/>
              </a:rPr>
              <a:t>System capacity is low</a:t>
            </a:r>
            <a:r>
              <a:rPr lang="en-US" sz="1800">
                <a:solidFill>
                  <a:srgbClr val="000000"/>
                </a:solidFill>
                <a:latin typeface="Times New Roman"/>
                <a:ea typeface="Times New Roman"/>
                <a:cs typeface="Times New Roman"/>
                <a:sym typeface="Times New Roman"/>
              </a:rPr>
              <a:t>. Data rate: 8~10 kbps</a:t>
            </a:r>
            <a:endParaRPr/>
          </a:p>
          <a:p>
            <a:pPr indent="-377825" lvl="0" marL="392113" marR="0" rtl="0" algn="l">
              <a:spcBef>
                <a:spcPts val="238"/>
              </a:spcBef>
              <a:spcAft>
                <a:spcPts val="0"/>
              </a:spcAft>
              <a:buClr>
                <a:srgbClr val="3333CC"/>
              </a:buClr>
              <a:buSzPts val="1320"/>
              <a:buFont typeface="Noto Sans Symbols"/>
              <a:buChar char="■"/>
            </a:pPr>
            <a:r>
              <a:rPr lang="en-US" sz="2200">
                <a:solidFill>
                  <a:srgbClr val="000000"/>
                </a:solidFill>
                <a:latin typeface="Times New Roman"/>
                <a:ea typeface="Times New Roman"/>
                <a:cs typeface="Times New Roman"/>
                <a:sym typeface="Times New Roman"/>
              </a:rPr>
              <a:t>Representative Standards:</a:t>
            </a:r>
            <a:endParaRPr/>
          </a:p>
          <a:p>
            <a:pPr indent="-315913" lvl="1" marL="835025" marR="0" rtl="0" algn="l">
              <a:lnSpc>
                <a:spcPct val="90000"/>
              </a:lnSpc>
              <a:spcBef>
                <a:spcPts val="476"/>
              </a:spcBef>
              <a:spcAft>
                <a:spcPts val="0"/>
              </a:spcAft>
              <a:buClr>
                <a:srgbClr val="FF0000"/>
              </a:buClr>
              <a:buSzPts val="1210"/>
              <a:buFont typeface="Noto Sans Symbols"/>
              <a:buChar char="■"/>
            </a:pPr>
            <a:r>
              <a:rPr b="1" i="0" lang="en-US" sz="2200" u="none" cap="none" strike="noStrike">
                <a:solidFill>
                  <a:srgbClr val="000000"/>
                </a:solidFill>
                <a:latin typeface="Times New Roman"/>
                <a:ea typeface="Times New Roman"/>
                <a:cs typeface="Times New Roman"/>
                <a:sym typeface="Times New Roman"/>
              </a:rPr>
              <a:t>AMPS: </a:t>
            </a:r>
            <a:r>
              <a:rPr b="0" i="0" lang="en-US" sz="1800" u="none" cap="none" strike="noStrike">
                <a:solidFill>
                  <a:srgbClr val="000000"/>
                </a:solidFill>
                <a:latin typeface="Times New Roman"/>
                <a:ea typeface="Times New Roman"/>
                <a:cs typeface="Times New Roman"/>
                <a:sym typeface="Times New Roman"/>
              </a:rPr>
              <a:t>Advanced Mobile Phone System, developed by AT&amp;T Bell  Labs in late 1970s. First deployed in 1983. The first AMPS system </a:t>
            </a:r>
            <a:r>
              <a:rPr b="0" i="0" lang="en-US" sz="1800" u="none" cap="none" strike="noStrike">
                <a:solidFill>
                  <a:srgbClr val="33339A"/>
                </a:solidFill>
                <a:latin typeface="Times New Roman"/>
                <a:ea typeface="Times New Roman"/>
                <a:cs typeface="Times New Roman"/>
                <a:sym typeface="Times New Roman"/>
              </a:rPr>
              <a:t> </a:t>
            </a:r>
            <a:r>
              <a:rPr b="1" i="0" lang="en-US" sz="2200" u="none" cap="none" strike="noStrike">
                <a:solidFill>
                  <a:srgbClr val="33339A"/>
                </a:solidFill>
                <a:latin typeface="Times New Roman"/>
                <a:ea typeface="Times New Roman"/>
                <a:cs typeface="Times New Roman"/>
                <a:sym typeface="Times New Roman"/>
              </a:rPr>
              <a:t>used large cells and omni-directional base station  antennas, therefore, the number of users that can be  supported was quite limited. </a:t>
            </a:r>
            <a:r>
              <a:rPr b="0" i="0" lang="en-US" sz="1800" u="none" cap="none" strike="noStrike">
                <a:solidFill>
                  <a:srgbClr val="000000"/>
                </a:solidFill>
                <a:latin typeface="Times New Roman"/>
                <a:ea typeface="Times New Roman"/>
                <a:cs typeface="Times New Roman"/>
                <a:sym typeface="Times New Roman"/>
              </a:rPr>
              <a:t>AMPS is used all over the world and  is esp. popular in US, South America, China and Australia. (30kHz channel)</a:t>
            </a:r>
            <a:endParaRPr/>
          </a:p>
          <a:p>
            <a:pPr indent="-157162" lvl="1" marL="835025" marR="0" rtl="0" algn="l">
              <a:spcBef>
                <a:spcPts val="45"/>
              </a:spcBef>
              <a:spcAft>
                <a:spcPts val="0"/>
              </a:spcAft>
              <a:buClr>
                <a:srgbClr val="FF0000"/>
              </a:buClr>
              <a:buSzPts val="2500"/>
              <a:buFont typeface="Noto Sans Symbols"/>
              <a:buNone/>
            </a:pPr>
            <a:r>
              <a:t/>
            </a:r>
            <a:endParaRPr b="0" i="0" sz="2500" u="none" cap="none" strike="noStrike">
              <a:solidFill>
                <a:srgbClr val="000000"/>
              </a:solidFill>
              <a:latin typeface="Times New Roman"/>
              <a:ea typeface="Times New Roman"/>
              <a:cs typeface="Times New Roman"/>
              <a:sym typeface="Times New Roman"/>
            </a:endParaRPr>
          </a:p>
          <a:p>
            <a:pPr indent="-315913" lvl="1" marL="835025" marR="0" rtl="0" algn="l">
              <a:lnSpc>
                <a:spcPct val="90000"/>
              </a:lnSpc>
              <a:spcBef>
                <a:spcPts val="0"/>
              </a:spcBef>
              <a:spcAft>
                <a:spcPts val="0"/>
              </a:spcAft>
              <a:buClr>
                <a:srgbClr val="FF0000"/>
              </a:buClr>
              <a:buSzPts val="1210"/>
              <a:buFont typeface="Noto Sans Symbols"/>
              <a:buChar char="■"/>
            </a:pPr>
            <a:r>
              <a:rPr b="1" i="0" lang="en-US" sz="2200" u="none" cap="none" strike="noStrike">
                <a:solidFill>
                  <a:srgbClr val="000000"/>
                </a:solidFill>
                <a:latin typeface="Times New Roman"/>
                <a:ea typeface="Times New Roman"/>
                <a:cs typeface="Times New Roman"/>
                <a:sym typeface="Times New Roman"/>
              </a:rPr>
              <a:t>ETACS: </a:t>
            </a:r>
            <a:r>
              <a:rPr b="0" i="0" lang="en-US" sz="1800" u="none" cap="none" strike="noStrike">
                <a:solidFill>
                  <a:srgbClr val="000000"/>
                </a:solidFill>
                <a:latin typeface="Times New Roman"/>
                <a:ea typeface="Times New Roman"/>
                <a:cs typeface="Times New Roman"/>
                <a:sym typeface="Times New Roman"/>
              </a:rPr>
              <a:t>European Total Access Communication Systems. Almost  identical to AMPS except that the channel bandwidth is scaled to  25kHz instead of 30 kHz as in AMPS.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1278434" y="0"/>
            <a:ext cx="7581471"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3400"/>
              <a:t>1</a:t>
            </a:r>
            <a:r>
              <a:rPr baseline="30000" lang="en-US" sz="3400"/>
              <a:t>st</a:t>
            </a:r>
            <a:r>
              <a:rPr lang="en-US" sz="3400"/>
              <a:t> Generation Cellular Mobile System</a:t>
            </a:r>
            <a:endParaRPr/>
          </a:p>
        </p:txBody>
      </p:sp>
      <p:sp>
        <p:nvSpPr>
          <p:cNvPr id="177" name="Google Shape;177;p13"/>
          <p:cNvSpPr txBox="1"/>
          <p:nvPr>
            <p:ph idx="1" type="body"/>
          </p:nvPr>
        </p:nvSpPr>
        <p:spPr>
          <a:xfrm>
            <a:off x="0" y="1523834"/>
            <a:ext cx="9144000" cy="5023673"/>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125"/>
              <a:buChar char="●"/>
            </a:pPr>
            <a:r>
              <a:rPr b="1" lang="en-US" sz="2500"/>
              <a:t>1983 US Advanced Mobile Phone Service </a:t>
            </a:r>
            <a:r>
              <a:rPr b="1" lang="en-US" sz="2500">
                <a:solidFill>
                  <a:srgbClr val="FF0000"/>
                </a:solidFill>
              </a:rPr>
              <a:t>AMPS</a:t>
            </a:r>
            <a:endParaRPr/>
          </a:p>
          <a:p>
            <a:pPr indent="-261996" lvl="1" marL="688103" rtl="0" algn="l">
              <a:lnSpc>
                <a:spcPct val="95000"/>
              </a:lnSpc>
              <a:spcBef>
                <a:spcPts val="556"/>
              </a:spcBef>
              <a:spcAft>
                <a:spcPts val="0"/>
              </a:spcAft>
              <a:buSzPts val="1870"/>
              <a:buChar char="■"/>
            </a:pPr>
            <a:r>
              <a:rPr lang="en-US" sz="2200"/>
              <a:t>Developed by AT&amp;T late 1970</a:t>
            </a:r>
            <a:endParaRPr/>
          </a:p>
          <a:p>
            <a:pPr indent="-261996" lvl="1" marL="688103" rtl="0" algn="l">
              <a:lnSpc>
                <a:spcPct val="95000"/>
              </a:lnSpc>
              <a:spcBef>
                <a:spcPts val="556"/>
              </a:spcBef>
              <a:spcAft>
                <a:spcPts val="0"/>
              </a:spcAft>
              <a:buSzPts val="1870"/>
              <a:buChar char="■"/>
            </a:pPr>
            <a:r>
              <a:rPr lang="en-US" sz="2200"/>
              <a:t>Analog modulation, Operating at 800 MHz band used a total of 40 MHz bandwidth</a:t>
            </a:r>
            <a:endParaRPr/>
          </a:p>
          <a:p>
            <a:pPr indent="-261996" lvl="1" marL="688103" rtl="0" algn="l">
              <a:lnSpc>
                <a:spcPct val="95000"/>
              </a:lnSpc>
              <a:spcBef>
                <a:spcPts val="556"/>
              </a:spcBef>
              <a:spcAft>
                <a:spcPts val="0"/>
              </a:spcAft>
              <a:buSzPts val="1870"/>
              <a:buChar char="■"/>
            </a:pPr>
            <a:r>
              <a:rPr lang="en-US" sz="2200"/>
              <a:t>Channels spaced 30 kHz apart ⇒416 channels per operator</a:t>
            </a:r>
            <a:endParaRPr/>
          </a:p>
          <a:p>
            <a:pPr indent="-210174" lvl="2" marL="1062384" rtl="0" algn="l">
              <a:lnSpc>
                <a:spcPct val="95000"/>
              </a:lnSpc>
              <a:spcBef>
                <a:spcPts val="465"/>
              </a:spcBef>
              <a:spcAft>
                <a:spcPts val="0"/>
              </a:spcAft>
              <a:buSzPts val="1615"/>
              <a:buChar char="○"/>
            </a:pPr>
            <a:r>
              <a:rPr lang="en-US"/>
              <a:t>21 Control/paging/access, and 395 traffic channels</a:t>
            </a:r>
            <a:endParaRPr/>
          </a:p>
          <a:p>
            <a:pPr indent="-261996" lvl="1" marL="688103" rtl="0" algn="l">
              <a:lnSpc>
                <a:spcPct val="95000"/>
              </a:lnSpc>
              <a:spcBef>
                <a:spcPts val="556"/>
              </a:spcBef>
              <a:spcAft>
                <a:spcPts val="0"/>
              </a:spcAft>
              <a:buSzPts val="1870"/>
              <a:buChar char="■"/>
            </a:pPr>
            <a:r>
              <a:rPr lang="en-US" sz="2200"/>
              <a:t>Cluster size N=7, S/I= 18 dB</a:t>
            </a:r>
            <a:endParaRPr/>
          </a:p>
          <a:p>
            <a:pPr indent="-196515" lvl="0" marL="315261" rtl="0" algn="l">
              <a:lnSpc>
                <a:spcPct val="95000"/>
              </a:lnSpc>
              <a:spcBef>
                <a:spcPts val="657"/>
              </a:spcBef>
              <a:spcAft>
                <a:spcPts val="0"/>
              </a:spcAft>
              <a:buSzPts val="1870"/>
              <a:buNone/>
            </a:pPr>
            <a:r>
              <a:t/>
            </a:r>
            <a:endParaRPr sz="2200"/>
          </a:p>
          <a:p>
            <a:pPr indent="-315261" lvl="0" marL="315261" rtl="0" algn="l">
              <a:lnSpc>
                <a:spcPct val="95000"/>
              </a:lnSpc>
              <a:spcBef>
                <a:spcPts val="657"/>
              </a:spcBef>
              <a:spcAft>
                <a:spcPts val="0"/>
              </a:spcAft>
              <a:buSzPts val="2125"/>
              <a:buFont typeface="Times New Roman"/>
              <a:buChar char="•"/>
            </a:pPr>
            <a:r>
              <a:rPr b="1" lang="en-US" sz="2500"/>
              <a:t> 1985 European Total Access Communication System </a:t>
            </a:r>
            <a:r>
              <a:rPr b="1" lang="en-US" sz="2500">
                <a:solidFill>
                  <a:srgbClr val="FF0000"/>
                </a:solidFill>
              </a:rPr>
              <a:t>ETACS</a:t>
            </a:r>
            <a:endParaRPr/>
          </a:p>
          <a:p>
            <a:pPr indent="-261996" lvl="1" marL="688103" rtl="0" algn="l">
              <a:lnSpc>
                <a:spcPct val="95000"/>
              </a:lnSpc>
              <a:spcBef>
                <a:spcPts val="556"/>
              </a:spcBef>
              <a:spcAft>
                <a:spcPts val="0"/>
              </a:spcAft>
              <a:buSzPts val="1870"/>
              <a:buFont typeface="Times New Roman"/>
              <a:buChar char="•"/>
            </a:pPr>
            <a:r>
              <a:rPr lang="en-US" sz="2200"/>
              <a:t>Developed in Europe/UK mid 1980</a:t>
            </a:r>
            <a:endParaRPr sz="1300"/>
          </a:p>
          <a:p>
            <a:pPr indent="-261996" lvl="1" marL="688103" rtl="0" algn="l">
              <a:lnSpc>
                <a:spcPct val="95000"/>
              </a:lnSpc>
              <a:spcBef>
                <a:spcPts val="556"/>
              </a:spcBef>
              <a:spcAft>
                <a:spcPts val="0"/>
              </a:spcAft>
              <a:buSzPts val="1870"/>
              <a:buFont typeface="Times New Roman"/>
              <a:buChar char="•"/>
            </a:pPr>
            <a:r>
              <a:rPr lang="en-US" sz="2200"/>
              <a:t>Operating at 900 MHz band used a total of 40 MHz bandwidth</a:t>
            </a:r>
            <a:endParaRPr/>
          </a:p>
          <a:p>
            <a:pPr indent="-261996" lvl="1" marL="688103" rtl="0" algn="l">
              <a:lnSpc>
                <a:spcPct val="95000"/>
              </a:lnSpc>
              <a:spcBef>
                <a:spcPts val="556"/>
              </a:spcBef>
              <a:spcAft>
                <a:spcPts val="0"/>
              </a:spcAft>
              <a:buSzPts val="1870"/>
              <a:buFont typeface="Times New Roman"/>
              <a:buChar char="•"/>
            </a:pPr>
            <a:r>
              <a:rPr lang="en-US" sz="2200"/>
              <a:t>Cluster size N=7, B</a:t>
            </a:r>
            <a:r>
              <a:rPr baseline="-25000" lang="en-US" sz="2200"/>
              <a:t>c</a:t>
            </a:r>
            <a:r>
              <a:rPr lang="en-US" sz="2200"/>
              <a:t>=25 KHz/simplex FM voice channel, S/I= 18 dB</a:t>
            </a:r>
            <a:endParaRPr/>
          </a:p>
          <a:p>
            <a:pPr indent="-315261" lvl="0" marL="315261" rtl="0" algn="l">
              <a:lnSpc>
                <a:spcPct val="95000"/>
              </a:lnSpc>
              <a:spcBef>
                <a:spcPts val="657"/>
              </a:spcBef>
              <a:spcAft>
                <a:spcPts val="0"/>
              </a:spcAft>
              <a:buSzPts val="1870"/>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AMPS vs ETACS</a:t>
            </a:r>
            <a:endParaRPr/>
          </a:p>
        </p:txBody>
      </p:sp>
      <p:pic>
        <p:nvPicPr>
          <p:cNvPr id="184" name="Google Shape;184;p14"/>
          <p:cNvPicPr preferRelativeResize="0"/>
          <p:nvPr/>
        </p:nvPicPr>
        <p:blipFill rotWithShape="1">
          <a:blip r:embed="rId3">
            <a:alphaModFix/>
          </a:blip>
          <a:srcRect b="0" l="0" r="0" t="0"/>
          <a:stretch/>
        </p:blipFill>
        <p:spPr>
          <a:xfrm>
            <a:off x="291060" y="1927777"/>
            <a:ext cx="6617772" cy="4743324"/>
          </a:xfrm>
          <a:prstGeom prst="rect">
            <a:avLst/>
          </a:prstGeom>
          <a:noFill/>
          <a:ln>
            <a:noFill/>
          </a:ln>
        </p:spPr>
      </p:pic>
      <p:sp>
        <p:nvSpPr>
          <p:cNvPr id="185" name="Google Shape;185;p14"/>
          <p:cNvSpPr txBox="1"/>
          <p:nvPr/>
        </p:nvSpPr>
        <p:spPr>
          <a:xfrm>
            <a:off x="408042" y="5760720"/>
            <a:ext cx="3693251" cy="457836"/>
          </a:xfrm>
          <a:prstGeom prst="rect">
            <a:avLst/>
          </a:prstGeom>
          <a:solidFill>
            <a:srgbClr val="FFB3FF"/>
          </a:solidFill>
          <a:ln>
            <a:noFill/>
          </a:ln>
        </p:spPr>
        <p:txBody>
          <a:bodyPr anchorCtr="0" anchor="t" bIns="42425" lIns="81575" spcFirstLastPara="1" rIns="81575" wrap="square" tIns="42425">
            <a:spAutoFit/>
          </a:bodyPr>
          <a:lstStyle/>
          <a:p>
            <a:pPr indent="0" lvl="0" marL="0" marR="0" rtl="0" algn="l">
              <a:lnSpc>
                <a:spcPct val="93000"/>
              </a:lnSpc>
              <a:spcBef>
                <a:spcPts val="0"/>
              </a:spcBef>
              <a:spcAft>
                <a:spcPts val="0"/>
              </a:spcAft>
              <a:buClr>
                <a:srgbClr val="000000"/>
              </a:buClr>
              <a:buSzPts val="1300"/>
              <a:buFont typeface="Arial"/>
              <a:buNone/>
            </a:pPr>
            <a:r>
              <a:rPr lang="en-US" sz="1300">
                <a:solidFill>
                  <a:srgbClr val="000000"/>
                </a:solidFill>
                <a:latin typeface="Arial"/>
                <a:ea typeface="Arial"/>
                <a:cs typeface="Arial"/>
                <a:sym typeface="Arial"/>
              </a:rPr>
              <a:t>Data transmission rate on </a:t>
            </a:r>
            <a:r>
              <a:rPr lang="en-US" sz="1300" u="sng">
                <a:solidFill>
                  <a:srgbClr val="000000"/>
                </a:solidFill>
                <a:latin typeface="Arial"/>
                <a:ea typeface="Arial"/>
                <a:cs typeface="Arial"/>
                <a:sym typeface="Arial"/>
              </a:rPr>
              <a:t>digital control</a:t>
            </a:r>
            <a:r>
              <a:rPr lang="en-US" sz="1300">
                <a:solidFill>
                  <a:srgbClr val="000000"/>
                </a:solidFill>
                <a:latin typeface="Arial"/>
                <a:ea typeface="Arial"/>
                <a:cs typeface="Arial"/>
                <a:sym typeface="Arial"/>
              </a:rPr>
              <a:t> channels</a:t>
            </a:r>
            <a:endParaRPr sz="1300">
              <a:solidFill>
                <a:srgbClr val="000000"/>
              </a:solidFill>
              <a:latin typeface="Arial"/>
              <a:ea typeface="Arial"/>
              <a:cs typeface="Arial"/>
              <a:sym typeface="Arial"/>
            </a:endParaRPr>
          </a:p>
        </p:txBody>
      </p:sp>
      <p:sp>
        <p:nvSpPr>
          <p:cNvPr id="186" name="Google Shape;186;p14"/>
          <p:cNvSpPr txBox="1"/>
          <p:nvPr/>
        </p:nvSpPr>
        <p:spPr>
          <a:xfrm>
            <a:off x="6975678" y="2003141"/>
            <a:ext cx="2092122" cy="44437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2425" lIns="81575" spcFirstLastPara="1" rIns="81575" wrap="square" tIns="42425">
            <a:spAutoFit/>
          </a:bodyPr>
          <a:lstStyle/>
          <a:p>
            <a:pPr indent="0" lvl="0" marL="0" marR="0" rtl="0" algn="l">
              <a:lnSpc>
                <a:spcPct val="160000"/>
              </a:lnSpc>
              <a:spcBef>
                <a:spcPts val="0"/>
              </a:spcBef>
              <a:spcAft>
                <a:spcPts val="0"/>
              </a:spcAft>
              <a:buNone/>
            </a:pPr>
            <a:r>
              <a:rPr lang="en-US" sz="1300">
                <a:solidFill>
                  <a:srgbClr val="000000"/>
                </a:solidFill>
                <a:latin typeface="Arial"/>
                <a:ea typeface="Arial"/>
                <a:cs typeface="Arial"/>
                <a:sym typeface="Arial"/>
              </a:rPr>
              <a:t>935-960 MHz</a:t>
            </a:r>
            <a:r>
              <a:rPr lang="en-US" sz="1400">
                <a:solidFill>
                  <a:srgbClr val="000000"/>
                </a:solidFill>
                <a:latin typeface="Arial"/>
                <a:ea typeface="Arial"/>
                <a:cs typeface="Arial"/>
                <a:sym typeface="Arial"/>
              </a:rPr>
              <a:t> </a:t>
            </a:r>
            <a:r>
              <a:rPr lang="en-US" sz="1100">
                <a:solidFill>
                  <a:srgbClr val="000000"/>
                </a:solidFill>
                <a:latin typeface="Arial"/>
                <a:ea typeface="Arial"/>
                <a:cs typeface="Arial"/>
                <a:sym typeface="Arial"/>
              </a:rPr>
              <a:t>B</a:t>
            </a:r>
            <a:r>
              <a:rPr baseline="-25000" lang="en-US" sz="1100">
                <a:solidFill>
                  <a:srgbClr val="000000"/>
                </a:solidFill>
                <a:latin typeface="Arial"/>
                <a:ea typeface="Arial"/>
                <a:cs typeface="Arial"/>
                <a:sym typeface="Arial"/>
              </a:rPr>
              <a:t>t </a:t>
            </a:r>
            <a:r>
              <a:rPr lang="en-US" sz="1100">
                <a:solidFill>
                  <a:srgbClr val="000000"/>
                </a:solidFill>
                <a:latin typeface="Arial"/>
                <a:ea typeface="Arial"/>
                <a:cs typeface="Arial"/>
                <a:sym typeface="Arial"/>
              </a:rPr>
              <a:t>=25 MHz</a:t>
            </a:r>
            <a:endParaRPr sz="1300">
              <a:solidFill>
                <a:srgbClr val="000000"/>
              </a:solidFill>
              <a:latin typeface="Arial"/>
              <a:ea typeface="Arial"/>
              <a:cs typeface="Arial"/>
              <a:sym typeface="Arial"/>
            </a:endParaRPr>
          </a:p>
          <a:p>
            <a:pPr indent="0" lvl="0" marL="0" marR="0" rtl="0" algn="l">
              <a:lnSpc>
                <a:spcPct val="160000"/>
              </a:lnSpc>
              <a:spcBef>
                <a:spcPts val="0"/>
              </a:spcBef>
              <a:spcAft>
                <a:spcPts val="0"/>
              </a:spcAft>
              <a:buNone/>
            </a:pPr>
            <a:r>
              <a:rPr lang="en-US" sz="1300">
                <a:solidFill>
                  <a:srgbClr val="000000"/>
                </a:solidFill>
                <a:latin typeface="Arial"/>
                <a:ea typeface="Arial"/>
                <a:cs typeface="Arial"/>
                <a:sym typeface="Arial"/>
              </a:rPr>
              <a:t>890-915 MHz </a:t>
            </a:r>
            <a:r>
              <a:rPr lang="en-US" sz="1100">
                <a:solidFill>
                  <a:srgbClr val="000000"/>
                </a:solidFill>
                <a:latin typeface="Arial"/>
                <a:ea typeface="Arial"/>
                <a:cs typeface="Arial"/>
                <a:sym typeface="Arial"/>
              </a:rPr>
              <a:t>B</a:t>
            </a:r>
            <a:r>
              <a:rPr baseline="-25000" lang="en-US" sz="1100">
                <a:solidFill>
                  <a:srgbClr val="000000"/>
                </a:solidFill>
                <a:latin typeface="Arial"/>
                <a:ea typeface="Arial"/>
                <a:cs typeface="Arial"/>
                <a:sym typeface="Arial"/>
              </a:rPr>
              <a:t>t </a:t>
            </a:r>
            <a:r>
              <a:rPr lang="en-US" sz="1100">
                <a:solidFill>
                  <a:srgbClr val="000000"/>
                </a:solidFill>
                <a:latin typeface="Arial"/>
                <a:ea typeface="Arial"/>
                <a:cs typeface="Arial"/>
                <a:sym typeface="Arial"/>
              </a:rPr>
              <a:t>=25 MHz</a:t>
            </a:r>
            <a:endParaRPr sz="1300">
              <a:solidFill>
                <a:srgbClr val="000000"/>
              </a:solidFill>
              <a:latin typeface="Arial"/>
              <a:ea typeface="Arial"/>
              <a:cs typeface="Arial"/>
              <a:sym typeface="Arial"/>
            </a:endParaRPr>
          </a:p>
          <a:p>
            <a:pPr indent="0" lvl="0" marL="0" marR="0" rtl="0" algn="l">
              <a:lnSpc>
                <a:spcPct val="160000"/>
              </a:lnSpc>
              <a:spcBef>
                <a:spcPts val="0"/>
              </a:spcBef>
              <a:spcAft>
                <a:spcPts val="0"/>
              </a:spcAft>
              <a:buNone/>
            </a:pPr>
            <a:r>
              <a:rPr lang="en-US" sz="1300">
                <a:solidFill>
                  <a:srgbClr val="000000"/>
                </a:solidFill>
                <a:latin typeface="Arial"/>
                <a:ea typeface="Arial"/>
                <a:cs typeface="Arial"/>
                <a:sym typeface="Arial"/>
              </a:rPr>
              <a:t>45 MHz</a:t>
            </a:r>
            <a:endParaRPr/>
          </a:p>
          <a:p>
            <a:pPr indent="0" lvl="0" marL="0" marR="0" rtl="0" algn="l">
              <a:lnSpc>
                <a:spcPct val="160000"/>
              </a:lnSpc>
              <a:spcBef>
                <a:spcPts val="0"/>
              </a:spcBef>
              <a:spcAft>
                <a:spcPts val="0"/>
              </a:spcAft>
              <a:buNone/>
            </a:pPr>
            <a:r>
              <a:rPr b="1" lang="en-US" sz="1300">
                <a:solidFill>
                  <a:srgbClr val="000000"/>
                </a:solidFill>
                <a:latin typeface="Arial"/>
                <a:ea typeface="Arial"/>
                <a:cs typeface="Arial"/>
                <a:sym typeface="Arial"/>
              </a:rPr>
              <a:t>25 kHz</a:t>
            </a:r>
            <a:endParaRPr/>
          </a:p>
          <a:p>
            <a:pPr indent="0" lvl="0" marL="0" marR="0" rtl="0" algn="l">
              <a:lnSpc>
                <a:spcPct val="160000"/>
              </a:lnSpc>
              <a:spcBef>
                <a:spcPts val="0"/>
              </a:spcBef>
              <a:spcAft>
                <a:spcPts val="0"/>
              </a:spcAft>
              <a:buNone/>
            </a:pPr>
            <a:r>
              <a:t/>
            </a:r>
            <a:endParaRPr b="1" sz="700">
              <a:solidFill>
                <a:srgbClr val="000000"/>
              </a:solidFill>
              <a:latin typeface="Arial"/>
              <a:ea typeface="Arial"/>
              <a:cs typeface="Arial"/>
              <a:sym typeface="Arial"/>
            </a:endParaRPr>
          </a:p>
          <a:p>
            <a:pPr indent="0" lvl="0" marL="0" marR="0" rtl="0" algn="l">
              <a:lnSpc>
                <a:spcPct val="160000"/>
              </a:lnSpc>
              <a:spcBef>
                <a:spcPts val="0"/>
              </a:spcBef>
              <a:spcAft>
                <a:spcPts val="0"/>
              </a:spcAft>
              <a:buNone/>
            </a:pPr>
            <a:r>
              <a:rPr b="1" lang="en-US" sz="1300">
                <a:solidFill>
                  <a:srgbClr val="000000"/>
                </a:solidFill>
                <a:latin typeface="Arial"/>
                <a:ea typeface="Arial"/>
                <a:cs typeface="Arial"/>
                <a:sym typeface="Arial"/>
              </a:rPr>
              <a:t>1000</a:t>
            </a:r>
            <a:endParaRPr/>
          </a:p>
          <a:p>
            <a:pPr indent="0" lvl="0" marL="0" marR="0" rtl="0" algn="l">
              <a:lnSpc>
                <a:spcPct val="160000"/>
              </a:lnSpc>
              <a:spcBef>
                <a:spcPts val="0"/>
              </a:spcBef>
              <a:spcAft>
                <a:spcPts val="0"/>
              </a:spcAft>
              <a:buNone/>
            </a:pPr>
            <a:r>
              <a:rPr lang="en-US" sz="1400">
                <a:solidFill>
                  <a:srgbClr val="000000"/>
                </a:solidFill>
                <a:latin typeface="Arial"/>
                <a:ea typeface="Arial"/>
                <a:cs typeface="Arial"/>
                <a:sym typeface="Arial"/>
              </a:rPr>
              <a:t>-</a:t>
            </a:r>
            <a:endParaRPr/>
          </a:p>
          <a:p>
            <a:pPr indent="0" lvl="0" marL="0" marR="0" rtl="0" algn="l">
              <a:lnSpc>
                <a:spcPct val="160000"/>
              </a:lnSpc>
              <a:spcBef>
                <a:spcPts val="0"/>
              </a:spcBef>
              <a:spcAft>
                <a:spcPts val="0"/>
              </a:spcAft>
              <a:buNone/>
            </a:pPr>
            <a:r>
              <a:rPr lang="en-US" sz="1400">
                <a:solidFill>
                  <a:srgbClr val="000000"/>
                </a:solidFill>
                <a:latin typeface="Arial"/>
                <a:ea typeface="Arial"/>
                <a:cs typeface="Arial"/>
                <a:sym typeface="Arial"/>
              </a:rPr>
              <a:t>-</a:t>
            </a:r>
            <a:br>
              <a:rPr lang="en-US" sz="1400">
                <a:solidFill>
                  <a:srgbClr val="000000"/>
                </a:solidFill>
                <a:latin typeface="Arial"/>
                <a:ea typeface="Arial"/>
                <a:cs typeface="Arial"/>
                <a:sym typeface="Arial"/>
              </a:rPr>
            </a:br>
            <a:r>
              <a:rPr lang="en-US" sz="1400">
                <a:solidFill>
                  <a:srgbClr val="000000"/>
                </a:solidFill>
                <a:latin typeface="Arial"/>
                <a:ea typeface="Arial"/>
                <a:cs typeface="Arial"/>
                <a:sym typeface="Arial"/>
              </a:rPr>
              <a:t>-</a:t>
            </a:r>
            <a:endParaRPr/>
          </a:p>
          <a:p>
            <a:pPr indent="0" lvl="0" marL="0" marR="0" rtl="0" algn="l">
              <a:lnSpc>
                <a:spcPct val="160000"/>
              </a:lnSpc>
              <a:spcBef>
                <a:spcPts val="0"/>
              </a:spcBef>
              <a:spcAft>
                <a:spcPts val="0"/>
              </a:spcAft>
              <a:buNone/>
            </a:pPr>
            <a:r>
              <a:t/>
            </a:r>
            <a:endParaRPr sz="600">
              <a:solidFill>
                <a:srgbClr val="000000"/>
              </a:solidFill>
              <a:latin typeface="Arial"/>
              <a:ea typeface="Arial"/>
              <a:cs typeface="Arial"/>
              <a:sym typeface="Arial"/>
            </a:endParaRPr>
          </a:p>
          <a:p>
            <a:pPr indent="0" lvl="0" marL="0" marR="0" rtl="0" algn="l">
              <a:lnSpc>
                <a:spcPct val="160000"/>
              </a:lnSpc>
              <a:spcBef>
                <a:spcPts val="0"/>
              </a:spcBef>
              <a:spcAft>
                <a:spcPts val="0"/>
              </a:spcAft>
              <a:buNone/>
            </a:pPr>
            <a:r>
              <a:rPr lang="en-US" sz="1400">
                <a:solidFill>
                  <a:srgbClr val="000000"/>
                </a:solidFill>
                <a:latin typeface="Arial"/>
                <a:ea typeface="Arial"/>
                <a:cs typeface="Arial"/>
                <a:sym typeface="Arial"/>
              </a:rPr>
              <a:t>FM, </a:t>
            </a:r>
            <a:r>
              <a:rPr lang="en-US" sz="1400" u="sng">
                <a:solidFill>
                  <a:srgbClr val="000000"/>
                </a:solidFill>
                <a:latin typeface="Arial"/>
                <a:ea typeface="Arial"/>
                <a:cs typeface="Arial"/>
                <a:sym typeface="Arial"/>
              </a:rPr>
              <a:t>+</a:t>
            </a:r>
            <a:r>
              <a:rPr lang="en-US" sz="1400">
                <a:solidFill>
                  <a:srgbClr val="000000"/>
                </a:solidFill>
                <a:latin typeface="Arial"/>
                <a:ea typeface="Arial"/>
                <a:cs typeface="Arial"/>
                <a:sym typeface="Arial"/>
              </a:rPr>
              <a:t>10 kHz</a:t>
            </a:r>
            <a:endParaRPr/>
          </a:p>
          <a:p>
            <a:pPr indent="0" lvl="0" marL="0" marR="0" rtl="0" algn="l">
              <a:lnSpc>
                <a:spcPct val="160000"/>
              </a:lnSpc>
              <a:spcBef>
                <a:spcPts val="0"/>
              </a:spcBef>
              <a:spcAft>
                <a:spcPts val="0"/>
              </a:spcAft>
              <a:buNone/>
            </a:pPr>
            <a:r>
              <a:rPr lang="en-US" sz="1400">
                <a:solidFill>
                  <a:srgbClr val="000000"/>
                </a:solidFill>
                <a:latin typeface="Arial"/>
                <a:ea typeface="Arial"/>
                <a:cs typeface="Arial"/>
                <a:sym typeface="Arial"/>
              </a:rPr>
              <a:t>FM, </a:t>
            </a:r>
            <a:r>
              <a:rPr lang="en-US" sz="1400" u="sng">
                <a:solidFill>
                  <a:srgbClr val="000000"/>
                </a:solidFill>
                <a:latin typeface="Arial"/>
                <a:ea typeface="Arial"/>
                <a:cs typeface="Arial"/>
                <a:sym typeface="Arial"/>
              </a:rPr>
              <a:t>+</a:t>
            </a:r>
            <a:r>
              <a:rPr lang="en-US" sz="1400">
                <a:solidFill>
                  <a:srgbClr val="000000"/>
                </a:solidFill>
                <a:latin typeface="Arial"/>
                <a:ea typeface="Arial"/>
                <a:cs typeface="Arial"/>
                <a:sym typeface="Arial"/>
              </a:rPr>
              <a:t>6.4 kHz</a:t>
            </a:r>
            <a:endParaRPr/>
          </a:p>
          <a:p>
            <a:pPr indent="0" lvl="0" marL="0" marR="0" rtl="0" algn="l">
              <a:lnSpc>
                <a:spcPct val="160000"/>
              </a:lnSpc>
              <a:spcBef>
                <a:spcPts val="0"/>
              </a:spcBef>
              <a:spcAft>
                <a:spcPts val="0"/>
              </a:spcAft>
              <a:buNone/>
            </a:pPr>
            <a:r>
              <a:rPr lang="en-US" sz="1400">
                <a:solidFill>
                  <a:srgbClr val="000000"/>
                </a:solidFill>
                <a:latin typeface="Arial"/>
                <a:ea typeface="Arial"/>
                <a:cs typeface="Arial"/>
                <a:sym typeface="Arial"/>
              </a:rPr>
              <a:t>8 kbps</a:t>
            </a:r>
            <a:endParaRPr/>
          </a:p>
          <a:p>
            <a:pPr indent="0" lvl="0" marL="0" marR="0" rtl="0" algn="l">
              <a:lnSpc>
                <a:spcPct val="160000"/>
              </a:lnSpc>
              <a:spcBef>
                <a:spcPts val="0"/>
              </a:spcBef>
              <a:spcAft>
                <a:spcPts val="0"/>
              </a:spcAft>
              <a:buNone/>
            </a:pPr>
            <a:r>
              <a:t/>
            </a:r>
            <a:endParaRPr sz="1400">
              <a:solidFill>
                <a:srgbClr val="000000"/>
              </a:solidFill>
              <a:latin typeface="Arial"/>
              <a:ea typeface="Arial"/>
              <a:cs typeface="Arial"/>
              <a:sym typeface="Arial"/>
            </a:endParaRPr>
          </a:p>
        </p:txBody>
      </p:sp>
      <p:cxnSp>
        <p:nvCxnSpPr>
          <p:cNvPr id="187" name="Google Shape;187;p14"/>
          <p:cNvCxnSpPr/>
          <p:nvPr/>
        </p:nvCxnSpPr>
        <p:spPr>
          <a:xfrm>
            <a:off x="6975678" y="2360358"/>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88" name="Google Shape;188;p14"/>
          <p:cNvCxnSpPr/>
          <p:nvPr/>
        </p:nvCxnSpPr>
        <p:spPr>
          <a:xfrm>
            <a:off x="6975678" y="2722098"/>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89" name="Google Shape;189;p14"/>
          <p:cNvCxnSpPr/>
          <p:nvPr/>
        </p:nvCxnSpPr>
        <p:spPr>
          <a:xfrm>
            <a:off x="6975678" y="3065752"/>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0" name="Google Shape;190;p14"/>
          <p:cNvCxnSpPr/>
          <p:nvPr/>
        </p:nvCxnSpPr>
        <p:spPr>
          <a:xfrm>
            <a:off x="6975678" y="3445580"/>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1" name="Google Shape;191;p14"/>
          <p:cNvCxnSpPr/>
          <p:nvPr/>
        </p:nvCxnSpPr>
        <p:spPr>
          <a:xfrm>
            <a:off x="6975678" y="3825407"/>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2" name="Google Shape;192;p14"/>
          <p:cNvCxnSpPr/>
          <p:nvPr/>
        </p:nvCxnSpPr>
        <p:spPr>
          <a:xfrm>
            <a:off x="6975678" y="4205235"/>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3" name="Google Shape;193;p14"/>
          <p:cNvCxnSpPr/>
          <p:nvPr/>
        </p:nvCxnSpPr>
        <p:spPr>
          <a:xfrm>
            <a:off x="6975678" y="4585063"/>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4" name="Google Shape;194;p14"/>
          <p:cNvCxnSpPr/>
          <p:nvPr/>
        </p:nvCxnSpPr>
        <p:spPr>
          <a:xfrm>
            <a:off x="6975678" y="4964891"/>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5" name="Google Shape;195;p14"/>
          <p:cNvCxnSpPr/>
          <p:nvPr/>
        </p:nvCxnSpPr>
        <p:spPr>
          <a:xfrm>
            <a:off x="6975678" y="5344718"/>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6" name="Google Shape;196;p14"/>
          <p:cNvCxnSpPr/>
          <p:nvPr/>
        </p:nvCxnSpPr>
        <p:spPr>
          <a:xfrm>
            <a:off x="6975678" y="5724546"/>
            <a:ext cx="1871693" cy="0"/>
          </a:xfrm>
          <a:prstGeom prst="straightConnector1">
            <a:avLst/>
          </a:prstGeom>
          <a:noFill/>
          <a:ln cap="flat" cmpd="sng" w="12700">
            <a:solidFill>
              <a:schemeClr val="dk1"/>
            </a:solidFill>
            <a:prstDash val="solid"/>
            <a:round/>
            <a:headEnd len="med" w="med" type="none"/>
            <a:tailEnd len="med" w="med" type="none"/>
          </a:ln>
        </p:spPr>
      </p:cxnSp>
      <p:cxnSp>
        <p:nvCxnSpPr>
          <p:cNvPr id="197" name="Google Shape;197;p14"/>
          <p:cNvCxnSpPr/>
          <p:nvPr/>
        </p:nvCxnSpPr>
        <p:spPr>
          <a:xfrm>
            <a:off x="6975678" y="6035099"/>
            <a:ext cx="1871693" cy="0"/>
          </a:xfrm>
          <a:prstGeom prst="straightConnector1">
            <a:avLst/>
          </a:prstGeom>
          <a:noFill/>
          <a:ln cap="flat" cmpd="sng" w="12700">
            <a:solidFill>
              <a:schemeClr val="dk1"/>
            </a:solidFill>
            <a:prstDash val="solid"/>
            <a:round/>
            <a:headEnd len="med" w="med" type="none"/>
            <a:tailEnd len="med" w="med" type="none"/>
          </a:ln>
        </p:spPr>
      </p:cxnSp>
      <p:sp>
        <p:nvSpPr>
          <p:cNvPr id="198" name="Google Shape;198;p14"/>
          <p:cNvSpPr txBox="1"/>
          <p:nvPr>
            <p:ph idx="1" type="body"/>
          </p:nvPr>
        </p:nvSpPr>
        <p:spPr>
          <a:xfrm>
            <a:off x="363478" y="1394211"/>
            <a:ext cx="8229043" cy="316523"/>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465"/>
              <a:buFont typeface="Times New Roman"/>
              <a:buNone/>
            </a:pPr>
            <a:r>
              <a:rPr lang="en-US" sz="2900"/>
              <a:t>											</a:t>
            </a:r>
            <a:r>
              <a:rPr b="1" lang="en-US" sz="2900">
                <a:solidFill>
                  <a:srgbClr val="FF0000"/>
                </a:solidFill>
              </a:rPr>
              <a:t>AMPS				ETACS</a:t>
            </a:r>
            <a:endParaRPr b="1" sz="2900">
              <a:solidFill>
                <a:srgbClr val="FF0000"/>
              </a:solidFill>
            </a:endParaRPr>
          </a:p>
          <a:p>
            <a:pPr indent="-315261" lvl="0" marL="315261" rtl="0" algn="l">
              <a:lnSpc>
                <a:spcPct val="95000"/>
              </a:lnSpc>
              <a:spcBef>
                <a:spcPts val="657"/>
              </a:spcBef>
              <a:spcAft>
                <a:spcPts val="0"/>
              </a:spcAft>
              <a:buSzPts val="2210"/>
              <a:buFont typeface="Times New Roman"/>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Drawbacks of 1</a:t>
            </a:r>
            <a:r>
              <a:rPr baseline="30000" lang="en-US"/>
              <a:t>st</a:t>
            </a:r>
            <a:r>
              <a:rPr lang="en-US"/>
              <a:t> Generation</a:t>
            </a:r>
            <a:endParaRPr/>
          </a:p>
        </p:txBody>
      </p:sp>
      <p:sp>
        <p:nvSpPr>
          <p:cNvPr id="205" name="Google Shape;205;p15"/>
          <p:cNvSpPr txBox="1"/>
          <p:nvPr>
            <p:ph idx="1" type="body"/>
          </p:nvPr>
        </p:nvSpPr>
        <p:spPr>
          <a:xfrm>
            <a:off x="457200" y="1447800"/>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No security </a:t>
            </a:r>
            <a:endParaRPr/>
          </a:p>
          <a:p>
            <a:pPr indent="-261997" lvl="1" marL="688103" rtl="0" algn="l">
              <a:lnSpc>
                <a:spcPct val="95000"/>
              </a:lnSpc>
              <a:spcBef>
                <a:spcPts val="556"/>
              </a:spcBef>
              <a:spcAft>
                <a:spcPts val="0"/>
              </a:spcAft>
              <a:buSzPts val="1955"/>
              <a:buChar char="■"/>
            </a:pPr>
            <a:r>
              <a:rPr lang="en-US"/>
              <a:t>No encryption because analog signal do not allow efficient encryption</a:t>
            </a:r>
            <a:endParaRPr/>
          </a:p>
          <a:p>
            <a:pPr indent="-315261" lvl="0" marL="315261" rtl="0" algn="l">
              <a:lnSpc>
                <a:spcPct val="95000"/>
              </a:lnSpc>
              <a:spcBef>
                <a:spcPts val="657"/>
              </a:spcBef>
              <a:spcAft>
                <a:spcPts val="0"/>
              </a:spcAft>
              <a:buSzPts val="2210"/>
              <a:buChar char="●"/>
            </a:pPr>
            <a:r>
              <a:rPr lang="en-US"/>
              <a:t>Inferior quality</a:t>
            </a:r>
            <a:endParaRPr/>
          </a:p>
          <a:p>
            <a:pPr indent="-261997" lvl="1" marL="688103" rtl="0" algn="l">
              <a:lnSpc>
                <a:spcPct val="95000"/>
              </a:lnSpc>
              <a:spcBef>
                <a:spcPts val="556"/>
              </a:spcBef>
              <a:spcAft>
                <a:spcPts val="0"/>
              </a:spcAft>
              <a:buSzPts val="1955"/>
              <a:buChar char="■"/>
            </a:pPr>
            <a:r>
              <a:rPr lang="en-US"/>
              <a:t>Analog modulation is more susceptible to interference</a:t>
            </a:r>
            <a:endParaRPr/>
          </a:p>
          <a:p>
            <a:pPr indent="-261997" lvl="1" marL="688103" rtl="0" algn="l">
              <a:lnSpc>
                <a:spcPct val="95000"/>
              </a:lnSpc>
              <a:spcBef>
                <a:spcPts val="556"/>
              </a:spcBef>
              <a:spcAft>
                <a:spcPts val="0"/>
              </a:spcAft>
              <a:buSzPts val="1955"/>
              <a:buChar char="■"/>
            </a:pPr>
            <a:r>
              <a:rPr lang="en-US"/>
              <a:t>No coding and error correction/detection techniques</a:t>
            </a:r>
            <a:endParaRPr/>
          </a:p>
          <a:p>
            <a:pPr indent="-315261" lvl="0" marL="315261" rtl="0" algn="l">
              <a:lnSpc>
                <a:spcPct val="95000"/>
              </a:lnSpc>
              <a:spcBef>
                <a:spcPts val="657"/>
              </a:spcBef>
              <a:spcAft>
                <a:spcPts val="0"/>
              </a:spcAft>
              <a:buSzPts val="2210"/>
              <a:buChar char="●"/>
            </a:pPr>
            <a:r>
              <a:rPr lang="en-US"/>
              <a:t>Spectrum Inefficiency</a:t>
            </a:r>
            <a:endParaRPr/>
          </a:p>
          <a:p>
            <a:pPr indent="-261997" lvl="1" marL="688103" rtl="0" algn="l">
              <a:lnSpc>
                <a:spcPct val="95000"/>
              </a:lnSpc>
              <a:spcBef>
                <a:spcPts val="556"/>
              </a:spcBef>
              <a:spcAft>
                <a:spcPts val="0"/>
              </a:spcAft>
              <a:buSzPts val="1955"/>
              <a:buChar char="■"/>
            </a:pPr>
            <a:r>
              <a:rPr lang="en-US"/>
              <a:t>A channel is allocated to a single user, whether user talks or not</a:t>
            </a:r>
            <a:endParaRPr/>
          </a:p>
          <a:p>
            <a:pPr indent="-315261" lvl="0" marL="315261" rtl="0" algn="l">
              <a:lnSpc>
                <a:spcPct val="95000"/>
              </a:lnSpc>
              <a:spcBef>
                <a:spcPts val="657"/>
              </a:spcBef>
              <a:spcAft>
                <a:spcPts val="0"/>
              </a:spcAft>
              <a:buSzPts val="2210"/>
              <a:buChar char="●"/>
            </a:pPr>
            <a:r>
              <a:rPr lang="en-US"/>
              <a:t>In contrast, digital schemes… </a:t>
            </a:r>
            <a:endParaRPr/>
          </a:p>
          <a:p>
            <a:pPr indent="-210174" lvl="2" marL="1062384" rtl="0" algn="l">
              <a:lnSpc>
                <a:spcPct val="95000"/>
              </a:lnSpc>
              <a:spcBef>
                <a:spcPts val="465"/>
              </a:spcBef>
              <a:spcAft>
                <a:spcPts val="0"/>
              </a:spcAft>
              <a:buSzPts val="1615"/>
              <a:buChar char="○"/>
            </a:pPr>
            <a:r>
              <a:rPr lang="en-US"/>
              <a:t>Allow channel sharing through CDMA or TDMA</a:t>
            </a:r>
            <a:endParaRPr/>
          </a:p>
          <a:p>
            <a:pPr indent="-210174" lvl="2" marL="1062384" rtl="0" algn="l">
              <a:lnSpc>
                <a:spcPct val="95000"/>
              </a:lnSpc>
              <a:spcBef>
                <a:spcPts val="465"/>
              </a:spcBef>
              <a:spcAft>
                <a:spcPts val="0"/>
              </a:spcAft>
              <a:buSzPts val="1615"/>
              <a:buChar char="○"/>
            </a:pPr>
            <a:r>
              <a:rPr lang="en-US"/>
              <a:t>Allow data compression</a:t>
            </a:r>
            <a:endParaRPr/>
          </a:p>
          <a:p>
            <a:pPr indent="-210174" lvl="2" marL="1062384" rtl="0" algn="l">
              <a:lnSpc>
                <a:spcPct val="95000"/>
              </a:lnSpc>
              <a:spcBef>
                <a:spcPts val="465"/>
              </a:spcBef>
              <a:spcAft>
                <a:spcPts val="0"/>
              </a:spcAft>
              <a:buSzPts val="1615"/>
              <a:buChar char="○"/>
            </a:pPr>
            <a:r>
              <a:rPr lang="en-US"/>
              <a:t>Use error detection/correction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5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5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5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5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5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500"/>
                                        <p:tgtEl>
                                          <p:spTgt spid="2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Effect filter="fade" transition="in">
                                      <p:cBhvr>
                                        <p:cTn dur="500"/>
                                        <p:tgtEl>
                                          <p:spTgt spid="2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animEffect filter="fade" transition="in">
                                      <p:cBhvr>
                                        <p:cTn dur="500"/>
                                        <p:tgtEl>
                                          <p:spTgt spid="2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8" st="8"/>
                                            </p:txEl>
                                          </p:spTgt>
                                        </p:tgtEl>
                                        <p:attrNameLst>
                                          <p:attrName>style.visibility</p:attrName>
                                        </p:attrNameLst>
                                      </p:cBhvr>
                                      <p:to>
                                        <p:strVal val="visible"/>
                                      </p:to>
                                    </p:set>
                                    <p:animEffect filter="fade" transition="in">
                                      <p:cBhvr>
                                        <p:cTn dur="500"/>
                                        <p:tgtEl>
                                          <p:spTgt spid="2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9" st="9"/>
                                            </p:txEl>
                                          </p:spTgt>
                                        </p:tgtEl>
                                        <p:attrNameLst>
                                          <p:attrName>style.visibility</p:attrName>
                                        </p:attrNameLst>
                                      </p:cBhvr>
                                      <p:to>
                                        <p:strVal val="visible"/>
                                      </p:to>
                                    </p:set>
                                    <p:animEffect filter="fade" transition="in">
                                      <p:cBhvr>
                                        <p:cTn dur="500"/>
                                        <p:tgtEl>
                                          <p:spTgt spid="2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0" st="10"/>
                                            </p:txEl>
                                          </p:spTgt>
                                        </p:tgtEl>
                                        <p:attrNameLst>
                                          <p:attrName>style.visibility</p:attrName>
                                        </p:attrNameLst>
                                      </p:cBhvr>
                                      <p:to>
                                        <p:strVal val="visible"/>
                                      </p:to>
                                    </p:set>
                                    <p:animEffect filter="fade" transition="in">
                                      <p:cBhvr>
                                        <p:cTn dur="500"/>
                                        <p:tgtEl>
                                          <p:spTgt spid="20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p:nvPr/>
        </p:nvSpPr>
        <p:spPr>
          <a:xfrm>
            <a:off x="1" y="0"/>
            <a:ext cx="115589" cy="1145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6"/>
          <p:cNvSpPr txBox="1"/>
          <p:nvPr>
            <p:ph type="title"/>
          </p:nvPr>
        </p:nvSpPr>
        <p:spPr>
          <a:xfrm>
            <a:off x="1806241" y="432270"/>
            <a:ext cx="6433945" cy="413613"/>
          </a:xfrm>
          <a:prstGeom prst="rect">
            <a:avLst/>
          </a:prstGeom>
          <a:noFill/>
          <a:ln>
            <a:noFill/>
          </a:ln>
        </p:spPr>
        <p:txBody>
          <a:bodyPr anchorCtr="0" anchor="ctr" bIns="0" lIns="0" spcFirstLastPara="1" rIns="0" wrap="square" tIns="12725">
            <a:spAutoFit/>
          </a:bodyPr>
          <a:lstStyle/>
          <a:p>
            <a:pPr indent="0" lvl="0" marL="12738" rtl="0" algn="ctr">
              <a:lnSpc>
                <a:spcPct val="93000"/>
              </a:lnSpc>
              <a:spcBef>
                <a:spcPts val="0"/>
              </a:spcBef>
              <a:spcAft>
                <a:spcPts val="0"/>
              </a:spcAft>
              <a:buNone/>
            </a:pPr>
            <a:r>
              <a:rPr lang="en-US" sz="2800"/>
              <a:t>2G Wireless Systems: Characteristics</a:t>
            </a:r>
            <a:endParaRPr/>
          </a:p>
        </p:txBody>
      </p:sp>
      <p:sp>
        <p:nvSpPr>
          <p:cNvPr id="212" name="Google Shape;212;p16"/>
          <p:cNvSpPr txBox="1"/>
          <p:nvPr/>
        </p:nvSpPr>
        <p:spPr>
          <a:xfrm>
            <a:off x="601617" y="1667526"/>
            <a:ext cx="7848855" cy="3580506"/>
          </a:xfrm>
          <a:prstGeom prst="rect">
            <a:avLst/>
          </a:prstGeom>
          <a:noFill/>
          <a:ln>
            <a:noFill/>
          </a:ln>
        </p:spPr>
        <p:txBody>
          <a:bodyPr anchorCtr="0" anchor="t" bIns="0" lIns="0" spcFirstLastPara="1" rIns="0" wrap="square" tIns="12725">
            <a:spAutoFit/>
          </a:bodyPr>
          <a:lstStyle/>
          <a:p>
            <a:pPr indent="-377825" lvl="0" marL="392113" marR="0" rtl="0" algn="l">
              <a:lnSpc>
                <a:spcPct val="100000"/>
              </a:lnSpc>
              <a:spcBef>
                <a:spcPts val="0"/>
              </a:spcBef>
              <a:spcAft>
                <a:spcPts val="0"/>
              </a:spcAft>
              <a:buClr>
                <a:srgbClr val="3333CC"/>
              </a:buClr>
              <a:buSzPts val="1392"/>
              <a:buFont typeface="Noto Sans Symbols"/>
              <a:buChar char="■"/>
            </a:pPr>
            <a:r>
              <a:rPr lang="en-US" sz="2400">
                <a:solidFill>
                  <a:srgbClr val="000000"/>
                </a:solidFill>
                <a:latin typeface="Arial"/>
                <a:ea typeface="Arial"/>
                <a:cs typeface="Arial"/>
                <a:sym typeface="Arial"/>
              </a:rPr>
              <a:t>Deployed in mid 1990s, 2G wireless systems all use  </a:t>
            </a:r>
            <a:r>
              <a:rPr lang="en-US" sz="2400" u="sng">
                <a:solidFill>
                  <a:srgbClr val="000000"/>
                </a:solidFill>
                <a:latin typeface="Arial"/>
                <a:ea typeface="Arial"/>
                <a:cs typeface="Arial"/>
                <a:sym typeface="Arial"/>
              </a:rPr>
              <a:t>digital voice coding and digital modulation</a:t>
            </a:r>
            <a:r>
              <a:rPr lang="en-US" sz="2400">
                <a:solidFill>
                  <a:srgbClr val="000000"/>
                </a:solidFill>
                <a:latin typeface="Arial"/>
                <a:ea typeface="Arial"/>
                <a:cs typeface="Arial"/>
                <a:sym typeface="Arial"/>
              </a:rPr>
              <a:t>.</a:t>
            </a:r>
            <a:endParaRPr/>
          </a:p>
          <a:p>
            <a:pPr indent="-289433" lvl="0" marL="392113" marR="0" rtl="0" algn="l">
              <a:lnSpc>
                <a:spcPct val="100000"/>
              </a:lnSpc>
              <a:spcBef>
                <a:spcPts val="102"/>
              </a:spcBef>
              <a:spcAft>
                <a:spcPts val="0"/>
              </a:spcAft>
              <a:buClr>
                <a:srgbClr val="3333CC"/>
              </a:buClr>
              <a:buSzPts val="1392"/>
              <a:buFont typeface="Noto Sans Symbols"/>
              <a:buNone/>
            </a:pPr>
            <a:r>
              <a:t/>
            </a:r>
            <a:endParaRPr sz="2400">
              <a:solidFill>
                <a:srgbClr val="000000"/>
              </a:solidFill>
              <a:latin typeface="Arial"/>
              <a:ea typeface="Arial"/>
              <a:cs typeface="Arial"/>
              <a:sym typeface="Arial"/>
            </a:endParaRPr>
          </a:p>
          <a:p>
            <a:pPr indent="-377825" lvl="0" marL="392113" marR="0" rtl="0" algn="l">
              <a:lnSpc>
                <a:spcPct val="100000"/>
              </a:lnSpc>
              <a:spcBef>
                <a:spcPts val="567"/>
              </a:spcBef>
              <a:spcAft>
                <a:spcPts val="0"/>
              </a:spcAft>
              <a:buClr>
                <a:srgbClr val="3333CC"/>
              </a:buClr>
              <a:buSzPts val="1392"/>
              <a:buFont typeface="Noto Sans Symbols"/>
              <a:buChar char="■"/>
            </a:pPr>
            <a:r>
              <a:rPr lang="en-US" sz="2400">
                <a:solidFill>
                  <a:srgbClr val="000000"/>
                </a:solidFill>
                <a:latin typeface="Arial"/>
                <a:ea typeface="Arial"/>
                <a:cs typeface="Arial"/>
                <a:sym typeface="Arial"/>
              </a:rPr>
              <a:t>Can provide advanced call capabilities and at least a 3-times increase in overall system capacity.</a:t>
            </a:r>
            <a:endParaRPr/>
          </a:p>
          <a:p>
            <a:pPr indent="-289433" lvl="0" marL="392113" marR="0" rtl="0" algn="l">
              <a:lnSpc>
                <a:spcPct val="100000"/>
              </a:lnSpc>
              <a:spcBef>
                <a:spcPts val="567"/>
              </a:spcBef>
              <a:spcAft>
                <a:spcPts val="0"/>
              </a:spcAft>
              <a:buClr>
                <a:srgbClr val="3333CC"/>
              </a:buClr>
              <a:buSzPts val="1392"/>
              <a:buFont typeface="Noto Sans Symbols"/>
              <a:buNone/>
            </a:pPr>
            <a:r>
              <a:t/>
            </a:r>
            <a:endParaRPr sz="2400">
              <a:solidFill>
                <a:srgbClr val="000000"/>
              </a:solidFill>
              <a:latin typeface="Arial"/>
              <a:ea typeface="Arial"/>
              <a:cs typeface="Arial"/>
              <a:sym typeface="Arial"/>
            </a:endParaRPr>
          </a:p>
          <a:p>
            <a:pPr indent="-377825" lvl="0" marL="392113" marR="0" rtl="0" algn="l">
              <a:lnSpc>
                <a:spcPct val="100000"/>
              </a:lnSpc>
              <a:spcBef>
                <a:spcPts val="567"/>
              </a:spcBef>
              <a:spcAft>
                <a:spcPts val="0"/>
              </a:spcAft>
              <a:buClr>
                <a:srgbClr val="3333CC"/>
              </a:buClr>
              <a:buSzPts val="1392"/>
              <a:buFont typeface="Noto Sans Symbols"/>
              <a:buChar char="■"/>
            </a:pPr>
            <a:r>
              <a:rPr lang="en-US" sz="2400">
                <a:solidFill>
                  <a:srgbClr val="000000"/>
                </a:solidFill>
                <a:latin typeface="Arial"/>
                <a:ea typeface="Arial"/>
                <a:cs typeface="Arial"/>
                <a:sym typeface="Arial"/>
              </a:rPr>
              <a:t>Was designed before the widespread of the Internet,  mainly supported voice-centric services and limited  data-service, like short messages, FAX,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1336923" y="0"/>
            <a:ext cx="7464490"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3400"/>
              <a:t>2</a:t>
            </a:r>
            <a:r>
              <a:rPr baseline="30000" lang="en-US" sz="3400"/>
              <a:t>nd</a:t>
            </a:r>
            <a:r>
              <a:rPr lang="en-US" sz="3400"/>
              <a:t> Generation Cellular Mobile System</a:t>
            </a:r>
            <a:endParaRPr sz="2900"/>
          </a:p>
        </p:txBody>
      </p:sp>
      <p:sp>
        <p:nvSpPr>
          <p:cNvPr id="219" name="Google Shape;219;p17"/>
          <p:cNvSpPr txBox="1"/>
          <p:nvPr>
            <p:ph idx="1" type="body"/>
          </p:nvPr>
        </p:nvSpPr>
        <p:spPr>
          <a:xfrm>
            <a:off x="456782" y="1370095"/>
            <a:ext cx="8229043" cy="4342395"/>
          </a:xfrm>
          <a:prstGeom prst="rect">
            <a:avLst/>
          </a:prstGeom>
          <a:noFill/>
          <a:ln>
            <a:noFill/>
          </a:ln>
        </p:spPr>
        <p:txBody>
          <a:bodyPr anchorCtr="0" anchor="t" bIns="42875" lIns="85775" spcFirstLastPara="1" rIns="85775" wrap="square" tIns="42875">
            <a:noAutofit/>
          </a:bodyPr>
          <a:lstStyle/>
          <a:p>
            <a:pPr indent="-316610" lvl="0" marL="316610" rtl="0" algn="l">
              <a:lnSpc>
                <a:spcPct val="95000"/>
              </a:lnSpc>
              <a:spcBef>
                <a:spcPts val="0"/>
              </a:spcBef>
              <a:spcAft>
                <a:spcPts val="0"/>
              </a:spcAft>
              <a:buSzPts val="1870"/>
              <a:buChar char="●"/>
            </a:pPr>
            <a:r>
              <a:rPr b="1" lang="en-US" sz="2200" u="sng"/>
              <a:t>Major Features for  2</a:t>
            </a:r>
            <a:r>
              <a:rPr b="1" baseline="30000" lang="en-US" sz="2200" u="sng"/>
              <a:t>nd</a:t>
            </a:r>
            <a:r>
              <a:rPr b="1" lang="en-US" sz="2200" u="sng"/>
              <a:t> Generation systems:</a:t>
            </a:r>
            <a:endParaRPr/>
          </a:p>
          <a:p>
            <a:pPr indent="-263364" lvl="1" marL="689347" rtl="0" algn="l">
              <a:lnSpc>
                <a:spcPct val="95000"/>
              </a:lnSpc>
              <a:spcBef>
                <a:spcPts val="556"/>
              </a:spcBef>
              <a:spcAft>
                <a:spcPts val="0"/>
              </a:spcAft>
              <a:buSzPts val="1530"/>
              <a:buChar char="■"/>
            </a:pPr>
            <a:r>
              <a:rPr lang="en-US" sz="1800"/>
              <a:t>FDMA/TDMA digital system</a:t>
            </a:r>
            <a:endParaRPr/>
          </a:p>
          <a:p>
            <a:pPr indent="-263364" lvl="1" marL="689347" rtl="0" algn="l">
              <a:lnSpc>
                <a:spcPct val="95000"/>
              </a:lnSpc>
              <a:spcBef>
                <a:spcPts val="556"/>
              </a:spcBef>
              <a:spcAft>
                <a:spcPts val="0"/>
              </a:spcAft>
              <a:buSzPts val="1530"/>
              <a:buChar char="■"/>
            </a:pPr>
            <a:r>
              <a:rPr lang="en-US" sz="1800"/>
              <a:t>Minimum of 8 TDMA frames</a:t>
            </a:r>
            <a:endParaRPr/>
          </a:p>
          <a:p>
            <a:pPr indent="-263364" lvl="1" marL="689347" rtl="0" algn="l">
              <a:lnSpc>
                <a:spcPct val="95000"/>
              </a:lnSpc>
              <a:spcBef>
                <a:spcPts val="556"/>
              </a:spcBef>
              <a:spcAft>
                <a:spcPts val="0"/>
              </a:spcAft>
              <a:buSzPts val="1530"/>
              <a:buChar char="■"/>
            </a:pPr>
            <a:r>
              <a:rPr lang="en-US" sz="1800"/>
              <a:t>Channel bandwidth </a:t>
            </a:r>
            <a:r>
              <a:rPr lang="en-US" sz="1800" u="sng"/>
              <a:t>&lt;</a:t>
            </a:r>
            <a:r>
              <a:rPr lang="en-US" sz="1800"/>
              <a:t> 200 kHz  (8 x 25 kHz analog channels)</a:t>
            </a:r>
            <a:endParaRPr/>
          </a:p>
          <a:p>
            <a:pPr indent="-263364" lvl="1" marL="689347" rtl="0" algn="l">
              <a:lnSpc>
                <a:spcPct val="95000"/>
              </a:lnSpc>
              <a:spcBef>
                <a:spcPts val="556"/>
              </a:spcBef>
              <a:spcAft>
                <a:spcPts val="0"/>
              </a:spcAft>
              <a:buSzPts val="1530"/>
              <a:buChar char="■"/>
            </a:pPr>
            <a:r>
              <a:rPr lang="en-US" sz="1800"/>
              <a:t>Maximum cell radius R : 35 km for high traffic in rural areas</a:t>
            </a:r>
            <a:endParaRPr/>
          </a:p>
          <a:p>
            <a:pPr indent="-263364" lvl="1" marL="689347" rtl="0" algn="l">
              <a:lnSpc>
                <a:spcPct val="95000"/>
              </a:lnSpc>
              <a:spcBef>
                <a:spcPts val="556"/>
              </a:spcBef>
              <a:spcAft>
                <a:spcPts val="0"/>
              </a:spcAft>
              <a:buSzPts val="1530"/>
              <a:buChar char="■"/>
            </a:pPr>
            <a:r>
              <a:rPr lang="en-US" sz="1800"/>
              <a:t>Frequency region 900 MHz</a:t>
            </a:r>
            <a:endParaRPr/>
          </a:p>
          <a:p>
            <a:pPr indent="-263364" lvl="1" marL="689347" rtl="0" algn="l">
              <a:lnSpc>
                <a:spcPct val="95000"/>
              </a:lnSpc>
              <a:spcBef>
                <a:spcPts val="556"/>
              </a:spcBef>
              <a:spcAft>
                <a:spcPts val="0"/>
              </a:spcAft>
              <a:buSzPts val="1530"/>
              <a:buChar char="■"/>
            </a:pPr>
            <a:r>
              <a:rPr lang="en-US" sz="1800"/>
              <a:t>Maximum mobile unit speed 250 km/hr = 69.4 m/s</a:t>
            </a:r>
            <a:endParaRPr/>
          </a:p>
          <a:p>
            <a:pPr indent="-316610" lvl="0" marL="316610" rtl="0" algn="l">
              <a:lnSpc>
                <a:spcPct val="95000"/>
              </a:lnSpc>
              <a:spcBef>
                <a:spcPts val="657"/>
              </a:spcBef>
              <a:spcAft>
                <a:spcPts val="0"/>
              </a:spcAft>
              <a:buSzPts val="1870"/>
              <a:buChar char="●"/>
            </a:pPr>
            <a:r>
              <a:rPr b="1" lang="en-US" sz="2200" u="sng"/>
              <a:t>Result </a:t>
            </a:r>
            <a:r>
              <a:rPr b="1" lang="en-US" sz="2200"/>
              <a:t>(</a:t>
            </a:r>
            <a:r>
              <a:rPr b="1" i="1" lang="en-US" sz="2200"/>
              <a:t>Many !!</a:t>
            </a:r>
            <a:r>
              <a:rPr b="1" lang="en-US" sz="2200"/>
              <a:t>)</a:t>
            </a:r>
            <a:endParaRPr/>
          </a:p>
          <a:p>
            <a:pPr indent="-263364" lvl="1" marL="689347" rtl="0" algn="l">
              <a:lnSpc>
                <a:spcPct val="95000"/>
              </a:lnSpc>
              <a:spcBef>
                <a:spcPts val="556"/>
              </a:spcBef>
              <a:spcAft>
                <a:spcPts val="0"/>
              </a:spcAft>
              <a:buSzPts val="1530"/>
              <a:buChar char="■"/>
            </a:pPr>
            <a:r>
              <a:rPr lang="en-US" sz="1800">
                <a:solidFill>
                  <a:schemeClr val="dk1"/>
                </a:solidFill>
              </a:rPr>
              <a:t>GSM: European Global System for Mobile Communications (TDMA/FDD)</a:t>
            </a:r>
            <a:endParaRPr/>
          </a:p>
          <a:p>
            <a:pPr indent="-263364" lvl="1" marL="689347" rtl="0" algn="l">
              <a:lnSpc>
                <a:spcPct val="95000"/>
              </a:lnSpc>
              <a:spcBef>
                <a:spcPts val="556"/>
              </a:spcBef>
              <a:spcAft>
                <a:spcPts val="0"/>
              </a:spcAft>
              <a:buSzPts val="1530"/>
              <a:buChar char="■"/>
            </a:pPr>
            <a:r>
              <a:rPr lang="en-US" sz="1800">
                <a:solidFill>
                  <a:schemeClr val="dk1"/>
                </a:solidFill>
              </a:rPr>
              <a:t>IS-54, IS-136: US North American Standard (TDMA/FDD)</a:t>
            </a:r>
            <a:endParaRPr/>
          </a:p>
          <a:p>
            <a:pPr indent="-263364" lvl="1" marL="689347" rtl="0" algn="l">
              <a:lnSpc>
                <a:spcPct val="95000"/>
              </a:lnSpc>
              <a:spcBef>
                <a:spcPts val="556"/>
              </a:spcBef>
              <a:spcAft>
                <a:spcPts val="0"/>
              </a:spcAft>
              <a:buSzPts val="1530"/>
              <a:buChar char="■"/>
            </a:pPr>
            <a:r>
              <a:rPr lang="en-US" sz="1800">
                <a:solidFill>
                  <a:schemeClr val="dk1"/>
                </a:solidFill>
              </a:rPr>
              <a:t>IS-95: US (CDMA)</a:t>
            </a:r>
            <a:endParaRPr/>
          </a:p>
          <a:p>
            <a:pPr indent="-263364" lvl="1" marL="689347" rtl="0" algn="l">
              <a:lnSpc>
                <a:spcPct val="95000"/>
              </a:lnSpc>
              <a:spcBef>
                <a:spcPts val="556"/>
              </a:spcBef>
              <a:spcAft>
                <a:spcPts val="0"/>
              </a:spcAft>
              <a:buSzPts val="1530"/>
              <a:buChar char="■"/>
            </a:pPr>
            <a:r>
              <a:rPr lang="en-US" sz="1800">
                <a:solidFill>
                  <a:schemeClr val="dk1"/>
                </a:solidFill>
              </a:rPr>
              <a:t>D-APMS: Digital AMPS</a:t>
            </a:r>
            <a:endParaRPr/>
          </a:p>
          <a:p>
            <a:pPr indent="-263364" lvl="1" marL="689347" rtl="0" algn="l">
              <a:lnSpc>
                <a:spcPct val="95000"/>
              </a:lnSpc>
              <a:spcBef>
                <a:spcPts val="556"/>
              </a:spcBef>
              <a:spcAft>
                <a:spcPts val="0"/>
              </a:spcAft>
              <a:buSzPts val="1530"/>
              <a:buChar char="■"/>
            </a:pPr>
            <a:r>
              <a:rPr lang="en-US" sz="1800">
                <a:solidFill>
                  <a:schemeClr val="dk1"/>
                </a:solidFill>
              </a:rPr>
              <a:t>PDC: Personal Data System Japan (TDMA/FDD)</a:t>
            </a:r>
            <a:endParaRPr/>
          </a:p>
          <a:p>
            <a:pPr indent="-263364" lvl="1" marL="689347" rtl="0" algn="l">
              <a:lnSpc>
                <a:spcPct val="95000"/>
              </a:lnSpc>
              <a:spcBef>
                <a:spcPts val="556"/>
              </a:spcBef>
              <a:spcAft>
                <a:spcPts val="0"/>
              </a:spcAft>
              <a:buSzPts val="1530"/>
              <a:buChar char="■"/>
            </a:pPr>
            <a:r>
              <a:rPr lang="en-US" sz="1800">
                <a:solidFill>
                  <a:schemeClr val="dk1"/>
                </a:solidFill>
              </a:rPr>
              <a:t>PCS: Personal Communiaction System</a:t>
            </a:r>
            <a:endParaRPr/>
          </a:p>
          <a:p>
            <a:pPr indent="-166209" lvl="1" marL="689347" rtl="0" algn="l">
              <a:lnSpc>
                <a:spcPct val="95000"/>
              </a:lnSpc>
              <a:spcBef>
                <a:spcPts val="556"/>
              </a:spcBef>
              <a:spcAft>
                <a:spcPts val="0"/>
              </a:spcAft>
              <a:buSzPts val="153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1371740" y="0"/>
            <a:ext cx="745195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3400"/>
              <a:t>2</a:t>
            </a:r>
            <a:r>
              <a:rPr baseline="30000" lang="en-US" sz="3400"/>
              <a:t>nd</a:t>
            </a:r>
            <a:r>
              <a:rPr lang="en-US" sz="3400"/>
              <a:t> Generation Cellular Mobile System</a:t>
            </a:r>
            <a:endParaRPr/>
          </a:p>
        </p:txBody>
      </p:sp>
      <p:pic>
        <p:nvPicPr>
          <p:cNvPr id="226" name="Google Shape;226;p18"/>
          <p:cNvPicPr preferRelativeResize="0"/>
          <p:nvPr/>
        </p:nvPicPr>
        <p:blipFill rotWithShape="1">
          <a:blip r:embed="rId3">
            <a:alphaModFix/>
          </a:blip>
          <a:srcRect b="0" l="0" r="0" t="0"/>
          <a:stretch/>
        </p:blipFill>
        <p:spPr>
          <a:xfrm>
            <a:off x="518058" y="1348992"/>
            <a:ext cx="7853034" cy="53040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p:nvPr/>
        </p:nvSpPr>
        <p:spPr>
          <a:xfrm>
            <a:off x="1" y="0"/>
            <a:ext cx="115589" cy="1145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9"/>
          <p:cNvSpPr txBox="1"/>
          <p:nvPr>
            <p:ph type="title"/>
          </p:nvPr>
        </p:nvSpPr>
        <p:spPr>
          <a:xfrm>
            <a:off x="1341102" y="488791"/>
            <a:ext cx="7624642" cy="413613"/>
          </a:xfrm>
          <a:prstGeom prst="rect">
            <a:avLst/>
          </a:prstGeom>
          <a:noFill/>
          <a:ln>
            <a:noFill/>
          </a:ln>
        </p:spPr>
        <p:txBody>
          <a:bodyPr anchorCtr="0" anchor="ctr" bIns="0" lIns="0" spcFirstLastPara="1" rIns="0" wrap="square" tIns="12725">
            <a:spAutoFit/>
          </a:bodyPr>
          <a:lstStyle/>
          <a:p>
            <a:pPr indent="0" lvl="0" marL="12738" rtl="0" algn="ctr">
              <a:lnSpc>
                <a:spcPct val="93000"/>
              </a:lnSpc>
              <a:spcBef>
                <a:spcPts val="0"/>
              </a:spcBef>
              <a:spcAft>
                <a:spcPts val="0"/>
              </a:spcAft>
              <a:buNone/>
            </a:pPr>
            <a:r>
              <a:rPr lang="en-US" sz="2800"/>
              <a:t>2G Wireless Systems: </a:t>
            </a:r>
            <a:r>
              <a:rPr lang="en-US" sz="2400"/>
              <a:t>Representative Standards</a:t>
            </a:r>
            <a:endParaRPr sz="2400"/>
          </a:p>
        </p:txBody>
      </p:sp>
      <p:sp>
        <p:nvSpPr>
          <p:cNvPr id="233" name="Google Shape;233;p19"/>
          <p:cNvSpPr txBox="1"/>
          <p:nvPr/>
        </p:nvSpPr>
        <p:spPr>
          <a:xfrm>
            <a:off x="525021" y="1338441"/>
            <a:ext cx="8003437" cy="4563553"/>
          </a:xfrm>
          <a:prstGeom prst="rect">
            <a:avLst/>
          </a:prstGeom>
          <a:noFill/>
          <a:ln>
            <a:noFill/>
          </a:ln>
        </p:spPr>
        <p:txBody>
          <a:bodyPr anchorCtr="0" anchor="t" bIns="0" lIns="0" spcFirstLastPara="1" rIns="0" wrap="square" tIns="41375">
            <a:spAutoFit/>
          </a:bodyPr>
          <a:lstStyle/>
          <a:p>
            <a:pPr indent="-377825" lvl="0" marL="392113" marR="0" rtl="0" algn="l">
              <a:lnSpc>
                <a:spcPct val="100000"/>
              </a:lnSpc>
              <a:spcBef>
                <a:spcPts val="0"/>
              </a:spcBef>
              <a:spcAft>
                <a:spcPts val="0"/>
              </a:spcAft>
              <a:buClr>
                <a:srgbClr val="3333CC"/>
              </a:buClr>
              <a:buSzPts val="1098"/>
              <a:buFont typeface="Noto Sans Symbols"/>
              <a:buChar char="■"/>
            </a:pPr>
            <a:r>
              <a:rPr b="1" lang="en-US" sz="1800">
                <a:solidFill>
                  <a:srgbClr val="000000"/>
                </a:solidFill>
                <a:latin typeface="Arial"/>
                <a:ea typeface="Arial"/>
                <a:cs typeface="Arial"/>
                <a:sym typeface="Arial"/>
              </a:rPr>
              <a:t>GSM </a:t>
            </a:r>
            <a:r>
              <a:rPr lang="en-US" sz="1800">
                <a:solidFill>
                  <a:srgbClr val="000000"/>
                </a:solidFill>
                <a:latin typeface="Arial"/>
                <a:ea typeface="Arial"/>
                <a:cs typeface="Arial"/>
                <a:sym typeface="Arial"/>
              </a:rPr>
              <a:t>(Global Systems for Mobile communications)</a:t>
            </a:r>
            <a:endParaRPr/>
          </a:p>
          <a:p>
            <a:pPr indent="-315913" lvl="1" marL="835025" marR="0" rtl="0" algn="l">
              <a:lnSpc>
                <a:spcPct val="108944"/>
              </a:lnSpc>
              <a:spcBef>
                <a:spcPts val="476"/>
              </a:spcBef>
              <a:spcAft>
                <a:spcPts val="0"/>
              </a:spcAft>
              <a:buClr>
                <a:srgbClr val="FF0000"/>
              </a:buClr>
              <a:buSzPts val="1008"/>
              <a:buFont typeface="Noto Sans Symbols"/>
              <a:buChar char="■"/>
            </a:pPr>
            <a:r>
              <a:rPr b="0" i="0" lang="en-US" sz="1800" u="none" cap="none" strike="noStrike">
                <a:solidFill>
                  <a:srgbClr val="000000"/>
                </a:solidFill>
                <a:latin typeface="Arial"/>
                <a:ea typeface="Arial"/>
                <a:cs typeface="Arial"/>
                <a:sym typeface="Arial"/>
              </a:rPr>
              <a:t>A TDMA system, serves as the pan-European cellular service, provides  a wide range of network service, including phone service, FAX, short  message service. Support </a:t>
            </a:r>
            <a:r>
              <a:rPr b="0" i="0" lang="en-US" sz="1800" u="none" cap="none" strike="noStrike">
                <a:solidFill>
                  <a:srgbClr val="3333CC"/>
                </a:solidFill>
                <a:latin typeface="Arial"/>
                <a:ea typeface="Arial"/>
                <a:cs typeface="Arial"/>
                <a:sym typeface="Arial"/>
              </a:rPr>
              <a:t>24.7kbps </a:t>
            </a:r>
            <a:r>
              <a:rPr b="0" i="0" lang="en-US" sz="1800" u="none" cap="none" strike="noStrike">
                <a:solidFill>
                  <a:srgbClr val="000000"/>
                </a:solidFill>
                <a:latin typeface="Arial"/>
                <a:ea typeface="Arial"/>
                <a:cs typeface="Arial"/>
                <a:sym typeface="Arial"/>
              </a:rPr>
              <a:t>data rate.</a:t>
            </a:r>
            <a:endParaRPr/>
          </a:p>
          <a:p>
            <a:pPr indent="-176212" lvl="1" marL="835025" marR="0" rtl="0" algn="l">
              <a:lnSpc>
                <a:spcPct val="100000"/>
              </a:lnSpc>
              <a:spcBef>
                <a:spcPts val="23"/>
              </a:spcBef>
              <a:spcAft>
                <a:spcPts val="0"/>
              </a:spcAft>
              <a:buClr>
                <a:srgbClr val="FF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77825" lvl="0" marL="392113" marR="0" rtl="0" algn="l">
              <a:lnSpc>
                <a:spcPct val="100000"/>
              </a:lnSpc>
              <a:spcBef>
                <a:spcPts val="0"/>
              </a:spcBef>
              <a:spcAft>
                <a:spcPts val="0"/>
              </a:spcAft>
              <a:buClr>
                <a:srgbClr val="3333CC"/>
              </a:buClr>
              <a:buSzPts val="1098"/>
              <a:buFont typeface="Noto Sans Symbols"/>
              <a:buChar char="■"/>
            </a:pPr>
            <a:r>
              <a:rPr b="1" lang="en-US" sz="1800">
                <a:solidFill>
                  <a:srgbClr val="000000"/>
                </a:solidFill>
                <a:latin typeface="Arial"/>
                <a:ea typeface="Arial"/>
                <a:cs typeface="Arial"/>
                <a:sym typeface="Arial"/>
              </a:rPr>
              <a:t>USDC IS-136 </a:t>
            </a:r>
            <a:r>
              <a:rPr lang="en-US" sz="1800">
                <a:solidFill>
                  <a:srgbClr val="000000"/>
                </a:solidFill>
                <a:latin typeface="Arial"/>
                <a:ea typeface="Arial"/>
                <a:cs typeface="Arial"/>
                <a:sym typeface="Arial"/>
              </a:rPr>
              <a:t>(United States Digital Cellular)</a:t>
            </a:r>
            <a:endParaRPr/>
          </a:p>
          <a:p>
            <a:pPr indent="-315913" lvl="1" marL="835025" marR="0" rtl="0" algn="l">
              <a:lnSpc>
                <a:spcPct val="108944"/>
              </a:lnSpc>
              <a:spcBef>
                <a:spcPts val="476"/>
              </a:spcBef>
              <a:spcAft>
                <a:spcPts val="0"/>
              </a:spcAft>
              <a:buClr>
                <a:srgbClr val="FF0000"/>
              </a:buClr>
              <a:buSzPts val="1008"/>
              <a:buFont typeface="Noto Sans Symbols"/>
              <a:buChar char="■"/>
            </a:pPr>
            <a:r>
              <a:rPr b="0" i="0" lang="en-US" sz="1800" u="none" cap="none" strike="noStrike">
                <a:solidFill>
                  <a:srgbClr val="000000"/>
                </a:solidFill>
                <a:latin typeface="Arial"/>
                <a:ea typeface="Arial"/>
                <a:cs typeface="Arial"/>
                <a:sym typeface="Arial"/>
              </a:rPr>
              <a:t>A TDMA system which is compatible with AMPS, it supports more  users (6 times) with improved performance. It shares the same  frequencies, frequency reuse plan and base stations as AMPS.  Provides access to VPN, supports short messages. Support </a:t>
            </a:r>
            <a:r>
              <a:rPr b="0" i="0" lang="en-US" sz="1800" u="none" cap="none" strike="noStrike">
                <a:solidFill>
                  <a:srgbClr val="3333CC"/>
                </a:solidFill>
                <a:latin typeface="Arial"/>
                <a:ea typeface="Arial"/>
                <a:cs typeface="Arial"/>
                <a:sym typeface="Arial"/>
              </a:rPr>
              <a:t>48.6kbps </a:t>
            </a:r>
            <a:r>
              <a:rPr b="0" i="0" lang="en-US" sz="1800" u="none" cap="none" strike="noStrike">
                <a:solidFill>
                  <a:srgbClr val="000000"/>
                </a:solidFill>
                <a:latin typeface="Arial"/>
                <a:ea typeface="Arial"/>
                <a:cs typeface="Arial"/>
                <a:sym typeface="Arial"/>
              </a:rPr>
              <a:t> data rate.</a:t>
            </a:r>
            <a:endParaRPr/>
          </a:p>
          <a:p>
            <a:pPr indent="-176212" lvl="1" marL="835025" marR="0" rtl="0" algn="l">
              <a:lnSpc>
                <a:spcPct val="100000"/>
              </a:lnSpc>
              <a:spcBef>
                <a:spcPts val="23"/>
              </a:spcBef>
              <a:spcAft>
                <a:spcPts val="0"/>
              </a:spcAft>
              <a:buClr>
                <a:srgbClr val="FF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77825" lvl="0" marL="392113" marR="0" rtl="0" algn="l">
              <a:lnSpc>
                <a:spcPct val="100000"/>
              </a:lnSpc>
              <a:spcBef>
                <a:spcPts val="0"/>
              </a:spcBef>
              <a:spcAft>
                <a:spcPts val="0"/>
              </a:spcAft>
              <a:buClr>
                <a:srgbClr val="3333CC"/>
              </a:buClr>
              <a:buSzPts val="1098"/>
              <a:buFont typeface="Noto Sans Symbols"/>
              <a:buChar char="■"/>
            </a:pPr>
            <a:r>
              <a:rPr b="1" lang="en-US" sz="1800">
                <a:solidFill>
                  <a:srgbClr val="000000"/>
                </a:solidFill>
                <a:latin typeface="Arial"/>
                <a:ea typeface="Arial"/>
                <a:cs typeface="Arial"/>
                <a:sym typeface="Arial"/>
              </a:rPr>
              <a:t>IS-95 </a:t>
            </a:r>
            <a:r>
              <a:rPr lang="en-US" sz="1800">
                <a:solidFill>
                  <a:srgbClr val="000000"/>
                </a:solidFill>
                <a:latin typeface="Arial"/>
                <a:ea typeface="Arial"/>
                <a:cs typeface="Arial"/>
                <a:sym typeface="Arial"/>
              </a:rPr>
              <a:t>(United States Digital Cellular Standard )</a:t>
            </a:r>
            <a:endParaRPr/>
          </a:p>
          <a:p>
            <a:pPr indent="-315913" lvl="1" marL="835025" marR="0" rtl="0" algn="just">
              <a:lnSpc>
                <a:spcPct val="108944"/>
              </a:lnSpc>
              <a:spcBef>
                <a:spcPts val="476"/>
              </a:spcBef>
              <a:spcAft>
                <a:spcPts val="0"/>
              </a:spcAft>
              <a:buClr>
                <a:srgbClr val="FF0000"/>
              </a:buClr>
              <a:buSzPts val="1008"/>
              <a:buFont typeface="Noto Sans Symbols"/>
              <a:buChar char="■"/>
            </a:pPr>
            <a:r>
              <a:rPr b="0" i="0" lang="en-US" sz="1800" u="none" cap="none" strike="noStrike">
                <a:solidFill>
                  <a:srgbClr val="000000"/>
                </a:solidFill>
                <a:latin typeface="Arial"/>
                <a:ea typeface="Arial"/>
                <a:cs typeface="Arial"/>
                <a:sym typeface="Arial"/>
              </a:rPr>
              <a:t>A CDMA standard also designed to be compatible with AMPS through  using of CDMA/AMPS dual mode phones and base stations. Capacity  is 8~10 times that of AMPS. Support </a:t>
            </a:r>
            <a:r>
              <a:rPr b="0" i="0" lang="en-US" sz="1800" u="none" cap="none" strike="noStrike">
                <a:solidFill>
                  <a:srgbClr val="3333CC"/>
                </a:solidFill>
                <a:latin typeface="Arial"/>
                <a:ea typeface="Arial"/>
                <a:cs typeface="Arial"/>
                <a:sym typeface="Arial"/>
              </a:rPr>
              <a:t>14.4kbps </a:t>
            </a:r>
            <a:r>
              <a:rPr b="0" i="0" lang="en-US" sz="1800" u="none" cap="none" strike="noStrike">
                <a:solidFill>
                  <a:srgbClr val="000000"/>
                </a:solidFill>
                <a:latin typeface="Arial"/>
                <a:ea typeface="Arial"/>
                <a:cs typeface="Arial"/>
                <a:sym typeface="Arial"/>
              </a:rPr>
              <a:t>data rate.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1371740" y="0"/>
            <a:ext cx="7315478" cy="990266"/>
          </a:xfrm>
          <a:prstGeom prst="rect">
            <a:avLst/>
          </a:prstGeom>
          <a:noFill/>
          <a:ln>
            <a:noFill/>
          </a:ln>
        </p:spPr>
        <p:txBody>
          <a:bodyPr anchorCtr="0" anchor="ctr" bIns="42875" lIns="85775" spcFirstLastPara="1" rIns="85775" wrap="square" tIns="42875">
            <a:noAutofit/>
          </a:bodyPr>
          <a:lstStyle/>
          <a:p>
            <a:pPr indent="0" lvl="0" marL="0" rtl="0" algn="ctr">
              <a:lnSpc>
                <a:spcPct val="100000"/>
              </a:lnSpc>
              <a:spcBef>
                <a:spcPts val="0"/>
              </a:spcBef>
              <a:spcAft>
                <a:spcPts val="0"/>
              </a:spcAft>
              <a:buNone/>
            </a:pPr>
            <a:r>
              <a:rPr lang="en-US"/>
              <a:t>Agenda</a:t>
            </a:r>
            <a:endParaRPr/>
          </a:p>
        </p:txBody>
      </p:sp>
      <p:sp>
        <p:nvSpPr>
          <p:cNvPr id="69" name="Google Shape;69;p2"/>
          <p:cNvSpPr txBox="1"/>
          <p:nvPr>
            <p:ph idx="1" type="body"/>
          </p:nvPr>
        </p:nvSpPr>
        <p:spPr>
          <a:xfrm>
            <a:off x="456782" y="1523834"/>
            <a:ext cx="8230436" cy="4343902"/>
          </a:xfrm>
          <a:prstGeom prst="rect">
            <a:avLst/>
          </a:prstGeom>
          <a:noFill/>
          <a:ln>
            <a:noFill/>
          </a:ln>
        </p:spPr>
        <p:txBody>
          <a:bodyPr anchorCtr="0" anchor="t" bIns="42875" lIns="85775" spcFirstLastPara="1" rIns="85775" wrap="square" tIns="42875">
            <a:noAutofit/>
          </a:bodyPr>
          <a:lstStyle/>
          <a:p>
            <a:pPr indent="-315261" lvl="0" marL="315261" rtl="0" algn="l">
              <a:lnSpc>
                <a:spcPct val="100000"/>
              </a:lnSpc>
              <a:spcBef>
                <a:spcPts val="0"/>
              </a:spcBef>
              <a:spcAft>
                <a:spcPts val="0"/>
              </a:spcAft>
              <a:buSzPts val="2210"/>
              <a:buChar char="●"/>
            </a:pPr>
            <a:r>
              <a:rPr lang="en-US"/>
              <a:t>Cellular Architecture</a:t>
            </a:r>
            <a:endParaRPr/>
          </a:p>
          <a:p>
            <a:pPr indent="-174925" lvl="0" marL="315261" rtl="0" algn="l">
              <a:lnSpc>
                <a:spcPct val="100000"/>
              </a:lnSpc>
              <a:spcBef>
                <a:spcPts val="657"/>
              </a:spcBef>
              <a:spcAft>
                <a:spcPts val="0"/>
              </a:spcAft>
              <a:buSzPts val="2210"/>
              <a:buNone/>
            </a:pPr>
            <a:r>
              <a:t/>
            </a:r>
            <a:endParaRPr/>
          </a:p>
          <a:p>
            <a:pPr indent="-315261" lvl="0" marL="315261" rtl="0" algn="l">
              <a:lnSpc>
                <a:spcPct val="100000"/>
              </a:lnSpc>
              <a:spcBef>
                <a:spcPts val="657"/>
              </a:spcBef>
              <a:spcAft>
                <a:spcPts val="0"/>
              </a:spcAft>
              <a:buSzPts val="2210"/>
              <a:buChar char="●"/>
            </a:pPr>
            <a:r>
              <a:rPr lang="en-US"/>
              <a:t>Wireless Generations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722317" y="4406907"/>
            <a:ext cx="7772401" cy="1362075"/>
          </a:xfrm>
          <a:prstGeom prst="rect">
            <a:avLst/>
          </a:prstGeom>
          <a:noFill/>
          <a:ln>
            <a:noFill/>
          </a:ln>
        </p:spPr>
        <p:txBody>
          <a:bodyPr anchorCtr="0" anchor="t" bIns="42875" lIns="85775" spcFirstLastPara="1" rIns="85775" wrap="square" tIns="42875">
            <a:noAutofit/>
          </a:bodyPr>
          <a:lstStyle/>
          <a:p>
            <a:pPr indent="0" lvl="0" marL="0" rtl="0" algn="l">
              <a:lnSpc>
                <a:spcPct val="93000"/>
              </a:lnSpc>
              <a:spcBef>
                <a:spcPts val="0"/>
              </a:spcBef>
              <a:spcAft>
                <a:spcPts val="0"/>
              </a:spcAft>
              <a:buNone/>
            </a:pPr>
            <a:r>
              <a:rPr lang="en-US"/>
              <a:t>GSM: GLOBAL SYSTEM FOR MOBILE COMMUNICATION</a:t>
            </a:r>
            <a:endParaRPr/>
          </a:p>
        </p:txBody>
      </p:sp>
      <p:sp>
        <p:nvSpPr>
          <p:cNvPr id="239" name="Google Shape;239;p20"/>
          <p:cNvSpPr txBox="1"/>
          <p:nvPr>
            <p:ph idx="1" type="body"/>
          </p:nvPr>
        </p:nvSpPr>
        <p:spPr>
          <a:xfrm>
            <a:off x="722317" y="2906716"/>
            <a:ext cx="7772401" cy="1500187"/>
          </a:xfrm>
          <a:prstGeom prst="rect">
            <a:avLst/>
          </a:prstGeom>
          <a:noFill/>
          <a:ln>
            <a:noFill/>
          </a:ln>
        </p:spPr>
        <p:txBody>
          <a:bodyPr anchorCtr="0" anchor="b" bIns="42875" lIns="85775" spcFirstLastPara="1" rIns="85775" wrap="square" tIns="42875">
            <a:noAutofit/>
          </a:bodyPr>
          <a:lstStyle/>
          <a:p>
            <a:pPr indent="0" lvl="0" marL="0" rtl="0" algn="l">
              <a:lnSpc>
                <a:spcPct val="95000"/>
              </a:lnSpc>
              <a:spcBef>
                <a:spcPts val="0"/>
              </a:spcBef>
              <a:spcAft>
                <a:spcPts val="0"/>
              </a:spcAft>
              <a:buSzPts val="1615"/>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GSM</a:t>
            </a:r>
            <a:endParaRPr/>
          </a:p>
        </p:txBody>
      </p:sp>
      <p:sp>
        <p:nvSpPr>
          <p:cNvPr id="246" name="Google Shape;246;p21"/>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1870"/>
              <a:buChar char="●"/>
            </a:pPr>
            <a:r>
              <a:rPr lang="en-US" sz="2200"/>
              <a:t>Global System for Mobile Communication (GSM)</a:t>
            </a:r>
            <a:endParaRPr/>
          </a:p>
          <a:p>
            <a:pPr indent="-315261" lvl="0" marL="315261" rtl="0" algn="l">
              <a:lnSpc>
                <a:spcPct val="95000"/>
              </a:lnSpc>
              <a:spcBef>
                <a:spcPts val="657"/>
              </a:spcBef>
              <a:spcAft>
                <a:spcPts val="0"/>
              </a:spcAft>
              <a:buSzPts val="1870"/>
              <a:buChar char="●"/>
            </a:pPr>
            <a:r>
              <a:rPr lang="en-US" sz="2200"/>
              <a:t>1982: Started as "Group Special Mobile" by Conference of European Posts and Telecom (CEPT)</a:t>
            </a:r>
            <a:endParaRPr/>
          </a:p>
          <a:p>
            <a:pPr indent="-315261" lvl="0" marL="315261" rtl="0" algn="l">
              <a:lnSpc>
                <a:spcPct val="95000"/>
              </a:lnSpc>
              <a:spcBef>
                <a:spcPts val="657"/>
              </a:spcBef>
              <a:spcAft>
                <a:spcPts val="0"/>
              </a:spcAft>
              <a:buSzPts val="1870"/>
              <a:buChar char="●"/>
            </a:pPr>
            <a:r>
              <a:rPr lang="en-US" sz="2200"/>
              <a:t>Good speech quality, ISDN compatibility, and fraud secure.</a:t>
            </a:r>
            <a:endParaRPr/>
          </a:p>
          <a:p>
            <a:pPr indent="-315261" lvl="0" marL="315261" rtl="0" algn="l">
              <a:lnSpc>
                <a:spcPct val="95000"/>
              </a:lnSpc>
              <a:spcBef>
                <a:spcPts val="657"/>
              </a:spcBef>
              <a:spcAft>
                <a:spcPts val="0"/>
              </a:spcAft>
              <a:buSzPts val="1870"/>
              <a:buChar char="●"/>
            </a:pPr>
            <a:r>
              <a:rPr lang="en-US" sz="2200"/>
              <a:t>Specs completed in 1990, Service began in 1992.</a:t>
            </a:r>
            <a:endParaRPr/>
          </a:p>
          <a:p>
            <a:pPr indent="-315261" lvl="0" marL="315261" rtl="0" algn="l">
              <a:lnSpc>
                <a:spcPct val="95000"/>
              </a:lnSpc>
              <a:spcBef>
                <a:spcPts val="657"/>
              </a:spcBef>
              <a:spcAft>
                <a:spcPts val="0"/>
              </a:spcAft>
              <a:buSzPts val="1870"/>
              <a:buChar char="●"/>
            </a:pPr>
            <a:r>
              <a:rPr lang="en-US" sz="2200">
                <a:solidFill>
                  <a:srgbClr val="FF0000"/>
                </a:solidFill>
              </a:rPr>
              <a:t>900 MHz </a:t>
            </a:r>
            <a:r>
              <a:rPr lang="en-US" sz="2200"/>
              <a:t>operation in Europe.</a:t>
            </a:r>
            <a:endParaRPr/>
          </a:p>
          <a:p>
            <a:pPr indent="-315261" lvl="0" marL="315261" rtl="0" algn="l">
              <a:lnSpc>
                <a:spcPct val="95000"/>
              </a:lnSpc>
              <a:spcBef>
                <a:spcPts val="657"/>
              </a:spcBef>
              <a:spcAft>
                <a:spcPts val="0"/>
              </a:spcAft>
              <a:buSzPts val="1870"/>
              <a:buChar char="●"/>
            </a:pPr>
            <a:r>
              <a:rPr lang="en-US" sz="2200"/>
              <a:t>UK allocated </a:t>
            </a:r>
            <a:r>
              <a:rPr lang="en-US" sz="2200">
                <a:solidFill>
                  <a:srgbClr val="FF0000"/>
                </a:solidFill>
              </a:rPr>
              <a:t>1800 MHz </a:t>
            </a:r>
            <a:r>
              <a:rPr lang="en-US" sz="2200"/>
              <a:t>and adapted GSM standard as Digital Communication Network "DCS/DCN 1800“</a:t>
            </a:r>
            <a:endParaRPr/>
          </a:p>
          <a:p>
            <a:pPr indent="-315261" lvl="0" marL="315261" rtl="0" algn="l">
              <a:lnSpc>
                <a:spcPct val="95000"/>
              </a:lnSpc>
              <a:spcBef>
                <a:spcPts val="657"/>
              </a:spcBef>
              <a:spcAft>
                <a:spcPts val="0"/>
              </a:spcAft>
              <a:buSzPts val="1870"/>
              <a:buChar char="●"/>
            </a:pPr>
            <a:r>
              <a:rPr lang="en-US" sz="2200"/>
              <a:t>DCS 1800 also used in Russia and Germany.</a:t>
            </a:r>
            <a:endParaRPr/>
          </a:p>
          <a:p>
            <a:pPr indent="-315261" lvl="0" marL="315261" rtl="0" algn="l">
              <a:lnSpc>
                <a:spcPct val="95000"/>
              </a:lnSpc>
              <a:spcBef>
                <a:spcPts val="657"/>
              </a:spcBef>
              <a:spcAft>
                <a:spcPts val="0"/>
              </a:spcAft>
              <a:buSzPts val="1870"/>
              <a:buChar char="●"/>
            </a:pPr>
            <a:r>
              <a:rPr lang="en-US" sz="2200"/>
              <a:t>USA FCC allocated </a:t>
            </a:r>
            <a:r>
              <a:rPr lang="en-US" sz="2200">
                <a:solidFill>
                  <a:srgbClr val="FF0000"/>
                </a:solidFill>
              </a:rPr>
              <a:t>1900 MHz </a:t>
            </a:r>
            <a:r>
              <a:rPr lang="en-US" sz="2200"/>
              <a:t>for PCS. Many carriers adapted GSM standard as "DCS 1900" or "North American GSM“</a:t>
            </a:r>
            <a:endParaRPr/>
          </a:p>
          <a:p>
            <a:pPr indent="-315261" lvl="0" marL="315261" rtl="0" algn="l">
              <a:lnSpc>
                <a:spcPct val="95000"/>
              </a:lnSpc>
              <a:spcBef>
                <a:spcPts val="657"/>
              </a:spcBef>
              <a:spcAft>
                <a:spcPts val="0"/>
              </a:spcAft>
              <a:buSzPts val="1870"/>
              <a:buChar char="●"/>
            </a:pPr>
            <a:r>
              <a:rPr lang="en-US" sz="2200"/>
              <a:t>More than 280 GSM networks in 100 countries worldwide.</a:t>
            </a:r>
            <a:endParaRPr/>
          </a:p>
          <a:p>
            <a:pPr indent="-196515" lvl="0" marL="315261" rtl="0" algn="l">
              <a:lnSpc>
                <a:spcPct val="95000"/>
              </a:lnSpc>
              <a:spcBef>
                <a:spcPts val="657"/>
              </a:spcBef>
              <a:spcAft>
                <a:spcPts val="0"/>
              </a:spcAft>
              <a:buSzPts val="1870"/>
              <a:buNone/>
            </a:pPr>
            <a:r>
              <a:t/>
            </a:r>
            <a:endParaRPr sz="2200"/>
          </a:p>
          <a:p>
            <a:pPr indent="-196515" lvl="0" marL="315261" rtl="0" algn="l">
              <a:lnSpc>
                <a:spcPct val="95000"/>
              </a:lnSpc>
              <a:spcBef>
                <a:spcPts val="657"/>
              </a:spcBef>
              <a:spcAft>
                <a:spcPts val="0"/>
              </a:spcAft>
              <a:buSzPts val="1870"/>
              <a:buNone/>
            </a:pPr>
            <a:r>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1371605" y="6"/>
            <a:ext cx="7313612" cy="1084485"/>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GSM Architecture</a:t>
            </a:r>
            <a:endParaRPr/>
          </a:p>
        </p:txBody>
      </p:sp>
      <p:pic>
        <p:nvPicPr>
          <p:cNvPr descr="Image result for GSM architecture" id="252" name="Google Shape;252;p22"/>
          <p:cNvPicPr preferRelativeResize="0"/>
          <p:nvPr/>
        </p:nvPicPr>
        <p:blipFill rotWithShape="1">
          <a:blip r:embed="rId3">
            <a:alphaModFix/>
          </a:blip>
          <a:srcRect b="0" l="0" r="0" t="0"/>
          <a:stretch/>
        </p:blipFill>
        <p:spPr>
          <a:xfrm>
            <a:off x="381000" y="1524000"/>
            <a:ext cx="8458200" cy="495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1371605" y="6"/>
            <a:ext cx="7313612" cy="1084485"/>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GSM Architecture</a:t>
            </a:r>
            <a:endParaRPr/>
          </a:p>
        </p:txBody>
      </p:sp>
      <p:pic>
        <p:nvPicPr>
          <p:cNvPr descr="Related image" id="258" name="Google Shape;258;p23"/>
          <p:cNvPicPr preferRelativeResize="0"/>
          <p:nvPr/>
        </p:nvPicPr>
        <p:blipFill rotWithShape="1">
          <a:blip r:embed="rId3">
            <a:alphaModFix/>
          </a:blip>
          <a:srcRect b="0" l="0" r="0" t="0"/>
          <a:stretch/>
        </p:blipFill>
        <p:spPr>
          <a:xfrm>
            <a:off x="304800" y="1447800"/>
            <a:ext cx="8641271" cy="4581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solidFill>
                  <a:schemeClr val="accent2"/>
                </a:solidFill>
              </a:rPr>
              <a:t>GSM</a:t>
            </a:r>
            <a:br>
              <a:rPr lang="en-US"/>
            </a:br>
            <a:r>
              <a:rPr lang="en-US"/>
              <a:t>The Physical Layer</a:t>
            </a:r>
            <a:endParaRPr/>
          </a:p>
        </p:txBody>
      </p:sp>
      <p:sp>
        <p:nvSpPr>
          <p:cNvPr id="265" name="Google Shape;265;p24"/>
          <p:cNvSpPr txBox="1"/>
          <p:nvPr/>
        </p:nvSpPr>
        <p:spPr>
          <a:xfrm>
            <a:off x="285489" y="1371600"/>
            <a:ext cx="8606445" cy="2667000"/>
          </a:xfrm>
          <a:prstGeom prst="rect">
            <a:avLst/>
          </a:prstGeom>
          <a:noFill/>
          <a:ln>
            <a:noFill/>
          </a:ln>
        </p:spPr>
        <p:txBody>
          <a:bodyPr anchorCtr="0" anchor="t" bIns="42875" lIns="85750" spcFirstLastPara="1" rIns="85750" wrap="square" tIns="42875">
            <a:noAutofit/>
          </a:bodyPr>
          <a:lstStyle/>
          <a:p>
            <a:pPr indent="-349250" lvl="0" marL="349250" marR="0" rtl="0" algn="l">
              <a:lnSpc>
                <a:spcPct val="95000"/>
              </a:lnSpc>
              <a:spcBef>
                <a:spcPts val="0"/>
              </a:spcBef>
              <a:spcAft>
                <a:spcPts val="0"/>
              </a:spcAft>
              <a:buClr>
                <a:srgbClr val="0033CC"/>
              </a:buClr>
              <a:buSzPts val="1870"/>
              <a:buFont typeface="Times New Roman"/>
              <a:buChar char="●"/>
            </a:pPr>
            <a:r>
              <a:rPr lang="en-US" sz="2200">
                <a:solidFill>
                  <a:srgbClr val="000000"/>
                </a:solidFill>
                <a:latin typeface="Times New Roman"/>
                <a:ea typeface="Times New Roman"/>
                <a:cs typeface="Times New Roman"/>
                <a:sym typeface="Times New Roman"/>
              </a:rPr>
              <a:t>FDM to separate uplink and downlink</a:t>
            </a:r>
            <a:endParaRPr/>
          </a:p>
          <a:p>
            <a:pPr indent="-290513" lvl="1" marL="760413" marR="0" rtl="0" algn="l">
              <a:lnSpc>
                <a:spcPct val="95000"/>
              </a:lnSpc>
              <a:spcBef>
                <a:spcPts val="613"/>
              </a:spcBef>
              <a:spcAft>
                <a:spcPts val="0"/>
              </a:spcAft>
              <a:buClr>
                <a:srgbClr val="3333CC"/>
              </a:buClr>
              <a:buSzPts val="1530"/>
              <a:buFont typeface="Times New Roman"/>
              <a:buChar char="■"/>
            </a:pPr>
            <a:r>
              <a:rPr b="0" i="0" lang="en-US" sz="1800" u="none" cap="none" strike="noStrike">
                <a:solidFill>
                  <a:srgbClr val="000000"/>
                </a:solidFill>
                <a:latin typeface="Times New Roman"/>
                <a:ea typeface="Times New Roman"/>
                <a:cs typeface="Times New Roman"/>
                <a:sym typeface="Times New Roman"/>
              </a:rPr>
              <a:t>Up Link: 890 – 915 MHz	25 MHz</a:t>
            </a:r>
            <a:endParaRPr b="0" i="0" sz="1800" u="none" cap="none" strike="noStrike">
              <a:solidFill>
                <a:srgbClr val="000000"/>
              </a:solidFill>
              <a:latin typeface="Times New Roman"/>
              <a:ea typeface="Times New Roman"/>
              <a:cs typeface="Times New Roman"/>
              <a:sym typeface="Times New Roman"/>
            </a:endParaRPr>
          </a:p>
          <a:p>
            <a:pPr indent="-290513" lvl="1" marL="760413" marR="0" rtl="0" algn="l">
              <a:lnSpc>
                <a:spcPct val="95000"/>
              </a:lnSpc>
              <a:spcBef>
                <a:spcPts val="613"/>
              </a:spcBef>
              <a:spcAft>
                <a:spcPts val="0"/>
              </a:spcAft>
              <a:buClr>
                <a:srgbClr val="3333CC"/>
              </a:buClr>
              <a:buSzPts val="1530"/>
              <a:buFont typeface="Times New Roman"/>
              <a:buChar char="■"/>
            </a:pPr>
            <a:r>
              <a:rPr b="0" i="0" lang="en-US" sz="1800" u="none" cap="none" strike="noStrike">
                <a:solidFill>
                  <a:srgbClr val="000000"/>
                </a:solidFill>
                <a:latin typeface="Times New Roman"/>
                <a:ea typeface="Times New Roman"/>
                <a:cs typeface="Times New Roman"/>
                <a:sym typeface="Times New Roman"/>
              </a:rPr>
              <a:t>Down link: 935 – 960 MHz	25 MHz</a:t>
            </a:r>
            <a:endParaRPr/>
          </a:p>
          <a:p>
            <a:pPr indent="-349250" lvl="0" marL="349250" marR="0" rtl="0" algn="l">
              <a:lnSpc>
                <a:spcPct val="95000"/>
              </a:lnSpc>
              <a:spcBef>
                <a:spcPts val="556"/>
              </a:spcBef>
              <a:spcAft>
                <a:spcPts val="0"/>
              </a:spcAft>
              <a:buClr>
                <a:srgbClr val="3333CC"/>
              </a:buClr>
              <a:buSzPts val="1870"/>
              <a:buFont typeface="Times New Roman"/>
              <a:buChar char="■"/>
            </a:pPr>
            <a:r>
              <a:rPr lang="en-US" sz="2200">
                <a:solidFill>
                  <a:srgbClr val="000000"/>
                </a:solidFill>
                <a:latin typeface="Times New Roman"/>
                <a:ea typeface="Times New Roman"/>
                <a:cs typeface="Times New Roman"/>
                <a:sym typeface="Times New Roman"/>
              </a:rPr>
              <a:t>124 </a:t>
            </a:r>
            <a:r>
              <a:rPr lang="en-US" sz="2200" u="sng">
                <a:solidFill>
                  <a:srgbClr val="000000"/>
                </a:solidFill>
                <a:latin typeface="Times New Roman"/>
                <a:ea typeface="Times New Roman"/>
                <a:cs typeface="Times New Roman"/>
                <a:sym typeface="Times New Roman"/>
              </a:rPr>
              <a:t>full duplex </a:t>
            </a:r>
            <a:r>
              <a:rPr lang="en-US" sz="2200">
                <a:solidFill>
                  <a:srgbClr val="000000"/>
                </a:solidFill>
                <a:latin typeface="Times New Roman"/>
                <a:ea typeface="Times New Roman"/>
                <a:cs typeface="Times New Roman"/>
                <a:sym typeface="Times New Roman"/>
              </a:rPr>
              <a:t>channels</a:t>
            </a:r>
            <a:endParaRPr/>
          </a:p>
          <a:p>
            <a:pPr indent="-290513" lvl="1" marL="760413" marR="0" rtl="0" algn="l">
              <a:lnSpc>
                <a:spcPct val="95000"/>
              </a:lnSpc>
              <a:spcBef>
                <a:spcPts val="613"/>
              </a:spcBef>
              <a:spcAft>
                <a:spcPts val="0"/>
              </a:spcAft>
              <a:buClr>
                <a:srgbClr val="3333CC"/>
              </a:buClr>
              <a:buSzPts val="1530"/>
              <a:buFont typeface="Times New Roman"/>
              <a:buChar char="■"/>
            </a:pPr>
            <a:r>
              <a:rPr b="0" i="0" lang="en-US" sz="1800" u="none" cap="none" strike="noStrike">
                <a:solidFill>
                  <a:srgbClr val="000000"/>
                </a:solidFill>
                <a:latin typeface="Times New Roman"/>
                <a:ea typeface="Times New Roman"/>
                <a:cs typeface="Times New Roman"/>
                <a:sym typeface="Times New Roman"/>
              </a:rPr>
              <a:t>200 KHz per channel per direction</a:t>
            </a:r>
            <a:endParaRPr/>
          </a:p>
          <a:p>
            <a:pPr indent="-290513" lvl="1" marL="760413" marR="0" rtl="0" algn="l">
              <a:lnSpc>
                <a:spcPct val="95000"/>
              </a:lnSpc>
              <a:spcBef>
                <a:spcPts val="613"/>
              </a:spcBef>
              <a:spcAft>
                <a:spcPts val="0"/>
              </a:spcAft>
              <a:buClr>
                <a:srgbClr val="3333CC"/>
              </a:buClr>
              <a:buSzPts val="1530"/>
              <a:buFont typeface="Times New Roman"/>
              <a:buChar char="■"/>
            </a:pPr>
            <a:r>
              <a:rPr b="0" i="0" lang="en-US" sz="1800" u="none" cap="none" strike="noStrike">
                <a:solidFill>
                  <a:srgbClr val="000000"/>
                </a:solidFill>
                <a:latin typeface="Times New Roman"/>
                <a:ea typeface="Times New Roman"/>
                <a:cs typeface="Times New Roman"/>
                <a:sym typeface="Times New Roman"/>
              </a:rPr>
              <a:t>Each channel is divided into </a:t>
            </a:r>
            <a:r>
              <a:rPr b="0" i="0" lang="en-US" sz="1800" u="sng" cap="none" strike="noStrike">
                <a:solidFill>
                  <a:srgbClr val="000000"/>
                </a:solidFill>
                <a:latin typeface="Times New Roman"/>
                <a:ea typeface="Times New Roman"/>
                <a:cs typeface="Times New Roman"/>
                <a:sym typeface="Times New Roman"/>
              </a:rPr>
              <a:t>8 TDMA slots </a:t>
            </a:r>
            <a:r>
              <a:rPr b="0"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Times New Roman"/>
                <a:ea typeface="Times New Roman"/>
                <a:cs typeface="Times New Roman"/>
                <a:sym typeface="Times New Roman"/>
              </a:rPr>
              <a:t> Each slot acts like a </a:t>
            </a:r>
            <a:r>
              <a:rPr b="0" i="0" lang="en-US" sz="1800" u="sng" cap="none" strike="noStrike">
                <a:solidFill>
                  <a:srgbClr val="000000"/>
                </a:solidFill>
                <a:latin typeface="Times New Roman"/>
                <a:ea typeface="Times New Roman"/>
                <a:cs typeface="Times New Roman"/>
                <a:sym typeface="Times New Roman"/>
              </a:rPr>
              <a:t>logical channel</a:t>
            </a:r>
            <a:r>
              <a:rPr b="0" i="0" lang="en-US" sz="1800" u="none" cap="none" strike="noStrike">
                <a:solidFill>
                  <a:srgbClr val="000000"/>
                </a:solidFill>
                <a:latin typeface="Times New Roman"/>
                <a:ea typeface="Times New Roman"/>
                <a:cs typeface="Times New Roman"/>
                <a:sym typeface="Times New Roman"/>
              </a:rPr>
              <a:t>.</a:t>
            </a:r>
            <a:endParaRPr/>
          </a:p>
          <a:p>
            <a:pPr indent="-290513" lvl="1" marL="760413" marR="0" rtl="0" algn="l">
              <a:lnSpc>
                <a:spcPct val="95000"/>
              </a:lnSpc>
              <a:spcBef>
                <a:spcPts val="613"/>
              </a:spcBef>
              <a:spcAft>
                <a:spcPts val="0"/>
              </a:spcAft>
              <a:buClr>
                <a:srgbClr val="3333CC"/>
              </a:buClr>
              <a:buSzPts val="1530"/>
              <a:buFont typeface="Times New Roman"/>
              <a:buChar char="■"/>
            </a:pPr>
            <a:r>
              <a:rPr b="0" i="0" lang="en-US" sz="1800" u="none" cap="none" strike="noStrike">
                <a:solidFill>
                  <a:schemeClr val="dk1"/>
                </a:solidFill>
                <a:latin typeface="Arial"/>
                <a:ea typeface="Arial"/>
                <a:cs typeface="Arial"/>
                <a:sym typeface="Arial"/>
              </a:rPr>
              <a:t>Full rate channel may carry up to 13kbps speech or data </a:t>
            </a:r>
            <a:r>
              <a:rPr b="0" i="0" lang="en-US" sz="1800" u="none" cap="none" strike="noStrike">
                <a:solidFill>
                  <a:srgbClr val="000000"/>
                </a:solidFill>
                <a:latin typeface="Times New Roman"/>
                <a:ea typeface="Times New Roman"/>
                <a:cs typeface="Times New Roman"/>
                <a:sym typeface="Times New Roman"/>
              </a:rPr>
              <a:t>at 12, 6, or 3.6 kb/s</a:t>
            </a:r>
            <a:endParaRPr/>
          </a:p>
          <a:p>
            <a:pPr indent="-349250" lvl="0" marL="349250" marR="0" rtl="0" algn="l">
              <a:lnSpc>
                <a:spcPct val="95000"/>
              </a:lnSpc>
              <a:spcBef>
                <a:spcPts val="725"/>
              </a:spcBef>
              <a:spcAft>
                <a:spcPts val="0"/>
              </a:spcAft>
              <a:buClr>
                <a:srgbClr val="3333CC"/>
              </a:buClr>
              <a:buSzPts val="1870"/>
              <a:buFont typeface="Times New Roman"/>
              <a:buChar char="●"/>
            </a:pPr>
            <a:r>
              <a:rPr lang="en-US" sz="2200">
                <a:solidFill>
                  <a:srgbClr val="000000"/>
                </a:solidFill>
                <a:latin typeface="Times New Roman"/>
                <a:ea typeface="Times New Roman"/>
                <a:cs typeface="Times New Roman"/>
                <a:sym typeface="Times New Roman"/>
              </a:rPr>
              <a:t>Modulation used is  GMSK (Gausian Minimum Shift Keying) modulation</a:t>
            </a:r>
            <a:r>
              <a:rPr lang="en-US" sz="2200">
                <a:solidFill>
                  <a:schemeClr val="dk1"/>
                </a:solidFill>
                <a:latin typeface="Arial"/>
                <a:ea typeface="Arial"/>
                <a:cs typeface="Arial"/>
                <a:sym typeface="Arial"/>
              </a:rPr>
              <a:t> </a:t>
            </a:r>
            <a:endParaRPr sz="2200">
              <a:solidFill>
                <a:schemeClr val="dk1"/>
              </a:solidFill>
              <a:latin typeface="Times New Roman"/>
              <a:ea typeface="Times New Roman"/>
              <a:cs typeface="Times New Roman"/>
              <a:sym typeface="Times New Roman"/>
            </a:endParaRPr>
          </a:p>
          <a:p>
            <a:pPr indent="-193357" lvl="1" marL="760413" marR="0" rtl="0" algn="l">
              <a:lnSpc>
                <a:spcPct val="95000"/>
              </a:lnSpc>
              <a:spcBef>
                <a:spcPts val="613"/>
              </a:spcBef>
              <a:spcAft>
                <a:spcPts val="0"/>
              </a:spcAft>
              <a:buClr>
                <a:srgbClr val="3333CC"/>
              </a:buClr>
              <a:buSzPts val="153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grpSp>
        <p:nvGrpSpPr>
          <p:cNvPr id="266" name="Google Shape;266;p24"/>
          <p:cNvGrpSpPr/>
          <p:nvPr/>
        </p:nvGrpSpPr>
        <p:grpSpPr>
          <a:xfrm>
            <a:off x="558444" y="4672819"/>
            <a:ext cx="8164982" cy="1804181"/>
            <a:chOff x="636588" y="3967436"/>
            <a:chExt cx="9307512" cy="1899964"/>
          </a:xfrm>
        </p:grpSpPr>
        <p:grpSp>
          <p:nvGrpSpPr>
            <p:cNvPr id="267" name="Google Shape;267;p24"/>
            <p:cNvGrpSpPr/>
            <p:nvPr/>
          </p:nvGrpSpPr>
          <p:grpSpPr>
            <a:xfrm>
              <a:off x="904875" y="4481512"/>
              <a:ext cx="3950177" cy="948922"/>
              <a:chOff x="527215" y="3418894"/>
              <a:chExt cx="3949672" cy="948584"/>
            </a:xfrm>
          </p:grpSpPr>
          <p:cxnSp>
            <p:nvCxnSpPr>
              <p:cNvPr id="268" name="Google Shape;268;p24"/>
              <p:cNvCxnSpPr/>
              <p:nvPr/>
            </p:nvCxnSpPr>
            <p:spPr>
              <a:xfrm>
                <a:off x="637687" y="3899192"/>
                <a:ext cx="3498273" cy="0"/>
              </a:xfrm>
              <a:prstGeom prst="straightConnector1">
                <a:avLst/>
              </a:prstGeom>
              <a:noFill/>
              <a:ln cap="flat" cmpd="sng" w="12700">
                <a:solidFill>
                  <a:schemeClr val="dk1"/>
                </a:solidFill>
                <a:prstDash val="solid"/>
                <a:round/>
                <a:headEnd len="sm" w="sm" type="none"/>
                <a:tailEnd len="sm" w="sm" type="none"/>
              </a:ln>
            </p:spPr>
          </p:cxnSp>
          <p:cxnSp>
            <p:nvCxnSpPr>
              <p:cNvPr id="269" name="Google Shape;269;p24"/>
              <p:cNvCxnSpPr/>
              <p:nvPr/>
            </p:nvCxnSpPr>
            <p:spPr>
              <a:xfrm>
                <a:off x="637687"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0" name="Google Shape;270;p24"/>
              <p:cNvCxnSpPr/>
              <p:nvPr/>
            </p:nvCxnSpPr>
            <p:spPr>
              <a:xfrm>
                <a:off x="821806"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1" name="Google Shape;271;p24"/>
              <p:cNvCxnSpPr/>
              <p:nvPr/>
            </p:nvCxnSpPr>
            <p:spPr>
              <a:xfrm>
                <a:off x="1226869"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2" name="Google Shape;272;p24"/>
              <p:cNvCxnSpPr/>
              <p:nvPr/>
            </p:nvCxnSpPr>
            <p:spPr>
              <a:xfrm>
                <a:off x="1631933"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3" name="Google Shape;273;p24"/>
              <p:cNvCxnSpPr/>
              <p:nvPr/>
            </p:nvCxnSpPr>
            <p:spPr>
              <a:xfrm>
                <a:off x="2036996"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4" name="Google Shape;274;p24"/>
              <p:cNvCxnSpPr/>
              <p:nvPr/>
            </p:nvCxnSpPr>
            <p:spPr>
              <a:xfrm>
                <a:off x="2442059"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5" name="Google Shape;275;p24"/>
              <p:cNvCxnSpPr/>
              <p:nvPr/>
            </p:nvCxnSpPr>
            <p:spPr>
              <a:xfrm>
                <a:off x="3546777"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6" name="Google Shape;276;p24"/>
              <p:cNvCxnSpPr/>
              <p:nvPr/>
            </p:nvCxnSpPr>
            <p:spPr>
              <a:xfrm>
                <a:off x="3951840"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77" name="Google Shape;277;p24"/>
              <p:cNvCxnSpPr/>
              <p:nvPr/>
            </p:nvCxnSpPr>
            <p:spPr>
              <a:xfrm>
                <a:off x="4135960" y="3659043"/>
                <a:ext cx="0" cy="240149"/>
              </a:xfrm>
              <a:prstGeom prst="straightConnector1">
                <a:avLst/>
              </a:prstGeom>
              <a:noFill/>
              <a:ln cap="flat" cmpd="sng" w="12700">
                <a:solidFill>
                  <a:schemeClr val="dk1"/>
                </a:solidFill>
                <a:prstDash val="solid"/>
                <a:round/>
                <a:headEnd len="sm" w="sm" type="none"/>
                <a:tailEnd len="sm" w="sm" type="none"/>
              </a:ln>
            </p:spPr>
          </p:cxnSp>
          <p:sp>
            <p:nvSpPr>
              <p:cNvPr id="278" name="Google Shape;278;p24"/>
              <p:cNvSpPr txBox="1"/>
              <p:nvPr/>
            </p:nvSpPr>
            <p:spPr>
              <a:xfrm>
                <a:off x="527215" y="3899193"/>
                <a:ext cx="561873" cy="468285"/>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100 </a:t>
                </a:r>
                <a:endParaRPr/>
              </a:p>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KHz</a:t>
                </a:r>
                <a:endParaRPr sz="1200">
                  <a:solidFill>
                    <a:srgbClr val="000000"/>
                  </a:solidFill>
                  <a:latin typeface="Times New Roman"/>
                  <a:ea typeface="Times New Roman"/>
                  <a:cs typeface="Times New Roman"/>
                  <a:sym typeface="Times New Roman"/>
                </a:endParaRPr>
              </a:p>
            </p:txBody>
          </p:sp>
          <p:sp>
            <p:nvSpPr>
              <p:cNvPr id="279" name="Google Shape;279;p24"/>
              <p:cNvSpPr txBox="1"/>
              <p:nvPr/>
            </p:nvSpPr>
            <p:spPr>
              <a:xfrm>
                <a:off x="1263693" y="3899193"/>
                <a:ext cx="561873" cy="468285"/>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200 </a:t>
                </a:r>
                <a:endParaRPr/>
              </a:p>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KHz</a:t>
                </a:r>
                <a:endParaRPr sz="1200">
                  <a:solidFill>
                    <a:srgbClr val="000000"/>
                  </a:solidFill>
                  <a:latin typeface="Times New Roman"/>
                  <a:ea typeface="Times New Roman"/>
                  <a:cs typeface="Times New Roman"/>
                  <a:sym typeface="Times New Roman"/>
                </a:endParaRPr>
              </a:p>
            </p:txBody>
          </p:sp>
          <p:sp>
            <p:nvSpPr>
              <p:cNvPr id="280" name="Google Shape;280;p24"/>
              <p:cNvSpPr txBox="1"/>
              <p:nvPr/>
            </p:nvSpPr>
            <p:spPr>
              <a:xfrm>
                <a:off x="3915014" y="3899193"/>
                <a:ext cx="561873" cy="468285"/>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100 </a:t>
                </a:r>
                <a:endParaRPr/>
              </a:p>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KHz</a:t>
                </a:r>
                <a:endParaRPr sz="1200">
                  <a:solidFill>
                    <a:srgbClr val="000000"/>
                  </a:solidFill>
                  <a:latin typeface="Times New Roman"/>
                  <a:ea typeface="Times New Roman"/>
                  <a:cs typeface="Times New Roman"/>
                  <a:sym typeface="Times New Roman"/>
                </a:endParaRPr>
              </a:p>
            </p:txBody>
          </p:sp>
          <p:sp>
            <p:nvSpPr>
              <p:cNvPr id="281" name="Google Shape;281;p24"/>
              <p:cNvSpPr txBox="1"/>
              <p:nvPr/>
            </p:nvSpPr>
            <p:spPr>
              <a:xfrm>
                <a:off x="969102"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a:t>
                </a:r>
                <a:endParaRPr sz="1200">
                  <a:solidFill>
                    <a:srgbClr val="000000"/>
                  </a:solidFill>
                  <a:latin typeface="Times New Roman"/>
                  <a:ea typeface="Times New Roman"/>
                  <a:cs typeface="Times New Roman"/>
                  <a:sym typeface="Times New Roman"/>
                </a:endParaRPr>
              </a:p>
            </p:txBody>
          </p:sp>
          <p:sp>
            <p:nvSpPr>
              <p:cNvPr id="282" name="Google Shape;282;p24"/>
              <p:cNvSpPr txBox="1"/>
              <p:nvPr/>
            </p:nvSpPr>
            <p:spPr>
              <a:xfrm>
                <a:off x="2184293"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4</a:t>
                </a:r>
                <a:endParaRPr sz="1200">
                  <a:solidFill>
                    <a:srgbClr val="000000"/>
                  </a:solidFill>
                  <a:latin typeface="Times New Roman"/>
                  <a:ea typeface="Times New Roman"/>
                  <a:cs typeface="Times New Roman"/>
                  <a:sym typeface="Times New Roman"/>
                </a:endParaRPr>
              </a:p>
            </p:txBody>
          </p:sp>
          <p:sp>
            <p:nvSpPr>
              <p:cNvPr id="283" name="Google Shape;283;p24"/>
              <p:cNvSpPr txBox="1"/>
              <p:nvPr/>
            </p:nvSpPr>
            <p:spPr>
              <a:xfrm>
                <a:off x="1779230"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3</a:t>
                </a:r>
                <a:endParaRPr sz="1200">
                  <a:solidFill>
                    <a:srgbClr val="000000"/>
                  </a:solidFill>
                  <a:latin typeface="Times New Roman"/>
                  <a:ea typeface="Times New Roman"/>
                  <a:cs typeface="Times New Roman"/>
                  <a:sym typeface="Times New Roman"/>
                </a:endParaRPr>
              </a:p>
            </p:txBody>
          </p:sp>
          <p:sp>
            <p:nvSpPr>
              <p:cNvPr id="284" name="Google Shape;284;p24"/>
              <p:cNvSpPr txBox="1"/>
              <p:nvPr/>
            </p:nvSpPr>
            <p:spPr>
              <a:xfrm>
                <a:off x="3520772" y="3606289"/>
                <a:ext cx="494270"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124</a:t>
                </a:r>
                <a:endParaRPr sz="1200">
                  <a:solidFill>
                    <a:srgbClr val="000000"/>
                  </a:solidFill>
                  <a:latin typeface="Times New Roman"/>
                  <a:ea typeface="Times New Roman"/>
                  <a:cs typeface="Times New Roman"/>
                  <a:sym typeface="Times New Roman"/>
                </a:endParaRPr>
              </a:p>
            </p:txBody>
          </p:sp>
          <p:sp>
            <p:nvSpPr>
              <p:cNvPr id="285" name="Google Shape;285;p24"/>
              <p:cNvSpPr txBox="1"/>
              <p:nvPr/>
            </p:nvSpPr>
            <p:spPr>
              <a:xfrm>
                <a:off x="1374167"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2</a:t>
                </a:r>
                <a:endParaRPr sz="1200">
                  <a:solidFill>
                    <a:srgbClr val="000000"/>
                  </a:solidFill>
                  <a:latin typeface="Times New Roman"/>
                  <a:ea typeface="Times New Roman"/>
                  <a:cs typeface="Times New Roman"/>
                  <a:sym typeface="Times New Roman"/>
                </a:endParaRPr>
              </a:p>
            </p:txBody>
          </p:sp>
          <p:sp>
            <p:nvSpPr>
              <p:cNvPr id="286" name="Google Shape;286;p24"/>
              <p:cNvSpPr txBox="1"/>
              <p:nvPr/>
            </p:nvSpPr>
            <p:spPr>
              <a:xfrm>
                <a:off x="2552531" y="3418894"/>
                <a:ext cx="633128" cy="438181"/>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2200"/>
                  <a:buFont typeface="Arial"/>
                  <a:buNone/>
                </a:pPr>
                <a:r>
                  <a:rPr lang="en-US" sz="2200">
                    <a:solidFill>
                      <a:srgbClr val="000000"/>
                    </a:solidFill>
                    <a:latin typeface="Times New Roman"/>
                    <a:ea typeface="Times New Roman"/>
                    <a:cs typeface="Times New Roman"/>
                    <a:sym typeface="Times New Roman"/>
                  </a:rPr>
                  <a:t>….</a:t>
                </a:r>
                <a:endParaRPr sz="2200">
                  <a:solidFill>
                    <a:srgbClr val="000000"/>
                  </a:solidFill>
                  <a:latin typeface="Times New Roman"/>
                  <a:ea typeface="Times New Roman"/>
                  <a:cs typeface="Times New Roman"/>
                  <a:sym typeface="Times New Roman"/>
                </a:endParaRPr>
              </a:p>
            </p:txBody>
          </p:sp>
        </p:grpSp>
        <p:grpSp>
          <p:nvGrpSpPr>
            <p:cNvPr id="287" name="Google Shape;287;p24"/>
            <p:cNvGrpSpPr/>
            <p:nvPr/>
          </p:nvGrpSpPr>
          <p:grpSpPr>
            <a:xfrm>
              <a:off x="5940425" y="4522787"/>
              <a:ext cx="3950177" cy="948922"/>
              <a:chOff x="527215" y="3418894"/>
              <a:chExt cx="3949672" cy="948584"/>
            </a:xfrm>
          </p:grpSpPr>
          <p:cxnSp>
            <p:nvCxnSpPr>
              <p:cNvPr id="288" name="Google Shape;288;p24"/>
              <p:cNvCxnSpPr/>
              <p:nvPr/>
            </p:nvCxnSpPr>
            <p:spPr>
              <a:xfrm>
                <a:off x="637687" y="3899192"/>
                <a:ext cx="3498273" cy="0"/>
              </a:xfrm>
              <a:prstGeom prst="straightConnector1">
                <a:avLst/>
              </a:prstGeom>
              <a:noFill/>
              <a:ln cap="flat" cmpd="sng" w="12700">
                <a:solidFill>
                  <a:schemeClr val="dk1"/>
                </a:solidFill>
                <a:prstDash val="solid"/>
                <a:round/>
                <a:headEnd len="sm" w="sm" type="none"/>
                <a:tailEnd len="sm" w="sm" type="none"/>
              </a:ln>
            </p:spPr>
          </p:cxnSp>
          <p:cxnSp>
            <p:nvCxnSpPr>
              <p:cNvPr id="289" name="Google Shape;289;p24"/>
              <p:cNvCxnSpPr/>
              <p:nvPr/>
            </p:nvCxnSpPr>
            <p:spPr>
              <a:xfrm>
                <a:off x="637687"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0" name="Google Shape;290;p24"/>
              <p:cNvCxnSpPr/>
              <p:nvPr/>
            </p:nvCxnSpPr>
            <p:spPr>
              <a:xfrm>
                <a:off x="821806"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1" name="Google Shape;291;p24"/>
              <p:cNvCxnSpPr/>
              <p:nvPr/>
            </p:nvCxnSpPr>
            <p:spPr>
              <a:xfrm>
                <a:off x="1226869"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2" name="Google Shape;292;p24"/>
              <p:cNvCxnSpPr/>
              <p:nvPr/>
            </p:nvCxnSpPr>
            <p:spPr>
              <a:xfrm>
                <a:off x="1631933"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3" name="Google Shape;293;p24"/>
              <p:cNvCxnSpPr/>
              <p:nvPr/>
            </p:nvCxnSpPr>
            <p:spPr>
              <a:xfrm>
                <a:off x="2036996"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4" name="Google Shape;294;p24"/>
              <p:cNvCxnSpPr/>
              <p:nvPr/>
            </p:nvCxnSpPr>
            <p:spPr>
              <a:xfrm>
                <a:off x="2442059"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5" name="Google Shape;295;p24"/>
              <p:cNvCxnSpPr/>
              <p:nvPr/>
            </p:nvCxnSpPr>
            <p:spPr>
              <a:xfrm>
                <a:off x="3546777"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6" name="Google Shape;296;p24"/>
              <p:cNvCxnSpPr/>
              <p:nvPr/>
            </p:nvCxnSpPr>
            <p:spPr>
              <a:xfrm>
                <a:off x="3951840" y="3659043"/>
                <a:ext cx="0" cy="240149"/>
              </a:xfrm>
              <a:prstGeom prst="straightConnector1">
                <a:avLst/>
              </a:prstGeom>
              <a:noFill/>
              <a:ln cap="flat" cmpd="sng" w="12700">
                <a:solidFill>
                  <a:schemeClr val="dk1"/>
                </a:solidFill>
                <a:prstDash val="solid"/>
                <a:round/>
                <a:headEnd len="sm" w="sm" type="none"/>
                <a:tailEnd len="sm" w="sm" type="none"/>
              </a:ln>
            </p:spPr>
          </p:cxnSp>
          <p:cxnSp>
            <p:nvCxnSpPr>
              <p:cNvPr id="297" name="Google Shape;297;p24"/>
              <p:cNvCxnSpPr/>
              <p:nvPr/>
            </p:nvCxnSpPr>
            <p:spPr>
              <a:xfrm>
                <a:off x="4135960" y="3659043"/>
                <a:ext cx="0" cy="240149"/>
              </a:xfrm>
              <a:prstGeom prst="straightConnector1">
                <a:avLst/>
              </a:prstGeom>
              <a:noFill/>
              <a:ln cap="flat" cmpd="sng" w="12700">
                <a:solidFill>
                  <a:schemeClr val="dk1"/>
                </a:solidFill>
                <a:prstDash val="solid"/>
                <a:round/>
                <a:headEnd len="sm" w="sm" type="none"/>
                <a:tailEnd len="sm" w="sm" type="none"/>
              </a:ln>
            </p:spPr>
          </p:cxnSp>
          <p:sp>
            <p:nvSpPr>
              <p:cNvPr id="298" name="Google Shape;298;p24"/>
              <p:cNvSpPr txBox="1"/>
              <p:nvPr/>
            </p:nvSpPr>
            <p:spPr>
              <a:xfrm>
                <a:off x="527215" y="3899193"/>
                <a:ext cx="561873" cy="468285"/>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100 </a:t>
                </a:r>
                <a:endParaRPr/>
              </a:p>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KHz</a:t>
                </a:r>
                <a:endParaRPr sz="1200">
                  <a:solidFill>
                    <a:srgbClr val="000000"/>
                  </a:solidFill>
                  <a:latin typeface="Times New Roman"/>
                  <a:ea typeface="Times New Roman"/>
                  <a:cs typeface="Times New Roman"/>
                  <a:sym typeface="Times New Roman"/>
                </a:endParaRPr>
              </a:p>
            </p:txBody>
          </p:sp>
          <p:sp>
            <p:nvSpPr>
              <p:cNvPr id="299" name="Google Shape;299;p24"/>
              <p:cNvSpPr txBox="1"/>
              <p:nvPr/>
            </p:nvSpPr>
            <p:spPr>
              <a:xfrm>
                <a:off x="1263693" y="3899193"/>
                <a:ext cx="561873" cy="468285"/>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200 </a:t>
                </a:r>
                <a:endParaRPr/>
              </a:p>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KHz</a:t>
                </a:r>
                <a:endParaRPr sz="1200">
                  <a:solidFill>
                    <a:srgbClr val="000000"/>
                  </a:solidFill>
                  <a:latin typeface="Times New Roman"/>
                  <a:ea typeface="Times New Roman"/>
                  <a:cs typeface="Times New Roman"/>
                  <a:sym typeface="Times New Roman"/>
                </a:endParaRPr>
              </a:p>
            </p:txBody>
          </p:sp>
          <p:sp>
            <p:nvSpPr>
              <p:cNvPr id="300" name="Google Shape;300;p24"/>
              <p:cNvSpPr txBox="1"/>
              <p:nvPr/>
            </p:nvSpPr>
            <p:spPr>
              <a:xfrm>
                <a:off x="3915014" y="3899193"/>
                <a:ext cx="561873" cy="468285"/>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100 </a:t>
                </a:r>
                <a:endParaRPr/>
              </a:p>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KHz</a:t>
                </a:r>
                <a:endParaRPr sz="1200">
                  <a:solidFill>
                    <a:srgbClr val="000000"/>
                  </a:solidFill>
                  <a:latin typeface="Times New Roman"/>
                  <a:ea typeface="Times New Roman"/>
                  <a:cs typeface="Times New Roman"/>
                  <a:sym typeface="Times New Roman"/>
                </a:endParaRPr>
              </a:p>
            </p:txBody>
          </p:sp>
          <p:sp>
            <p:nvSpPr>
              <p:cNvPr id="301" name="Google Shape;301;p24"/>
              <p:cNvSpPr txBox="1"/>
              <p:nvPr/>
            </p:nvSpPr>
            <p:spPr>
              <a:xfrm>
                <a:off x="969102"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a:t>
                </a:r>
                <a:endParaRPr sz="1200">
                  <a:solidFill>
                    <a:srgbClr val="000000"/>
                  </a:solidFill>
                  <a:latin typeface="Times New Roman"/>
                  <a:ea typeface="Times New Roman"/>
                  <a:cs typeface="Times New Roman"/>
                  <a:sym typeface="Times New Roman"/>
                </a:endParaRPr>
              </a:p>
            </p:txBody>
          </p:sp>
          <p:sp>
            <p:nvSpPr>
              <p:cNvPr id="302" name="Google Shape;302;p24"/>
              <p:cNvSpPr txBox="1"/>
              <p:nvPr/>
            </p:nvSpPr>
            <p:spPr>
              <a:xfrm>
                <a:off x="2184293"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4</a:t>
                </a:r>
                <a:endParaRPr sz="1200">
                  <a:solidFill>
                    <a:srgbClr val="000000"/>
                  </a:solidFill>
                  <a:latin typeface="Times New Roman"/>
                  <a:ea typeface="Times New Roman"/>
                  <a:cs typeface="Times New Roman"/>
                  <a:sym typeface="Times New Roman"/>
                </a:endParaRPr>
              </a:p>
            </p:txBody>
          </p:sp>
          <p:sp>
            <p:nvSpPr>
              <p:cNvPr id="303" name="Google Shape;303;p24"/>
              <p:cNvSpPr txBox="1"/>
              <p:nvPr/>
            </p:nvSpPr>
            <p:spPr>
              <a:xfrm>
                <a:off x="1779230"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3</a:t>
                </a:r>
                <a:endParaRPr sz="1200">
                  <a:solidFill>
                    <a:srgbClr val="000000"/>
                  </a:solidFill>
                  <a:latin typeface="Times New Roman"/>
                  <a:ea typeface="Times New Roman"/>
                  <a:cs typeface="Times New Roman"/>
                  <a:sym typeface="Times New Roman"/>
                </a:endParaRPr>
              </a:p>
            </p:txBody>
          </p:sp>
          <p:sp>
            <p:nvSpPr>
              <p:cNvPr id="304" name="Google Shape;304;p24"/>
              <p:cNvSpPr txBox="1"/>
              <p:nvPr/>
            </p:nvSpPr>
            <p:spPr>
              <a:xfrm>
                <a:off x="3520772" y="3606289"/>
                <a:ext cx="494270"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124</a:t>
                </a:r>
                <a:endParaRPr sz="1200">
                  <a:solidFill>
                    <a:srgbClr val="000000"/>
                  </a:solidFill>
                  <a:latin typeface="Times New Roman"/>
                  <a:ea typeface="Times New Roman"/>
                  <a:cs typeface="Times New Roman"/>
                  <a:sym typeface="Times New Roman"/>
                </a:endParaRPr>
              </a:p>
            </p:txBody>
          </p:sp>
          <p:sp>
            <p:nvSpPr>
              <p:cNvPr id="305" name="Google Shape;305;p24"/>
              <p:cNvSpPr txBox="1"/>
              <p:nvPr/>
            </p:nvSpPr>
            <p:spPr>
              <a:xfrm>
                <a:off x="1374167" y="3578993"/>
                <a:ext cx="318871" cy="287519"/>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2</a:t>
                </a:r>
                <a:endParaRPr sz="1200">
                  <a:solidFill>
                    <a:srgbClr val="000000"/>
                  </a:solidFill>
                  <a:latin typeface="Times New Roman"/>
                  <a:ea typeface="Times New Roman"/>
                  <a:cs typeface="Times New Roman"/>
                  <a:sym typeface="Times New Roman"/>
                </a:endParaRPr>
              </a:p>
            </p:txBody>
          </p:sp>
          <p:sp>
            <p:nvSpPr>
              <p:cNvPr id="306" name="Google Shape;306;p24"/>
              <p:cNvSpPr txBox="1"/>
              <p:nvPr/>
            </p:nvSpPr>
            <p:spPr>
              <a:xfrm>
                <a:off x="2552531" y="3418894"/>
                <a:ext cx="633128" cy="438181"/>
              </a:xfrm>
              <a:prstGeom prst="rect">
                <a:avLst/>
              </a:prstGeom>
              <a:noFill/>
              <a:ln>
                <a:noFill/>
              </a:ln>
            </p:spPr>
            <p:txBody>
              <a:bodyPr anchorCtr="0" anchor="t" bIns="50200" lIns="100425" spcFirstLastPara="1" rIns="100425" wrap="square" tIns="50200">
                <a:spAutoFit/>
              </a:bodyPr>
              <a:lstStyle/>
              <a:p>
                <a:pPr indent="0" lvl="0" marL="0" marR="0" rtl="0" algn="l">
                  <a:lnSpc>
                    <a:spcPct val="93000"/>
                  </a:lnSpc>
                  <a:spcBef>
                    <a:spcPts val="0"/>
                  </a:spcBef>
                  <a:spcAft>
                    <a:spcPts val="0"/>
                  </a:spcAft>
                  <a:buClr>
                    <a:srgbClr val="000000"/>
                  </a:buClr>
                  <a:buSzPts val="2200"/>
                  <a:buFont typeface="Arial"/>
                  <a:buNone/>
                </a:pPr>
                <a:r>
                  <a:rPr lang="en-US" sz="2200">
                    <a:solidFill>
                      <a:srgbClr val="000000"/>
                    </a:solidFill>
                    <a:latin typeface="Times New Roman"/>
                    <a:ea typeface="Times New Roman"/>
                    <a:cs typeface="Times New Roman"/>
                    <a:sym typeface="Times New Roman"/>
                  </a:rPr>
                  <a:t>….</a:t>
                </a:r>
                <a:endParaRPr sz="2200">
                  <a:solidFill>
                    <a:srgbClr val="000000"/>
                  </a:solidFill>
                  <a:latin typeface="Times New Roman"/>
                  <a:ea typeface="Times New Roman"/>
                  <a:cs typeface="Times New Roman"/>
                  <a:sym typeface="Times New Roman"/>
                </a:endParaRPr>
              </a:p>
            </p:txBody>
          </p:sp>
        </p:grpSp>
        <p:cxnSp>
          <p:nvCxnSpPr>
            <p:cNvPr id="307" name="Google Shape;307;p24"/>
            <p:cNvCxnSpPr/>
            <p:nvPr/>
          </p:nvCxnSpPr>
          <p:spPr>
            <a:xfrm flipH="1" rot="-5400000">
              <a:off x="5527675" y="5286375"/>
              <a:ext cx="1050925" cy="3175"/>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24"/>
            <p:cNvCxnSpPr/>
            <p:nvPr/>
          </p:nvCxnSpPr>
          <p:spPr>
            <a:xfrm>
              <a:off x="1019175" y="5689600"/>
              <a:ext cx="3532442" cy="1588"/>
            </a:xfrm>
            <a:prstGeom prst="straightConnector1">
              <a:avLst/>
            </a:prstGeom>
            <a:noFill/>
            <a:ln cap="flat" cmpd="sng" w="9525">
              <a:solidFill>
                <a:schemeClr val="dk1"/>
              </a:solidFill>
              <a:prstDash val="solid"/>
              <a:round/>
              <a:headEnd len="med" w="med" type="triangle"/>
              <a:tailEnd len="med" w="med" type="triangle"/>
            </a:ln>
          </p:spPr>
        </p:cxnSp>
        <p:sp>
          <p:nvSpPr>
            <p:cNvPr id="309" name="Google Shape;309;p24"/>
            <p:cNvSpPr txBox="1"/>
            <p:nvPr/>
          </p:nvSpPr>
          <p:spPr>
            <a:xfrm>
              <a:off x="2752725" y="5414963"/>
              <a:ext cx="1336675" cy="301625"/>
            </a:xfrm>
            <a:prstGeom prst="rect">
              <a:avLst/>
            </a:prstGeom>
            <a:noFill/>
            <a:ln>
              <a:noFill/>
            </a:ln>
          </p:spPr>
          <p:txBody>
            <a:bodyPr anchorCtr="0" anchor="t" bIns="50200" lIns="100400" spcFirstLastPara="1" rIns="100400" wrap="square" tIns="50200">
              <a:spAutoFit/>
            </a:bodyPr>
            <a:lstStyle/>
            <a:p>
              <a:pPr indent="0" lvl="0" marL="0" marR="0" rtl="0" algn="l">
                <a:lnSpc>
                  <a:spcPct val="93000"/>
                </a:lnSpc>
                <a:spcBef>
                  <a:spcPts val="0"/>
                </a:spcBef>
                <a:spcAft>
                  <a:spcPts val="0"/>
                </a:spcAft>
                <a:buClr>
                  <a:srgbClr val="000000"/>
                </a:buClr>
                <a:buSzPts val="1300"/>
                <a:buFont typeface="Arial"/>
                <a:buNone/>
              </a:pPr>
              <a:r>
                <a:rPr b="1" lang="en-US" sz="1300">
                  <a:solidFill>
                    <a:srgbClr val="000000"/>
                  </a:solidFill>
                  <a:latin typeface="Times New Roman"/>
                  <a:ea typeface="Times New Roman"/>
                  <a:cs typeface="Times New Roman"/>
                  <a:sym typeface="Times New Roman"/>
                </a:rPr>
                <a:t>25 MHz</a:t>
              </a:r>
              <a:endParaRPr b="1" sz="1300">
                <a:solidFill>
                  <a:srgbClr val="000000"/>
                </a:solidFill>
                <a:latin typeface="Times New Roman"/>
                <a:ea typeface="Times New Roman"/>
                <a:cs typeface="Times New Roman"/>
                <a:sym typeface="Times New Roman"/>
              </a:endParaRPr>
            </a:p>
          </p:txBody>
        </p:sp>
        <p:sp>
          <p:nvSpPr>
            <p:cNvPr id="310" name="Google Shape;310;p24"/>
            <p:cNvSpPr txBox="1"/>
            <p:nvPr/>
          </p:nvSpPr>
          <p:spPr>
            <a:xfrm>
              <a:off x="636588" y="4310063"/>
              <a:ext cx="1023937" cy="287337"/>
            </a:xfrm>
            <a:prstGeom prst="rect">
              <a:avLst/>
            </a:prstGeom>
            <a:noFill/>
            <a:ln>
              <a:noFill/>
            </a:ln>
          </p:spPr>
          <p:txBody>
            <a:bodyPr anchorCtr="0" anchor="t" bIns="50200" lIns="100400" spcFirstLastPara="1" rIns="100400" wrap="square" tIns="50200">
              <a:spAutoFit/>
            </a:bodyPr>
            <a:lstStyle/>
            <a:p>
              <a:pPr indent="0" lvl="0" marL="0" marR="0" rtl="0" algn="l">
                <a:lnSpc>
                  <a:spcPct val="93000"/>
                </a:lnSpc>
                <a:spcBef>
                  <a:spcPts val="0"/>
                </a:spcBef>
                <a:spcAft>
                  <a:spcPts val="0"/>
                </a:spcAft>
                <a:buClr>
                  <a:srgbClr val="000000"/>
                </a:buClr>
                <a:buSzPts val="1200"/>
                <a:buFont typeface="Arial"/>
                <a:buNone/>
              </a:pPr>
              <a:r>
                <a:rPr b="1" lang="en-US" sz="1200">
                  <a:solidFill>
                    <a:srgbClr val="000000"/>
                  </a:solidFill>
                  <a:latin typeface="Times New Roman"/>
                  <a:ea typeface="Times New Roman"/>
                  <a:cs typeface="Times New Roman"/>
                  <a:sym typeface="Times New Roman"/>
                </a:rPr>
                <a:t>890 MHz</a:t>
              </a:r>
              <a:endParaRPr b="1" sz="1200">
                <a:solidFill>
                  <a:srgbClr val="000000"/>
                </a:solidFill>
                <a:latin typeface="Times New Roman"/>
                <a:ea typeface="Times New Roman"/>
                <a:cs typeface="Times New Roman"/>
                <a:sym typeface="Times New Roman"/>
              </a:endParaRPr>
            </a:p>
          </p:txBody>
        </p:sp>
        <p:sp>
          <p:nvSpPr>
            <p:cNvPr id="311" name="Google Shape;311;p24"/>
            <p:cNvSpPr txBox="1"/>
            <p:nvPr/>
          </p:nvSpPr>
          <p:spPr>
            <a:xfrm>
              <a:off x="3994150" y="4337050"/>
              <a:ext cx="1023938" cy="287338"/>
            </a:xfrm>
            <a:prstGeom prst="rect">
              <a:avLst/>
            </a:prstGeom>
            <a:noFill/>
            <a:ln>
              <a:noFill/>
            </a:ln>
          </p:spPr>
          <p:txBody>
            <a:bodyPr anchorCtr="0" anchor="t" bIns="50200" lIns="100400" spcFirstLastPara="1" rIns="100400" wrap="square" tIns="50200">
              <a:spAutoFit/>
            </a:bodyPr>
            <a:lstStyle/>
            <a:p>
              <a:pPr indent="0" lvl="0" marL="0" marR="0" rtl="0" algn="l">
                <a:lnSpc>
                  <a:spcPct val="93000"/>
                </a:lnSpc>
                <a:spcBef>
                  <a:spcPts val="0"/>
                </a:spcBef>
                <a:spcAft>
                  <a:spcPts val="0"/>
                </a:spcAft>
                <a:buClr>
                  <a:srgbClr val="000000"/>
                </a:buClr>
                <a:buSzPts val="1200"/>
                <a:buFont typeface="Arial"/>
                <a:buNone/>
              </a:pPr>
              <a:r>
                <a:rPr b="1" lang="en-US" sz="1200">
                  <a:solidFill>
                    <a:srgbClr val="000000"/>
                  </a:solidFill>
                  <a:latin typeface="Times New Roman"/>
                  <a:ea typeface="Times New Roman"/>
                  <a:cs typeface="Times New Roman"/>
                  <a:sym typeface="Times New Roman"/>
                </a:rPr>
                <a:t>915 MHz</a:t>
              </a:r>
              <a:endParaRPr b="1" sz="1200">
                <a:solidFill>
                  <a:srgbClr val="000000"/>
                </a:solidFill>
                <a:latin typeface="Times New Roman"/>
                <a:ea typeface="Times New Roman"/>
                <a:cs typeface="Times New Roman"/>
                <a:sym typeface="Times New Roman"/>
              </a:endParaRPr>
            </a:p>
          </p:txBody>
        </p:sp>
        <p:sp>
          <p:nvSpPr>
            <p:cNvPr id="312" name="Google Shape;312;p24"/>
            <p:cNvSpPr txBox="1"/>
            <p:nvPr/>
          </p:nvSpPr>
          <p:spPr>
            <a:xfrm>
              <a:off x="8921750" y="4364038"/>
              <a:ext cx="1022350" cy="287337"/>
            </a:xfrm>
            <a:prstGeom prst="rect">
              <a:avLst/>
            </a:prstGeom>
            <a:noFill/>
            <a:ln>
              <a:noFill/>
            </a:ln>
          </p:spPr>
          <p:txBody>
            <a:bodyPr anchorCtr="0" anchor="t" bIns="50200" lIns="100400" spcFirstLastPara="1" rIns="100400" wrap="square" tIns="50200">
              <a:spAutoFit/>
            </a:bodyPr>
            <a:lstStyle/>
            <a:p>
              <a:pPr indent="0" lvl="0" marL="0" marR="0" rtl="0" algn="l">
                <a:lnSpc>
                  <a:spcPct val="93000"/>
                </a:lnSpc>
                <a:spcBef>
                  <a:spcPts val="0"/>
                </a:spcBef>
                <a:spcAft>
                  <a:spcPts val="0"/>
                </a:spcAft>
                <a:buClr>
                  <a:srgbClr val="000000"/>
                </a:buClr>
                <a:buSzPts val="1200"/>
                <a:buFont typeface="Arial"/>
                <a:buNone/>
              </a:pPr>
              <a:r>
                <a:rPr b="1" lang="en-US" sz="1200">
                  <a:solidFill>
                    <a:srgbClr val="000000"/>
                  </a:solidFill>
                  <a:latin typeface="Times New Roman"/>
                  <a:ea typeface="Times New Roman"/>
                  <a:cs typeface="Times New Roman"/>
                  <a:sym typeface="Times New Roman"/>
                </a:rPr>
                <a:t>960 MHz</a:t>
              </a:r>
              <a:endParaRPr b="1" sz="1200">
                <a:solidFill>
                  <a:srgbClr val="000000"/>
                </a:solidFill>
                <a:latin typeface="Times New Roman"/>
                <a:ea typeface="Times New Roman"/>
                <a:cs typeface="Times New Roman"/>
                <a:sym typeface="Times New Roman"/>
              </a:endParaRPr>
            </a:p>
          </p:txBody>
        </p:sp>
        <p:sp>
          <p:nvSpPr>
            <p:cNvPr id="313" name="Google Shape;313;p24"/>
            <p:cNvSpPr txBox="1"/>
            <p:nvPr/>
          </p:nvSpPr>
          <p:spPr>
            <a:xfrm>
              <a:off x="5605463" y="4378325"/>
              <a:ext cx="1022350" cy="287338"/>
            </a:xfrm>
            <a:prstGeom prst="rect">
              <a:avLst/>
            </a:prstGeom>
            <a:noFill/>
            <a:ln>
              <a:noFill/>
            </a:ln>
          </p:spPr>
          <p:txBody>
            <a:bodyPr anchorCtr="0" anchor="t" bIns="50200" lIns="100400" spcFirstLastPara="1" rIns="100400" wrap="square" tIns="50200">
              <a:spAutoFit/>
            </a:bodyPr>
            <a:lstStyle/>
            <a:p>
              <a:pPr indent="0" lvl="0" marL="0" marR="0" rtl="0" algn="l">
                <a:lnSpc>
                  <a:spcPct val="93000"/>
                </a:lnSpc>
                <a:spcBef>
                  <a:spcPts val="0"/>
                </a:spcBef>
                <a:spcAft>
                  <a:spcPts val="0"/>
                </a:spcAft>
                <a:buClr>
                  <a:srgbClr val="000000"/>
                </a:buClr>
                <a:buSzPts val="1200"/>
                <a:buFont typeface="Arial"/>
                <a:buNone/>
              </a:pPr>
              <a:r>
                <a:rPr b="1" lang="en-US" sz="1200">
                  <a:solidFill>
                    <a:srgbClr val="000000"/>
                  </a:solidFill>
                  <a:latin typeface="Times New Roman"/>
                  <a:ea typeface="Times New Roman"/>
                  <a:cs typeface="Times New Roman"/>
                  <a:sym typeface="Times New Roman"/>
                </a:rPr>
                <a:t>935 MHz</a:t>
              </a:r>
              <a:endParaRPr b="1" sz="1200">
                <a:solidFill>
                  <a:srgbClr val="000000"/>
                </a:solidFill>
                <a:latin typeface="Times New Roman"/>
                <a:ea typeface="Times New Roman"/>
                <a:cs typeface="Times New Roman"/>
                <a:sym typeface="Times New Roman"/>
              </a:endParaRPr>
            </a:p>
          </p:txBody>
        </p:sp>
        <p:cxnSp>
          <p:nvCxnSpPr>
            <p:cNvPr id="314" name="Google Shape;314;p24"/>
            <p:cNvCxnSpPr/>
            <p:nvPr/>
          </p:nvCxnSpPr>
          <p:spPr>
            <a:xfrm rot="5400000">
              <a:off x="581819" y="5322094"/>
              <a:ext cx="874712" cy="0"/>
            </a:xfrm>
            <a:prstGeom prst="straightConnector1">
              <a:avLst/>
            </a:prstGeom>
            <a:noFill/>
            <a:ln cap="flat" cmpd="sng" w="9525">
              <a:solidFill>
                <a:schemeClr val="dk1"/>
              </a:solidFill>
              <a:prstDash val="solid"/>
              <a:round/>
              <a:headEnd len="med" w="med" type="none"/>
              <a:tailEnd len="med" w="med" type="none"/>
            </a:ln>
          </p:spPr>
        </p:cxnSp>
        <p:cxnSp>
          <p:nvCxnSpPr>
            <p:cNvPr id="315" name="Google Shape;315;p24"/>
            <p:cNvCxnSpPr/>
            <p:nvPr/>
          </p:nvCxnSpPr>
          <p:spPr>
            <a:xfrm>
              <a:off x="6054725" y="5703888"/>
              <a:ext cx="3549650" cy="1587"/>
            </a:xfrm>
            <a:prstGeom prst="straightConnector1">
              <a:avLst/>
            </a:prstGeom>
            <a:noFill/>
            <a:ln cap="flat" cmpd="sng" w="9525">
              <a:solidFill>
                <a:schemeClr val="dk1"/>
              </a:solidFill>
              <a:prstDash val="solid"/>
              <a:round/>
              <a:headEnd len="med" w="med" type="triangle"/>
              <a:tailEnd len="med" w="med" type="triangle"/>
            </a:ln>
          </p:spPr>
        </p:cxnSp>
        <p:sp>
          <p:nvSpPr>
            <p:cNvPr id="316" name="Google Shape;316;p24"/>
            <p:cNvSpPr txBox="1"/>
            <p:nvPr/>
          </p:nvSpPr>
          <p:spPr>
            <a:xfrm>
              <a:off x="7488238" y="5441950"/>
              <a:ext cx="1338262" cy="301625"/>
            </a:xfrm>
            <a:prstGeom prst="rect">
              <a:avLst/>
            </a:prstGeom>
            <a:noFill/>
            <a:ln>
              <a:noFill/>
            </a:ln>
          </p:spPr>
          <p:txBody>
            <a:bodyPr anchorCtr="0" anchor="t" bIns="50200" lIns="100400" spcFirstLastPara="1" rIns="100400" wrap="square" tIns="50200">
              <a:spAutoFit/>
            </a:bodyPr>
            <a:lstStyle/>
            <a:p>
              <a:pPr indent="0" lvl="0" marL="0" marR="0" rtl="0" algn="l">
                <a:lnSpc>
                  <a:spcPct val="93000"/>
                </a:lnSpc>
                <a:spcBef>
                  <a:spcPts val="0"/>
                </a:spcBef>
                <a:spcAft>
                  <a:spcPts val="0"/>
                </a:spcAft>
                <a:buClr>
                  <a:srgbClr val="000000"/>
                </a:buClr>
                <a:buSzPts val="1300"/>
                <a:buFont typeface="Arial"/>
                <a:buNone/>
              </a:pPr>
              <a:r>
                <a:rPr b="1" lang="en-US" sz="1300">
                  <a:solidFill>
                    <a:srgbClr val="000000"/>
                  </a:solidFill>
                  <a:latin typeface="Times New Roman"/>
                  <a:ea typeface="Times New Roman"/>
                  <a:cs typeface="Times New Roman"/>
                  <a:sym typeface="Times New Roman"/>
                </a:rPr>
                <a:t>25 MHz</a:t>
              </a:r>
              <a:endParaRPr b="1" sz="1300">
                <a:solidFill>
                  <a:srgbClr val="000000"/>
                </a:solidFill>
                <a:latin typeface="Times New Roman"/>
                <a:ea typeface="Times New Roman"/>
                <a:cs typeface="Times New Roman"/>
                <a:sym typeface="Times New Roman"/>
              </a:endParaRPr>
            </a:p>
          </p:txBody>
        </p:sp>
        <p:cxnSp>
          <p:nvCxnSpPr>
            <p:cNvPr id="317" name="Google Shape;317;p24"/>
            <p:cNvCxnSpPr/>
            <p:nvPr/>
          </p:nvCxnSpPr>
          <p:spPr>
            <a:xfrm flipH="1" rot="-5400000">
              <a:off x="9022557" y="5341144"/>
              <a:ext cx="1049337" cy="3175"/>
            </a:xfrm>
            <a:prstGeom prst="straightConnector1">
              <a:avLst/>
            </a:prstGeom>
            <a:noFill/>
            <a:ln cap="flat" cmpd="sng" w="9525">
              <a:solidFill>
                <a:schemeClr val="dk1"/>
              </a:solidFill>
              <a:prstDash val="solid"/>
              <a:round/>
              <a:headEnd len="med" w="med" type="none"/>
              <a:tailEnd len="med" w="med" type="none"/>
            </a:ln>
          </p:spPr>
        </p:cxnSp>
        <p:sp>
          <p:nvSpPr>
            <p:cNvPr id="318" name="Google Shape;318;p24"/>
            <p:cNvSpPr txBox="1"/>
            <p:nvPr/>
          </p:nvSpPr>
          <p:spPr>
            <a:xfrm>
              <a:off x="4887267" y="5453421"/>
              <a:ext cx="1336675" cy="301625"/>
            </a:xfrm>
            <a:prstGeom prst="rect">
              <a:avLst/>
            </a:prstGeom>
            <a:noFill/>
            <a:ln>
              <a:noFill/>
            </a:ln>
          </p:spPr>
          <p:txBody>
            <a:bodyPr anchorCtr="0" anchor="t" bIns="50200" lIns="100400" spcFirstLastPara="1" rIns="100400" wrap="square" tIns="50200">
              <a:spAutoFit/>
            </a:bodyPr>
            <a:lstStyle/>
            <a:p>
              <a:pPr indent="0" lvl="0" marL="0" marR="0" rtl="0" algn="l">
                <a:lnSpc>
                  <a:spcPct val="93000"/>
                </a:lnSpc>
                <a:spcBef>
                  <a:spcPts val="0"/>
                </a:spcBef>
                <a:spcAft>
                  <a:spcPts val="0"/>
                </a:spcAft>
                <a:buClr>
                  <a:srgbClr val="000000"/>
                </a:buClr>
                <a:buSzPts val="1300"/>
                <a:buFont typeface="Arial"/>
                <a:buNone/>
              </a:pPr>
              <a:r>
                <a:rPr b="1" lang="en-US" sz="1300">
                  <a:solidFill>
                    <a:srgbClr val="000000"/>
                  </a:solidFill>
                  <a:latin typeface="Times New Roman"/>
                  <a:ea typeface="Times New Roman"/>
                  <a:cs typeface="Times New Roman"/>
                  <a:sym typeface="Times New Roman"/>
                </a:rPr>
                <a:t>20MHz</a:t>
              </a:r>
              <a:endParaRPr b="1" sz="1300">
                <a:solidFill>
                  <a:srgbClr val="000000"/>
                </a:solidFill>
                <a:latin typeface="Times New Roman"/>
                <a:ea typeface="Times New Roman"/>
                <a:cs typeface="Times New Roman"/>
                <a:sym typeface="Times New Roman"/>
              </a:endParaRPr>
            </a:p>
          </p:txBody>
        </p:sp>
        <p:cxnSp>
          <p:nvCxnSpPr>
            <p:cNvPr id="319" name="Google Shape;319;p24"/>
            <p:cNvCxnSpPr/>
            <p:nvPr/>
          </p:nvCxnSpPr>
          <p:spPr>
            <a:xfrm>
              <a:off x="4551617" y="5705475"/>
              <a:ext cx="1499294" cy="19050"/>
            </a:xfrm>
            <a:prstGeom prst="straightConnector1">
              <a:avLst/>
            </a:prstGeom>
            <a:noFill/>
            <a:ln cap="flat" cmpd="sng" w="9525">
              <a:solidFill>
                <a:schemeClr val="dk1"/>
              </a:solidFill>
              <a:prstDash val="solid"/>
              <a:round/>
              <a:headEnd len="med" w="med" type="stealth"/>
              <a:tailEnd len="med" w="med" type="stealth"/>
            </a:ln>
          </p:spPr>
        </p:cxnSp>
        <p:cxnSp>
          <p:nvCxnSpPr>
            <p:cNvPr id="320" name="Google Shape;320;p24"/>
            <p:cNvCxnSpPr/>
            <p:nvPr/>
          </p:nvCxnSpPr>
          <p:spPr>
            <a:xfrm flipH="1">
              <a:off x="1895026" y="4236323"/>
              <a:ext cx="263437" cy="331606"/>
            </a:xfrm>
            <a:prstGeom prst="straightConnector1">
              <a:avLst/>
            </a:prstGeom>
            <a:noFill/>
            <a:ln cap="flat" cmpd="sng" w="9525">
              <a:solidFill>
                <a:schemeClr val="dk1"/>
              </a:solidFill>
              <a:prstDash val="solid"/>
              <a:round/>
              <a:headEnd len="med" w="med" type="none"/>
              <a:tailEnd len="med" w="med" type="stealth"/>
            </a:ln>
          </p:spPr>
        </p:cxnSp>
        <p:sp>
          <p:nvSpPr>
            <p:cNvPr id="321" name="Google Shape;321;p24"/>
            <p:cNvSpPr txBox="1"/>
            <p:nvPr/>
          </p:nvSpPr>
          <p:spPr>
            <a:xfrm>
              <a:off x="2158462" y="3967436"/>
              <a:ext cx="2982539" cy="3079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Each channel divided into 8 slots</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5"/>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solidFill>
                  <a:schemeClr val="accent2"/>
                </a:solidFill>
              </a:rPr>
              <a:t>GSM</a:t>
            </a:r>
            <a:br>
              <a:rPr lang="en-US"/>
            </a:br>
            <a:r>
              <a:rPr lang="en-US"/>
              <a:t>Traffic Frame Hierarchy</a:t>
            </a:r>
            <a:endParaRPr/>
          </a:p>
        </p:txBody>
      </p:sp>
      <p:pic>
        <p:nvPicPr>
          <p:cNvPr id="328" name="Google Shape;328;p25"/>
          <p:cNvPicPr preferRelativeResize="0"/>
          <p:nvPr/>
        </p:nvPicPr>
        <p:blipFill rotWithShape="1">
          <a:blip r:embed="rId3">
            <a:alphaModFix/>
          </a:blip>
          <a:srcRect b="0" l="0" r="0" t="0"/>
          <a:stretch/>
        </p:blipFill>
        <p:spPr>
          <a:xfrm>
            <a:off x="401077" y="1591659"/>
            <a:ext cx="8288926" cy="44132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6"/>
          <p:cNvSpPr txBox="1"/>
          <p:nvPr>
            <p:ph type="title"/>
          </p:nvPr>
        </p:nvSpPr>
        <p:spPr>
          <a:xfrm>
            <a:off x="1371605" y="6"/>
            <a:ext cx="7313612" cy="1084485"/>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solidFill>
                  <a:schemeClr val="accent2"/>
                </a:solidFill>
              </a:rPr>
              <a:t>GSM</a:t>
            </a:r>
            <a:br>
              <a:rPr lang="en-US"/>
            </a:br>
            <a:r>
              <a:rPr lang="en-US"/>
              <a:t>Traffic Frame Hierarchy</a:t>
            </a:r>
            <a:endParaRPr/>
          </a:p>
        </p:txBody>
      </p:sp>
      <p:pic>
        <p:nvPicPr>
          <p:cNvPr descr="enter image description here" id="334" name="Google Shape;334;p26"/>
          <p:cNvPicPr preferRelativeResize="0"/>
          <p:nvPr/>
        </p:nvPicPr>
        <p:blipFill rotWithShape="1">
          <a:blip r:embed="rId3">
            <a:alphaModFix/>
          </a:blip>
          <a:srcRect b="0" l="0" r="0" t="0"/>
          <a:stretch/>
        </p:blipFill>
        <p:spPr>
          <a:xfrm>
            <a:off x="381000" y="1333313"/>
            <a:ext cx="8305800" cy="49912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7"/>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solidFill>
                  <a:schemeClr val="accent2"/>
                </a:solidFill>
              </a:rPr>
              <a:t>GSM</a:t>
            </a:r>
            <a:br>
              <a:rPr lang="en-US"/>
            </a:br>
            <a:r>
              <a:rPr lang="en-US"/>
              <a:t>TDMA Slot Structure </a:t>
            </a:r>
            <a:endParaRPr/>
          </a:p>
        </p:txBody>
      </p:sp>
      <p:sp>
        <p:nvSpPr>
          <p:cNvPr id="341" name="Google Shape;341;p27"/>
          <p:cNvSpPr txBox="1"/>
          <p:nvPr>
            <p:ph idx="1" type="body"/>
          </p:nvPr>
        </p:nvSpPr>
        <p:spPr>
          <a:xfrm>
            <a:off x="460375" y="1371600"/>
            <a:ext cx="7928236" cy="4756890"/>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1870"/>
              <a:buChar char="●"/>
            </a:pPr>
            <a:r>
              <a:rPr b="1" lang="en-US" sz="2200"/>
              <a:t>Structure of a slot</a:t>
            </a:r>
            <a:endParaRPr/>
          </a:p>
          <a:p>
            <a:pPr indent="-261997" lvl="1" marL="688103" rtl="0" algn="l">
              <a:lnSpc>
                <a:spcPct val="95000"/>
              </a:lnSpc>
              <a:spcBef>
                <a:spcPts val="556"/>
              </a:spcBef>
              <a:spcAft>
                <a:spcPts val="0"/>
              </a:spcAft>
              <a:buSzPts val="1530"/>
              <a:buChar char="■"/>
            </a:pPr>
            <a:r>
              <a:rPr b="1" i="1" lang="en-US" sz="1800"/>
              <a:t>3 tail bits:</a:t>
            </a:r>
            <a:r>
              <a:rPr lang="en-US" sz="1800"/>
              <a:t>   These tail bits at the start of the GSM burst give time for the transmitter to ramp up its power</a:t>
            </a:r>
            <a:endParaRPr/>
          </a:p>
          <a:p>
            <a:pPr indent="-261997" lvl="1" marL="688103" rtl="0" algn="l">
              <a:lnSpc>
                <a:spcPct val="95000"/>
              </a:lnSpc>
              <a:spcBef>
                <a:spcPts val="556"/>
              </a:spcBef>
              <a:spcAft>
                <a:spcPts val="0"/>
              </a:spcAft>
              <a:buSzPts val="1530"/>
              <a:buChar char="■"/>
            </a:pPr>
            <a:r>
              <a:rPr lang="en-US" sz="1800"/>
              <a:t>26 bits Training Sequence used for  timing reference and for equalisation</a:t>
            </a:r>
            <a:endParaRPr sz="1800"/>
          </a:p>
          <a:p>
            <a:pPr indent="-261997" lvl="1" marL="688103" rtl="0" algn="l">
              <a:lnSpc>
                <a:spcPct val="95000"/>
              </a:lnSpc>
              <a:spcBef>
                <a:spcPts val="556"/>
              </a:spcBef>
              <a:spcAft>
                <a:spcPts val="0"/>
              </a:spcAft>
              <a:buSzPts val="1530"/>
              <a:buChar char="■"/>
            </a:pPr>
            <a:r>
              <a:rPr lang="en-US" sz="1800"/>
              <a:t>Flag bit: Identify whether slot carries payload or control</a:t>
            </a:r>
            <a:endParaRPr/>
          </a:p>
          <a:p>
            <a:pPr indent="-261997" lvl="1" marL="688103" rtl="0" algn="l">
              <a:lnSpc>
                <a:spcPct val="95000"/>
              </a:lnSpc>
              <a:spcBef>
                <a:spcPts val="556"/>
              </a:spcBef>
              <a:spcAft>
                <a:spcPts val="0"/>
              </a:spcAft>
              <a:buSzPts val="1530"/>
              <a:buChar char="■"/>
            </a:pPr>
            <a:r>
              <a:rPr lang="en-US" sz="1800"/>
              <a:t>Two 57 data bits Payload/traffic: Voice or data plus error correction/detection codes</a:t>
            </a:r>
            <a:endParaRPr/>
          </a:p>
          <a:p>
            <a:pPr indent="-261997" lvl="1" marL="688103" rtl="0" algn="l">
              <a:lnSpc>
                <a:spcPct val="95000"/>
              </a:lnSpc>
              <a:spcBef>
                <a:spcPts val="556"/>
              </a:spcBef>
              <a:spcAft>
                <a:spcPts val="0"/>
              </a:spcAft>
              <a:buSzPts val="1530"/>
              <a:buChar char="■"/>
            </a:pPr>
            <a:r>
              <a:rPr b="1" i="1" lang="en-US" sz="1800"/>
              <a:t>3 tail bits   </a:t>
            </a:r>
            <a:r>
              <a:rPr lang="en-US" sz="1800"/>
              <a:t>These final bits within the GSM burst are used to enable the transmitter power to ramp down. They are often called final tail bits, or just tail bits.</a:t>
            </a:r>
            <a:endParaRPr/>
          </a:p>
          <a:p>
            <a:pPr indent="-261997" lvl="1" marL="688103" rtl="0" algn="l">
              <a:lnSpc>
                <a:spcPct val="95000"/>
              </a:lnSpc>
              <a:spcBef>
                <a:spcPts val="556"/>
              </a:spcBef>
              <a:spcAft>
                <a:spcPts val="0"/>
              </a:spcAft>
              <a:buSzPts val="1530"/>
              <a:buChar char="■"/>
            </a:pPr>
            <a:r>
              <a:rPr b="1" i="1" lang="en-US" sz="1800"/>
              <a:t>8.25 bits guard time   </a:t>
            </a:r>
            <a:r>
              <a:rPr lang="en-US" sz="1800"/>
              <a:t>At the end of the GSM burst there is a guard period. This is introduced to prevent transmitted bursts from different mobiles overlapping. As a result of their differing distances from the base station.</a:t>
            </a:r>
            <a:endParaRPr/>
          </a:p>
          <a:p>
            <a:pPr indent="0" lvl="1" marL="426074" rtl="0" algn="l">
              <a:lnSpc>
                <a:spcPct val="95000"/>
              </a:lnSpc>
              <a:spcBef>
                <a:spcPts val="556"/>
              </a:spcBef>
              <a:spcAft>
                <a:spcPts val="0"/>
              </a:spcAft>
              <a:buSzPts val="1530"/>
              <a:buNone/>
            </a:pPr>
            <a:r>
              <a:t/>
            </a:r>
            <a:endParaRPr sz="1800"/>
          </a:p>
          <a:p>
            <a:pPr indent="-164841" lvl="1" marL="688103" rtl="0" algn="l">
              <a:lnSpc>
                <a:spcPct val="95000"/>
              </a:lnSpc>
              <a:spcBef>
                <a:spcPts val="556"/>
              </a:spcBef>
              <a:spcAft>
                <a:spcPts val="0"/>
              </a:spcAft>
              <a:buSzPts val="1530"/>
              <a:buNone/>
            </a:pPr>
            <a:r>
              <a:t/>
            </a:r>
            <a:endParaRPr sz="1800"/>
          </a:p>
        </p:txBody>
      </p:sp>
      <p:sp>
        <p:nvSpPr>
          <p:cNvPr descr="https://www.electronics-notes.com/images/gsm-normal-burst-01.svg" id="342" name="Google Shape;342;p27"/>
          <p:cNvSpPr/>
          <p:nvPr/>
        </p:nvSpPr>
        <p:spPr>
          <a:xfrm>
            <a:off x="155575" y="-63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solidFill>
                  <a:schemeClr val="accent2"/>
                </a:solidFill>
              </a:rPr>
              <a:t>GSM</a:t>
            </a:r>
            <a:br>
              <a:rPr lang="en-US"/>
            </a:br>
            <a:r>
              <a:rPr lang="en-US"/>
              <a:t>Types of Control Channels</a:t>
            </a:r>
            <a:endParaRPr/>
          </a:p>
        </p:txBody>
      </p:sp>
      <p:sp>
        <p:nvSpPr>
          <p:cNvPr id="349" name="Google Shape;349;p28"/>
          <p:cNvSpPr txBox="1"/>
          <p:nvPr>
            <p:ph idx="1" type="body"/>
          </p:nvPr>
        </p:nvSpPr>
        <p:spPr>
          <a:xfrm>
            <a:off x="457200" y="1219200"/>
            <a:ext cx="8534400" cy="50281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1870"/>
              <a:buChar char="●"/>
            </a:pPr>
            <a:r>
              <a:rPr lang="en-US" sz="2200"/>
              <a:t>Broadcast Channel (BCH): Point to multipoint downlink </a:t>
            </a:r>
            <a:endParaRPr/>
          </a:p>
          <a:p>
            <a:pPr indent="-261997" lvl="1" marL="688103" rtl="0" algn="l">
              <a:lnSpc>
                <a:spcPct val="95000"/>
              </a:lnSpc>
              <a:spcBef>
                <a:spcPts val="556"/>
              </a:spcBef>
              <a:spcAft>
                <a:spcPts val="0"/>
              </a:spcAft>
              <a:buSzPts val="1700"/>
              <a:buChar char="■"/>
            </a:pPr>
            <a:r>
              <a:rPr lang="en-US" sz="2000"/>
              <a:t>BCCH (broadcast control channel): send cell identities, organization info about common control channels, cell service available, etc</a:t>
            </a:r>
            <a:endParaRPr sz="2000"/>
          </a:p>
          <a:p>
            <a:pPr indent="-261997" lvl="1" marL="688103" rtl="0" algn="l">
              <a:lnSpc>
                <a:spcPct val="95000"/>
              </a:lnSpc>
              <a:spcBef>
                <a:spcPts val="556"/>
              </a:spcBef>
              <a:spcAft>
                <a:spcPts val="0"/>
              </a:spcAft>
              <a:buSzPts val="1700"/>
              <a:buChar char="■"/>
            </a:pPr>
            <a:r>
              <a:rPr lang="en-US" sz="2000"/>
              <a:t>FCCH (frequency correction channel): send a frequency correction data burst to effect a constant frequency shift of RF carrier</a:t>
            </a:r>
            <a:endParaRPr/>
          </a:p>
          <a:p>
            <a:pPr indent="-261997" lvl="1" marL="688103" rtl="0" algn="l">
              <a:lnSpc>
                <a:spcPct val="95000"/>
              </a:lnSpc>
              <a:spcBef>
                <a:spcPts val="556"/>
              </a:spcBef>
              <a:spcAft>
                <a:spcPts val="0"/>
              </a:spcAft>
              <a:buSzPts val="1700"/>
              <a:buChar char="■"/>
            </a:pPr>
            <a:r>
              <a:rPr lang="en-US" sz="2000"/>
              <a:t>SCH (synchronization channel): send TDMA frame number and base station identity code to synchronize MSs</a:t>
            </a:r>
            <a:r>
              <a:rPr lang="en-US" sz="1900"/>
              <a:t>  BCCH, FCCH, downlink by BTS</a:t>
            </a:r>
            <a:endParaRPr/>
          </a:p>
          <a:p>
            <a:pPr indent="-315261" lvl="0" marL="315261" rtl="0" algn="l">
              <a:lnSpc>
                <a:spcPct val="95000"/>
              </a:lnSpc>
              <a:spcBef>
                <a:spcPts val="657"/>
              </a:spcBef>
              <a:spcAft>
                <a:spcPts val="0"/>
              </a:spcAft>
              <a:buSzPts val="1870"/>
              <a:buChar char="●"/>
            </a:pPr>
            <a:r>
              <a:rPr lang="en-US" sz="2200"/>
              <a:t>Common Control Channel (CCCH) for paging and access:</a:t>
            </a:r>
            <a:endParaRPr/>
          </a:p>
          <a:p>
            <a:pPr indent="-261997" lvl="1" marL="688103" rtl="0" algn="l">
              <a:lnSpc>
                <a:spcPct val="95000"/>
              </a:lnSpc>
              <a:spcBef>
                <a:spcPts val="556"/>
              </a:spcBef>
              <a:spcAft>
                <a:spcPts val="0"/>
              </a:spcAft>
              <a:buSzPts val="1530"/>
              <a:buChar char="■"/>
            </a:pPr>
            <a:r>
              <a:rPr lang="en-US" sz="1800"/>
              <a:t>PCH (paging channel): to page any MT to alert it for an incoming call</a:t>
            </a:r>
            <a:endParaRPr/>
          </a:p>
          <a:p>
            <a:pPr indent="-261997" lvl="1" marL="688103" rtl="0" algn="l">
              <a:lnSpc>
                <a:spcPct val="95000"/>
              </a:lnSpc>
              <a:spcBef>
                <a:spcPts val="556"/>
              </a:spcBef>
              <a:spcAft>
                <a:spcPts val="0"/>
              </a:spcAft>
              <a:buSzPts val="1530"/>
              <a:buChar char="■"/>
            </a:pPr>
            <a:r>
              <a:rPr lang="en-US" sz="1800"/>
              <a:t>AGCH (access grant channel): to assign MSs to stand-alone dedicated control channels for initial assignment  </a:t>
            </a:r>
            <a:endParaRPr/>
          </a:p>
          <a:p>
            <a:pPr indent="-261997" lvl="1" marL="688103" rtl="0" algn="l">
              <a:lnSpc>
                <a:spcPct val="95000"/>
              </a:lnSpc>
              <a:spcBef>
                <a:spcPts val="556"/>
              </a:spcBef>
              <a:spcAft>
                <a:spcPts val="0"/>
              </a:spcAft>
              <a:buSzPts val="1530"/>
              <a:buChar char="■"/>
            </a:pPr>
            <a:r>
              <a:rPr lang="en-US" sz="1800"/>
              <a:t>RACH (random access channel): for MS to send requests for call initiation</a:t>
            </a:r>
            <a:endParaRPr/>
          </a:p>
          <a:p>
            <a:pPr indent="-315261" lvl="0" marL="315261" rtl="0" algn="l">
              <a:lnSpc>
                <a:spcPct val="95000"/>
              </a:lnSpc>
              <a:spcBef>
                <a:spcPts val="657"/>
              </a:spcBef>
              <a:spcAft>
                <a:spcPts val="0"/>
              </a:spcAft>
              <a:buSzPts val="2125"/>
              <a:buChar char="●"/>
            </a:pPr>
            <a:r>
              <a:rPr lang="en-US" sz="2500"/>
              <a:t>Dedicated Control Channel (DCCH), bi-directional point to point signaling  between BTS and MS</a:t>
            </a:r>
            <a:endParaRPr i="1" sz="2500"/>
          </a:p>
          <a:p>
            <a:pPr indent="-140006" lvl="2" marL="1062384" rtl="0" algn="l">
              <a:lnSpc>
                <a:spcPct val="95000"/>
              </a:lnSpc>
              <a:spcBef>
                <a:spcPts val="465"/>
              </a:spcBef>
              <a:spcAft>
                <a:spcPts val="0"/>
              </a:spcAft>
              <a:buSzPts val="1105"/>
              <a:buNone/>
            </a:pPr>
            <a:r>
              <a:t/>
            </a:r>
            <a:endParaRPr sz="1300"/>
          </a:p>
          <a:p>
            <a:pPr indent="-175637" lvl="1" marL="688103" rtl="0" algn="l">
              <a:lnSpc>
                <a:spcPct val="95000"/>
              </a:lnSpc>
              <a:spcBef>
                <a:spcPts val="556"/>
              </a:spcBef>
              <a:spcAft>
                <a:spcPts val="0"/>
              </a:spcAft>
              <a:buSzPts val="1360"/>
              <a:buNone/>
            </a:pPr>
            <a:r>
              <a:t/>
            </a:r>
            <a:endParaRPr sz="1600"/>
          </a:p>
          <a:p>
            <a:pPr indent="-175637" lvl="1" marL="688103" rtl="0" algn="l">
              <a:lnSpc>
                <a:spcPct val="95000"/>
              </a:lnSpc>
              <a:spcBef>
                <a:spcPts val="556"/>
              </a:spcBef>
              <a:spcAft>
                <a:spcPts val="0"/>
              </a:spcAft>
              <a:buSzPts val="1360"/>
              <a:buNone/>
            </a:pPr>
            <a:r>
              <a:t/>
            </a:r>
            <a:endParaRPr sz="1600"/>
          </a:p>
          <a:p>
            <a:pPr indent="-175637" lvl="1" marL="688103" rtl="0" algn="l">
              <a:lnSpc>
                <a:spcPct val="95000"/>
              </a:lnSpc>
              <a:spcBef>
                <a:spcPts val="556"/>
              </a:spcBef>
              <a:spcAft>
                <a:spcPts val="0"/>
              </a:spcAft>
              <a:buSzPts val="1360"/>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2900">
                <a:solidFill>
                  <a:schemeClr val="accent2"/>
                </a:solidFill>
              </a:rPr>
              <a:t>GSM Data Services</a:t>
            </a:r>
            <a:br>
              <a:rPr lang="en-US" sz="2900"/>
            </a:br>
            <a:r>
              <a:rPr lang="en-US" sz="2900"/>
              <a:t>Why Voice Channel Not Good for Data?</a:t>
            </a:r>
            <a:endParaRPr/>
          </a:p>
        </p:txBody>
      </p:sp>
      <p:sp>
        <p:nvSpPr>
          <p:cNvPr id="356" name="Google Shape;356;p29"/>
          <p:cNvSpPr txBox="1"/>
          <p:nvPr>
            <p:ph idx="1" type="body"/>
          </p:nvPr>
        </p:nvSpPr>
        <p:spPr>
          <a:xfrm>
            <a:off x="129516" y="1341454"/>
            <a:ext cx="9014485" cy="5364145"/>
          </a:xfrm>
          <a:prstGeom prst="rect">
            <a:avLst/>
          </a:prstGeom>
          <a:noFill/>
          <a:ln>
            <a:noFill/>
          </a:ln>
        </p:spPr>
        <p:txBody>
          <a:bodyPr anchorCtr="0" anchor="t" bIns="42875" lIns="85775" spcFirstLastPara="1" rIns="85775" wrap="square" tIns="42875">
            <a:noAutofit/>
          </a:bodyPr>
          <a:lstStyle/>
          <a:p>
            <a:pPr indent="-466380" lvl="0" marL="466380" rtl="0" algn="l">
              <a:lnSpc>
                <a:spcPct val="95000"/>
              </a:lnSpc>
              <a:spcBef>
                <a:spcPts val="0"/>
              </a:spcBef>
              <a:spcAft>
                <a:spcPts val="0"/>
              </a:spcAft>
              <a:buSzPts val="2210"/>
              <a:buFont typeface="Arial"/>
              <a:buAutoNum type="arabicPeriod"/>
            </a:pPr>
            <a:r>
              <a:rPr lang="en-US"/>
              <a:t>Signal Distortion  due to Speech encoding</a:t>
            </a:r>
            <a:endParaRPr/>
          </a:p>
          <a:p>
            <a:pPr indent="-261997" lvl="1" marL="688103" rtl="0" algn="l">
              <a:lnSpc>
                <a:spcPct val="95000"/>
              </a:lnSpc>
              <a:spcBef>
                <a:spcPts val="556"/>
              </a:spcBef>
              <a:spcAft>
                <a:spcPts val="0"/>
              </a:spcAft>
              <a:buSzPts val="1955"/>
              <a:buChar char="■"/>
            </a:pPr>
            <a:r>
              <a:rPr i="1" lang="en-US"/>
              <a:t>Lossy</a:t>
            </a:r>
            <a:r>
              <a:rPr lang="en-US"/>
              <a:t> encoding and </a:t>
            </a:r>
            <a:r>
              <a:rPr b="1" lang="en-US" u="sng"/>
              <a:t>compression</a:t>
            </a:r>
            <a:r>
              <a:rPr lang="en-US"/>
              <a:t> due to redundancy on voice will corrupt the data</a:t>
            </a:r>
            <a:endParaRPr/>
          </a:p>
          <a:p>
            <a:pPr indent="-466380" lvl="0" marL="466380" rtl="0" algn="l">
              <a:lnSpc>
                <a:spcPct val="95000"/>
              </a:lnSpc>
              <a:spcBef>
                <a:spcPts val="657"/>
              </a:spcBef>
              <a:spcAft>
                <a:spcPts val="0"/>
              </a:spcAft>
              <a:buSzPts val="2210"/>
              <a:buFont typeface="Arial"/>
              <a:buAutoNum type="arabicPeriod"/>
            </a:pPr>
            <a:r>
              <a:rPr lang="en-US"/>
              <a:t>Handoff error: Delay in cell handoff</a:t>
            </a:r>
            <a:r>
              <a:rPr lang="en-US" sz="2200">
                <a:solidFill>
                  <a:schemeClr val="dk1"/>
                </a:solidFill>
              </a:rPr>
              <a:t> ⇒ loss of data</a:t>
            </a:r>
            <a:endParaRPr/>
          </a:p>
          <a:p>
            <a:pPr indent="-466380" lvl="0" marL="466380" rtl="0" algn="l">
              <a:lnSpc>
                <a:spcPct val="95000"/>
              </a:lnSpc>
              <a:spcBef>
                <a:spcPts val="657"/>
              </a:spcBef>
              <a:spcAft>
                <a:spcPts val="0"/>
              </a:spcAft>
              <a:buSzPts val="2125"/>
              <a:buFont typeface="Arial"/>
              <a:buAutoNum type="arabicPeriod"/>
            </a:pPr>
            <a:r>
              <a:rPr lang="en-US" sz="2500">
                <a:solidFill>
                  <a:schemeClr val="dk1"/>
                </a:solidFill>
              </a:rPr>
              <a:t>Interface with PSTN</a:t>
            </a:r>
            <a:endParaRPr/>
          </a:p>
          <a:p>
            <a:pPr indent="-261997" lvl="1" marL="688103" rtl="0" algn="l">
              <a:lnSpc>
                <a:spcPct val="95000"/>
              </a:lnSpc>
              <a:spcBef>
                <a:spcPts val="556"/>
              </a:spcBef>
              <a:spcAft>
                <a:spcPts val="0"/>
              </a:spcAft>
              <a:buSzPts val="1955"/>
              <a:buChar char="■"/>
            </a:pPr>
            <a:r>
              <a:rPr lang="en-US">
                <a:solidFill>
                  <a:schemeClr val="dk1"/>
                </a:solidFill>
              </a:rPr>
              <a:t>Non voice services are not indicated by PSTN network </a:t>
            </a:r>
            <a:r>
              <a:rPr lang="en-US" sz="2200">
                <a:solidFill>
                  <a:schemeClr val="dk1"/>
                </a:solidFill>
              </a:rPr>
              <a:t>⇒ cellular network has to find a way to differentiate between voice and data calls</a:t>
            </a:r>
            <a:endParaRPr/>
          </a:p>
          <a:p>
            <a:pPr indent="-210174" lvl="2" marL="1062384" rtl="0" algn="l">
              <a:lnSpc>
                <a:spcPct val="95000"/>
              </a:lnSpc>
              <a:spcBef>
                <a:spcPts val="465"/>
              </a:spcBef>
              <a:spcAft>
                <a:spcPts val="0"/>
              </a:spcAft>
              <a:buSzPts val="1615"/>
              <a:buChar char="○"/>
            </a:pPr>
            <a:r>
              <a:rPr lang="en-US"/>
              <a:t>A control message could be transmitted all along the path of the call, to indicate a data call so that voice coding can be disabled.</a:t>
            </a:r>
            <a:endParaRPr/>
          </a:p>
          <a:p>
            <a:pPr indent="-210174" lvl="2" marL="1062384" rtl="0" algn="l">
              <a:lnSpc>
                <a:spcPct val="95000"/>
              </a:lnSpc>
              <a:spcBef>
                <a:spcPts val="465"/>
              </a:spcBef>
              <a:spcAft>
                <a:spcPts val="0"/>
              </a:spcAft>
              <a:buSzPts val="1615"/>
              <a:buChar char="○"/>
            </a:pPr>
            <a:r>
              <a:rPr lang="en-US"/>
              <a:t>A two-stage dial-up operation can be used, first to the cellular carrier and then to the subscriber. The carrier has different numbers for each service it offers. For example, to set up a data call with an MT, the cellular carrier is first dialed, and it then informs the MT of a data call.</a:t>
            </a:r>
            <a:endParaRPr/>
          </a:p>
          <a:p>
            <a:pPr indent="-210174" lvl="2" marL="1062384" rtl="0" algn="l">
              <a:lnSpc>
                <a:spcPct val="95000"/>
              </a:lnSpc>
              <a:spcBef>
                <a:spcPts val="465"/>
              </a:spcBef>
              <a:spcAft>
                <a:spcPts val="0"/>
              </a:spcAft>
              <a:buSzPts val="1615"/>
              <a:buChar char="○"/>
            </a:pPr>
            <a:r>
              <a:rPr lang="en-US"/>
              <a:t> A subscriber could be assigned separate subscriber numbers for each service he/she opts for.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5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5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5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Effect filter="fade" transition="in">
                                      <p:cBhvr>
                                        <p:cTn dur="500"/>
                                        <p:tgtEl>
                                          <p:spTgt spid="3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Effect filter="fade" transition="in">
                                      <p:cBhvr>
                                        <p:cTn dur="500"/>
                                        <p:tgtEl>
                                          <p:spTgt spid="3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Effect filter="fade" transition="in">
                                      <p:cBhvr>
                                        <p:cTn dur="500"/>
                                        <p:tgtEl>
                                          <p:spTgt spid="3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animEffect filter="fade" transition="in">
                                      <p:cBhvr>
                                        <p:cTn dur="500"/>
                                        <p:tgtEl>
                                          <p:spTgt spid="3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animEffect filter="fade" transition="in">
                                      <p:cBhvr>
                                        <p:cTn dur="500"/>
                                        <p:tgtEl>
                                          <p:spTgt spid="35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722775" y="4407207"/>
            <a:ext cx="7772260" cy="1361050"/>
          </a:xfrm>
          <a:prstGeom prst="rect">
            <a:avLst/>
          </a:prstGeom>
          <a:noFill/>
          <a:ln>
            <a:noFill/>
          </a:ln>
        </p:spPr>
        <p:txBody>
          <a:bodyPr anchorCtr="0" anchor="t" bIns="42875" lIns="85775" spcFirstLastPara="1" rIns="85775" wrap="square" tIns="42875">
            <a:noAutofit/>
          </a:bodyPr>
          <a:lstStyle/>
          <a:p>
            <a:pPr indent="0" lvl="0" marL="0" rtl="0" algn="l">
              <a:lnSpc>
                <a:spcPct val="93000"/>
              </a:lnSpc>
              <a:spcBef>
                <a:spcPts val="0"/>
              </a:spcBef>
              <a:spcAft>
                <a:spcPts val="0"/>
              </a:spcAft>
              <a:buNone/>
            </a:pPr>
            <a:r>
              <a:rPr lang="en-US"/>
              <a:t>CELLULAR ARCHITECTURE</a:t>
            </a:r>
            <a:endParaRPr/>
          </a:p>
        </p:txBody>
      </p:sp>
      <p:sp>
        <p:nvSpPr>
          <p:cNvPr id="75" name="Google Shape;75;p3"/>
          <p:cNvSpPr txBox="1"/>
          <p:nvPr>
            <p:ph idx="1" type="body"/>
          </p:nvPr>
        </p:nvSpPr>
        <p:spPr>
          <a:xfrm>
            <a:off x="722775" y="2905983"/>
            <a:ext cx="7772260" cy="1501224"/>
          </a:xfrm>
          <a:prstGeom prst="rect">
            <a:avLst/>
          </a:prstGeom>
          <a:noFill/>
          <a:ln>
            <a:noFill/>
          </a:ln>
        </p:spPr>
        <p:txBody>
          <a:bodyPr anchorCtr="0" anchor="b" bIns="42875" lIns="85775" spcFirstLastPara="1" rIns="85775" wrap="square" tIns="42875">
            <a:noAutofit/>
          </a:bodyPr>
          <a:lstStyle/>
          <a:p>
            <a:pPr indent="0" lvl="0" marL="0" rtl="0" algn="l">
              <a:lnSpc>
                <a:spcPct val="95000"/>
              </a:lnSpc>
              <a:spcBef>
                <a:spcPts val="0"/>
              </a:spcBef>
              <a:spcAft>
                <a:spcPts val="0"/>
              </a:spcAft>
              <a:buSzPts val="1615"/>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722317" y="4406907"/>
            <a:ext cx="7772401" cy="1362075"/>
          </a:xfrm>
          <a:prstGeom prst="rect">
            <a:avLst/>
          </a:prstGeom>
          <a:noFill/>
          <a:ln>
            <a:noFill/>
          </a:ln>
        </p:spPr>
        <p:txBody>
          <a:bodyPr anchorCtr="0" anchor="t" bIns="42875" lIns="85775" spcFirstLastPara="1" rIns="85775" wrap="square" tIns="42875">
            <a:noAutofit/>
          </a:bodyPr>
          <a:lstStyle/>
          <a:p>
            <a:pPr indent="0" lvl="0" marL="0" rtl="0" algn="l">
              <a:lnSpc>
                <a:spcPct val="93000"/>
              </a:lnSpc>
              <a:spcBef>
                <a:spcPts val="0"/>
              </a:spcBef>
              <a:spcAft>
                <a:spcPts val="0"/>
              </a:spcAft>
              <a:buNone/>
            </a:pPr>
            <a:r>
              <a:rPr lang="en-US"/>
              <a:t>2.5 G</a:t>
            </a:r>
            <a:endParaRPr/>
          </a:p>
        </p:txBody>
      </p:sp>
      <p:sp>
        <p:nvSpPr>
          <p:cNvPr id="362" name="Google Shape;362;p30"/>
          <p:cNvSpPr txBox="1"/>
          <p:nvPr>
            <p:ph idx="1" type="body"/>
          </p:nvPr>
        </p:nvSpPr>
        <p:spPr>
          <a:xfrm>
            <a:off x="722317" y="2906716"/>
            <a:ext cx="7772401" cy="1500187"/>
          </a:xfrm>
          <a:prstGeom prst="rect">
            <a:avLst/>
          </a:prstGeom>
          <a:noFill/>
          <a:ln>
            <a:noFill/>
          </a:ln>
        </p:spPr>
        <p:txBody>
          <a:bodyPr anchorCtr="0" anchor="b" bIns="42875" lIns="85775" spcFirstLastPara="1" rIns="85775" wrap="square" tIns="42875">
            <a:noAutofit/>
          </a:bodyPr>
          <a:lstStyle/>
          <a:p>
            <a:pPr indent="0" lvl="0" marL="0" rtl="0" algn="l">
              <a:lnSpc>
                <a:spcPct val="95000"/>
              </a:lnSpc>
              <a:spcBef>
                <a:spcPts val="0"/>
              </a:spcBef>
              <a:spcAft>
                <a:spcPts val="0"/>
              </a:spcAft>
              <a:buSzPts val="1615"/>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type="title"/>
          </p:nvPr>
        </p:nvSpPr>
        <p:spPr>
          <a:xfrm>
            <a:off x="1423268" y="0"/>
            <a:ext cx="7573115"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Data Services Over GSM</a:t>
            </a:r>
            <a:br>
              <a:rPr lang="en-US"/>
            </a:br>
            <a:r>
              <a:rPr lang="en-US"/>
              <a:t>2.5G</a:t>
            </a:r>
            <a:endParaRPr/>
          </a:p>
        </p:txBody>
      </p:sp>
      <p:sp>
        <p:nvSpPr>
          <p:cNvPr id="369" name="Google Shape;369;p31"/>
          <p:cNvSpPr txBox="1"/>
          <p:nvPr>
            <p:ph idx="1" type="body"/>
          </p:nvPr>
        </p:nvSpPr>
        <p:spPr>
          <a:xfrm>
            <a:off x="381000" y="2057400"/>
            <a:ext cx="8229043" cy="2196402"/>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Intended as a stop-gap until 3G comes</a:t>
            </a:r>
            <a:endParaRPr/>
          </a:p>
          <a:p>
            <a:pPr indent="-315261" lvl="0" marL="315261" rtl="0" algn="l">
              <a:lnSpc>
                <a:spcPct val="95000"/>
              </a:lnSpc>
              <a:spcBef>
                <a:spcPts val="657"/>
              </a:spcBef>
              <a:spcAft>
                <a:spcPts val="0"/>
              </a:spcAft>
              <a:buSzPts val="2210"/>
              <a:buChar char="●"/>
            </a:pPr>
            <a:r>
              <a:rPr lang="en-US"/>
              <a:t>Compared to 2G systems, 2.5G systems enables high speed data communications,  provides continuous connection to internet.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2"/>
          <p:cNvSpPr/>
          <p:nvPr/>
        </p:nvSpPr>
        <p:spPr>
          <a:xfrm>
            <a:off x="1" y="0"/>
            <a:ext cx="115589" cy="1145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32"/>
          <p:cNvSpPr txBox="1"/>
          <p:nvPr>
            <p:ph type="title"/>
          </p:nvPr>
        </p:nvSpPr>
        <p:spPr>
          <a:xfrm>
            <a:off x="2336832" y="488791"/>
            <a:ext cx="3736423" cy="413613"/>
          </a:xfrm>
          <a:prstGeom prst="rect">
            <a:avLst/>
          </a:prstGeom>
          <a:noFill/>
          <a:ln>
            <a:noFill/>
          </a:ln>
        </p:spPr>
        <p:txBody>
          <a:bodyPr anchorCtr="0" anchor="ctr" bIns="0" lIns="0" spcFirstLastPara="1" rIns="0" wrap="square" tIns="12725">
            <a:spAutoFit/>
          </a:bodyPr>
          <a:lstStyle/>
          <a:p>
            <a:pPr indent="0" lvl="0" marL="12738" rtl="0" algn="ctr">
              <a:lnSpc>
                <a:spcPct val="93000"/>
              </a:lnSpc>
              <a:spcBef>
                <a:spcPts val="0"/>
              </a:spcBef>
              <a:spcAft>
                <a:spcPts val="0"/>
              </a:spcAft>
              <a:buNone/>
            </a:pPr>
            <a:r>
              <a:rPr lang="en-US" sz="2800"/>
              <a:t>2.5G Wireless System</a:t>
            </a:r>
            <a:endParaRPr/>
          </a:p>
        </p:txBody>
      </p:sp>
      <p:sp>
        <p:nvSpPr>
          <p:cNvPr id="376" name="Google Shape;376;p32"/>
          <p:cNvSpPr txBox="1"/>
          <p:nvPr/>
        </p:nvSpPr>
        <p:spPr>
          <a:xfrm>
            <a:off x="-76200" y="1219200"/>
            <a:ext cx="9028410" cy="5245064"/>
          </a:xfrm>
          <a:prstGeom prst="rect">
            <a:avLst/>
          </a:prstGeom>
          <a:noFill/>
          <a:ln>
            <a:noFill/>
          </a:ln>
        </p:spPr>
        <p:txBody>
          <a:bodyPr anchorCtr="0" anchor="t" bIns="0" lIns="0" spcFirstLastPara="1" rIns="0" wrap="square" tIns="12725">
            <a:spAutoFit/>
          </a:bodyPr>
          <a:lstStyle/>
          <a:p>
            <a:pPr indent="0" lvl="0" marL="392113" marR="0" rtl="0" algn="l">
              <a:lnSpc>
                <a:spcPct val="100000"/>
              </a:lnSpc>
              <a:spcBef>
                <a:spcPts val="0"/>
              </a:spcBef>
              <a:spcAft>
                <a:spcPts val="0"/>
              </a:spcAft>
              <a:buClr>
                <a:srgbClr val="3333CC"/>
              </a:buClr>
              <a:buSzPts val="1134"/>
              <a:buFont typeface="Noto Sans Symbols"/>
              <a:buNone/>
            </a:pPr>
            <a:r>
              <a:t/>
            </a:r>
            <a:endParaRPr b="1" sz="1800">
              <a:solidFill>
                <a:srgbClr val="000000"/>
              </a:solidFill>
              <a:latin typeface="Arial"/>
              <a:ea typeface="Arial"/>
              <a:cs typeface="Arial"/>
              <a:sym typeface="Arial"/>
            </a:endParaRPr>
          </a:p>
          <a:p>
            <a:pPr indent="-100012" lvl="1" marL="392113" marR="0" rtl="0" algn="l">
              <a:lnSpc>
                <a:spcPct val="100000"/>
              </a:lnSpc>
              <a:spcBef>
                <a:spcPts val="0"/>
              </a:spcBef>
              <a:spcAft>
                <a:spcPts val="0"/>
              </a:spcAft>
              <a:buClr>
                <a:srgbClr val="3333CC"/>
              </a:buClr>
              <a:buSzPts val="1575"/>
              <a:buFont typeface="Noto Sans Symbols"/>
              <a:buChar char="■"/>
            </a:pPr>
            <a:r>
              <a:rPr b="0" i="0" lang="en-US" sz="2500" u="none" cap="none" strike="noStrike">
                <a:solidFill>
                  <a:srgbClr val="000000"/>
                </a:solidFill>
                <a:latin typeface="Times New Roman"/>
                <a:ea typeface="Times New Roman"/>
                <a:cs typeface="Times New Roman"/>
                <a:sym typeface="Times New Roman"/>
              </a:rPr>
              <a:t>High Speed Circuit Switched Data HSCSD, </a:t>
            </a:r>
            <a:r>
              <a:rPr b="0" i="0" lang="en-US" sz="1500" u="none" cap="none" strike="noStrike">
                <a:solidFill>
                  <a:srgbClr val="000000"/>
                </a:solidFill>
                <a:latin typeface="Arial"/>
                <a:ea typeface="Arial"/>
                <a:cs typeface="Arial"/>
                <a:sym typeface="Arial"/>
              </a:rPr>
              <a:t>first attempt data rates up to </a:t>
            </a:r>
            <a:r>
              <a:rPr b="0" i="0" lang="en-US" sz="1500" u="none" cap="none" strike="noStrike">
                <a:solidFill>
                  <a:srgbClr val="3333CC"/>
                </a:solidFill>
                <a:latin typeface="Arial"/>
                <a:ea typeface="Arial"/>
                <a:cs typeface="Arial"/>
                <a:sym typeface="Arial"/>
              </a:rPr>
              <a:t>115kbps</a:t>
            </a:r>
            <a:endParaRPr/>
          </a:p>
          <a:p>
            <a:pPr indent="0" lvl="0" marL="328613" marR="0" rtl="0" algn="l">
              <a:lnSpc>
                <a:spcPct val="100000"/>
              </a:lnSpc>
              <a:spcBef>
                <a:spcPts val="0"/>
              </a:spcBef>
              <a:spcAft>
                <a:spcPts val="0"/>
              </a:spcAft>
              <a:buClr>
                <a:srgbClr val="3333CC"/>
              </a:buClr>
              <a:buSzPts val="1134"/>
              <a:buFont typeface="Times New Roman"/>
              <a:buNone/>
            </a:pPr>
            <a:r>
              <a:t/>
            </a:r>
            <a:endParaRPr b="1" sz="1800">
              <a:solidFill>
                <a:srgbClr val="000000"/>
              </a:solidFill>
              <a:latin typeface="Arial"/>
              <a:ea typeface="Arial"/>
              <a:cs typeface="Arial"/>
              <a:sym typeface="Arial"/>
            </a:endParaRPr>
          </a:p>
          <a:p>
            <a:pPr indent="-72009" lvl="0" marL="392113" marR="0" rtl="0" algn="l">
              <a:lnSpc>
                <a:spcPct val="100000"/>
              </a:lnSpc>
              <a:spcBef>
                <a:spcPts val="0"/>
              </a:spcBef>
              <a:spcAft>
                <a:spcPts val="0"/>
              </a:spcAft>
              <a:buClr>
                <a:srgbClr val="3333CC"/>
              </a:buClr>
              <a:buSzPts val="1134"/>
              <a:buFont typeface="Noto Sans Symbols"/>
              <a:buChar char="■"/>
            </a:pPr>
            <a:r>
              <a:rPr b="1" lang="en-US" sz="1800">
                <a:solidFill>
                  <a:srgbClr val="000000"/>
                </a:solidFill>
                <a:latin typeface="Arial"/>
                <a:ea typeface="Arial"/>
                <a:cs typeface="Arial"/>
                <a:sym typeface="Arial"/>
              </a:rPr>
              <a:t>CDPD </a:t>
            </a:r>
            <a:r>
              <a:rPr lang="en-US" sz="1800">
                <a:solidFill>
                  <a:srgbClr val="000000"/>
                </a:solidFill>
                <a:latin typeface="Arial"/>
                <a:ea typeface="Arial"/>
                <a:cs typeface="Arial"/>
                <a:sym typeface="Arial"/>
              </a:rPr>
              <a:t>(</a:t>
            </a:r>
            <a:r>
              <a:rPr lang="en-US" sz="1500">
                <a:solidFill>
                  <a:srgbClr val="000000"/>
                </a:solidFill>
                <a:latin typeface="Arial"/>
                <a:ea typeface="Arial"/>
                <a:cs typeface="Arial"/>
                <a:sym typeface="Arial"/>
              </a:rPr>
              <a:t>Cellular Digital Packet Data), a data service for 1st and 2nd generation US cellular  systems without additional bandwidth requirement, packet channels are dynamically assigned to  idle voice channels. Support </a:t>
            </a:r>
            <a:r>
              <a:rPr lang="en-US" sz="1500">
                <a:solidFill>
                  <a:srgbClr val="3333CC"/>
                </a:solidFill>
                <a:latin typeface="Arial"/>
                <a:ea typeface="Arial"/>
                <a:cs typeface="Arial"/>
                <a:sym typeface="Arial"/>
              </a:rPr>
              <a:t>19.2 kbps </a:t>
            </a:r>
            <a:r>
              <a:rPr lang="en-US" sz="1500">
                <a:solidFill>
                  <a:srgbClr val="000000"/>
                </a:solidFill>
                <a:latin typeface="Arial"/>
                <a:ea typeface="Arial"/>
                <a:cs typeface="Arial"/>
                <a:sym typeface="Arial"/>
              </a:rPr>
              <a:t>data rate.</a:t>
            </a:r>
            <a:endParaRPr/>
          </a:p>
          <a:p>
            <a:pPr indent="0" lvl="0" marL="392113" marR="0" rtl="0" algn="l">
              <a:lnSpc>
                <a:spcPct val="100000"/>
              </a:lnSpc>
              <a:spcBef>
                <a:spcPts val="0"/>
              </a:spcBef>
              <a:spcAft>
                <a:spcPts val="0"/>
              </a:spcAft>
              <a:buClr>
                <a:srgbClr val="3333CC"/>
              </a:buClr>
              <a:buSzPts val="1134"/>
              <a:buFont typeface="Noto Sans Symbols"/>
              <a:buNone/>
            </a:pPr>
            <a:r>
              <a:t/>
            </a:r>
            <a:endParaRPr b="1" sz="1800">
              <a:solidFill>
                <a:srgbClr val="000000"/>
              </a:solidFill>
              <a:latin typeface="Arial"/>
              <a:ea typeface="Arial"/>
              <a:cs typeface="Arial"/>
              <a:sym typeface="Arial"/>
            </a:endParaRPr>
          </a:p>
          <a:p>
            <a:pPr indent="-72009" lvl="0" marL="392113" marR="0" rtl="0" algn="l">
              <a:lnSpc>
                <a:spcPct val="100000"/>
              </a:lnSpc>
              <a:spcBef>
                <a:spcPts val="0"/>
              </a:spcBef>
              <a:spcAft>
                <a:spcPts val="0"/>
              </a:spcAft>
              <a:buClr>
                <a:srgbClr val="3333CC"/>
              </a:buClr>
              <a:buSzPts val="1134"/>
              <a:buFont typeface="Noto Sans Symbols"/>
              <a:buChar char="■"/>
            </a:pPr>
            <a:r>
              <a:rPr b="1" lang="en-US" sz="1800">
                <a:solidFill>
                  <a:srgbClr val="000000"/>
                </a:solidFill>
                <a:latin typeface="Arial"/>
                <a:ea typeface="Arial"/>
                <a:cs typeface="Arial"/>
                <a:sym typeface="Arial"/>
              </a:rPr>
              <a:t>GPRS </a:t>
            </a:r>
            <a:r>
              <a:rPr lang="en-US" sz="1800">
                <a:solidFill>
                  <a:srgbClr val="000000"/>
                </a:solidFill>
                <a:latin typeface="Arial"/>
                <a:ea typeface="Arial"/>
                <a:cs typeface="Arial"/>
                <a:sym typeface="Arial"/>
              </a:rPr>
              <a:t>(</a:t>
            </a:r>
            <a:r>
              <a:rPr lang="en-US" sz="1500">
                <a:solidFill>
                  <a:srgbClr val="000000"/>
                </a:solidFill>
                <a:latin typeface="Arial"/>
                <a:ea typeface="Arial"/>
                <a:cs typeface="Arial"/>
                <a:sym typeface="Arial"/>
              </a:rPr>
              <a:t>General Packet Radio Service), based on GSM by allowing multiple slots of a GSM  radio channel be dedicated to an individual user, promises data rate from </a:t>
            </a:r>
            <a:r>
              <a:rPr lang="en-US" sz="1500">
                <a:solidFill>
                  <a:srgbClr val="3333CC"/>
                </a:solidFill>
                <a:latin typeface="Arial"/>
                <a:ea typeface="Arial"/>
                <a:cs typeface="Arial"/>
                <a:sym typeface="Arial"/>
              </a:rPr>
              <a:t>56 kbps to 171.2 kbps</a:t>
            </a:r>
            <a:r>
              <a:rPr lang="en-US" sz="1500">
                <a:solidFill>
                  <a:srgbClr val="000000"/>
                </a:solidFill>
                <a:latin typeface="Arial"/>
                <a:ea typeface="Arial"/>
                <a:cs typeface="Arial"/>
                <a:sym typeface="Arial"/>
              </a:rPr>
              <a:t>---  continuous connection to the Internet for mobile phone and computer users, easy access to VPN  (Virtual Private Network).</a:t>
            </a:r>
            <a:endParaRPr/>
          </a:p>
          <a:p>
            <a:pPr indent="0" lvl="0" marL="392113" marR="0" rtl="0" algn="l">
              <a:lnSpc>
                <a:spcPct val="100000"/>
              </a:lnSpc>
              <a:spcBef>
                <a:spcPts val="34"/>
              </a:spcBef>
              <a:spcAft>
                <a:spcPts val="0"/>
              </a:spcAft>
              <a:buClr>
                <a:srgbClr val="3333CC"/>
              </a:buClr>
              <a:buSzPts val="2200"/>
              <a:buFont typeface="Noto Sans Symbols"/>
              <a:buNone/>
            </a:pPr>
            <a:r>
              <a:t/>
            </a:r>
            <a:endParaRPr sz="2200">
              <a:solidFill>
                <a:srgbClr val="000000"/>
              </a:solidFill>
              <a:latin typeface="Times New Roman"/>
              <a:ea typeface="Times New Roman"/>
              <a:cs typeface="Times New Roman"/>
              <a:sym typeface="Times New Roman"/>
            </a:endParaRPr>
          </a:p>
          <a:p>
            <a:pPr indent="-72009" lvl="0" marL="392113" marR="0" rtl="0" algn="l">
              <a:lnSpc>
                <a:spcPct val="100000"/>
              </a:lnSpc>
              <a:spcBef>
                <a:spcPts val="0"/>
              </a:spcBef>
              <a:spcAft>
                <a:spcPts val="0"/>
              </a:spcAft>
              <a:buClr>
                <a:srgbClr val="3333CC"/>
              </a:buClr>
              <a:buSzPts val="1134"/>
              <a:buFont typeface="Noto Sans Symbols"/>
              <a:buChar char="■"/>
            </a:pPr>
            <a:r>
              <a:rPr b="1" lang="en-US" sz="1800">
                <a:solidFill>
                  <a:srgbClr val="000000"/>
                </a:solidFill>
                <a:latin typeface="Arial"/>
                <a:ea typeface="Arial"/>
                <a:cs typeface="Arial"/>
                <a:sym typeface="Arial"/>
              </a:rPr>
              <a:t>EDGE </a:t>
            </a:r>
            <a:r>
              <a:rPr lang="en-US" sz="1800">
                <a:solidFill>
                  <a:srgbClr val="000000"/>
                </a:solidFill>
                <a:latin typeface="Arial"/>
                <a:ea typeface="Arial"/>
                <a:cs typeface="Arial"/>
                <a:sym typeface="Arial"/>
              </a:rPr>
              <a:t>(</a:t>
            </a:r>
            <a:r>
              <a:rPr lang="en-US" sz="1500">
                <a:solidFill>
                  <a:srgbClr val="000000"/>
                </a:solidFill>
                <a:latin typeface="Arial"/>
                <a:ea typeface="Arial"/>
                <a:cs typeface="Arial"/>
                <a:sym typeface="Arial"/>
              </a:rPr>
              <a:t>Enhanced Data Rates for GSM Evolution), providing </a:t>
            </a:r>
            <a:r>
              <a:rPr lang="en-US" sz="1500">
                <a:solidFill>
                  <a:srgbClr val="3333CC"/>
                </a:solidFill>
                <a:latin typeface="Arial"/>
                <a:ea typeface="Arial"/>
                <a:cs typeface="Arial"/>
                <a:sym typeface="Arial"/>
              </a:rPr>
              <a:t>384</a:t>
            </a:r>
            <a:r>
              <a:rPr lang="en-US" sz="1500">
                <a:solidFill>
                  <a:srgbClr val="000000"/>
                </a:solidFill>
                <a:latin typeface="Arial"/>
                <a:ea typeface="Arial"/>
                <a:cs typeface="Arial"/>
                <a:sym typeface="Arial"/>
              </a:rPr>
              <a:t> </a:t>
            </a:r>
            <a:r>
              <a:rPr lang="en-US" sz="1500">
                <a:solidFill>
                  <a:srgbClr val="3333CC"/>
                </a:solidFill>
                <a:latin typeface="Arial"/>
                <a:ea typeface="Arial"/>
                <a:cs typeface="Arial"/>
                <a:sym typeface="Arial"/>
              </a:rPr>
              <a:t>kbps </a:t>
            </a:r>
            <a:r>
              <a:rPr lang="en-US" sz="1500">
                <a:solidFill>
                  <a:srgbClr val="000000"/>
                </a:solidFill>
                <a:latin typeface="Arial"/>
                <a:ea typeface="Arial"/>
                <a:cs typeface="Arial"/>
                <a:sym typeface="Arial"/>
              </a:rPr>
              <a:t>rate by using improved  modulation (8-PSK instead of GMSK in GSM) and relaxed error control. Also referred to as  EGPRS.</a:t>
            </a:r>
            <a:endParaRPr/>
          </a:p>
          <a:p>
            <a:pPr indent="0" lvl="0" marL="392113" marR="0" rtl="0" algn="l">
              <a:lnSpc>
                <a:spcPct val="100000"/>
              </a:lnSpc>
              <a:spcBef>
                <a:spcPts val="45"/>
              </a:spcBef>
              <a:spcAft>
                <a:spcPts val="0"/>
              </a:spcAft>
              <a:buClr>
                <a:srgbClr val="3333CC"/>
              </a:buClr>
              <a:buSzPts val="2200"/>
              <a:buFont typeface="Noto Sans Symbols"/>
              <a:buNone/>
            </a:pPr>
            <a:r>
              <a:t/>
            </a:r>
            <a:endParaRPr sz="2200">
              <a:solidFill>
                <a:srgbClr val="000000"/>
              </a:solidFill>
              <a:latin typeface="Times New Roman"/>
              <a:ea typeface="Times New Roman"/>
              <a:cs typeface="Times New Roman"/>
              <a:sym typeface="Times New Roman"/>
            </a:endParaRPr>
          </a:p>
          <a:p>
            <a:pPr indent="-72009" lvl="0" marL="392113" marR="0" rtl="0" algn="just">
              <a:lnSpc>
                <a:spcPct val="100000"/>
              </a:lnSpc>
              <a:spcBef>
                <a:spcPts val="0"/>
              </a:spcBef>
              <a:spcAft>
                <a:spcPts val="0"/>
              </a:spcAft>
              <a:buClr>
                <a:srgbClr val="3333CC"/>
              </a:buClr>
              <a:buSzPts val="1134"/>
              <a:buFont typeface="Noto Sans Symbols"/>
              <a:buChar char="■"/>
            </a:pPr>
            <a:r>
              <a:rPr b="1" lang="en-US" sz="1800">
                <a:solidFill>
                  <a:srgbClr val="000000"/>
                </a:solidFill>
                <a:latin typeface="Arial"/>
                <a:ea typeface="Arial"/>
                <a:cs typeface="Arial"/>
                <a:sym typeface="Arial"/>
              </a:rPr>
              <a:t>CDMA one (IS-95B)</a:t>
            </a:r>
            <a:r>
              <a:rPr lang="en-US" sz="1800">
                <a:solidFill>
                  <a:srgbClr val="000000"/>
                </a:solidFill>
                <a:latin typeface="Arial"/>
                <a:ea typeface="Arial"/>
                <a:cs typeface="Arial"/>
                <a:sym typeface="Arial"/>
              </a:rPr>
              <a:t>: </a:t>
            </a:r>
            <a:r>
              <a:rPr lang="en-US" sz="1500">
                <a:solidFill>
                  <a:srgbClr val="000000"/>
                </a:solidFill>
                <a:latin typeface="Arial"/>
                <a:ea typeface="Arial"/>
                <a:cs typeface="Arial"/>
                <a:sym typeface="Arial"/>
              </a:rPr>
              <a:t>Providing high speed data access on a common CDMA radio channel  by dedicating multiple orthogonal user channels for specific users or specific purposes. Support </a:t>
            </a:r>
            <a:r>
              <a:rPr lang="en-US" sz="1500">
                <a:solidFill>
                  <a:srgbClr val="3333CC"/>
                </a:solidFill>
                <a:latin typeface="Arial"/>
                <a:ea typeface="Arial"/>
                <a:cs typeface="Arial"/>
                <a:sym typeface="Arial"/>
              </a:rPr>
              <a:t> 115.2kbps</a:t>
            </a:r>
            <a:r>
              <a:rPr lang="en-US" sz="1500">
                <a:solidFill>
                  <a:srgbClr val="000000"/>
                </a:solidFill>
                <a:latin typeface="Arial"/>
                <a:ea typeface="Arial"/>
                <a:cs typeface="Arial"/>
                <a:sym typeface="Arial"/>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2500">
                <a:solidFill>
                  <a:schemeClr val="accent2"/>
                </a:solidFill>
              </a:rPr>
              <a:t>Data Services Over GSM</a:t>
            </a:r>
            <a:br>
              <a:rPr lang="en-US" sz="2500"/>
            </a:br>
            <a:r>
              <a:rPr lang="en-US" sz="2500"/>
              <a:t>High-Speed Circuit Switched Data (HSCSD)</a:t>
            </a:r>
            <a:endParaRPr/>
          </a:p>
        </p:txBody>
      </p:sp>
      <p:sp>
        <p:nvSpPr>
          <p:cNvPr id="383" name="Google Shape;383;p33"/>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First attempt to get high-speed data over GSM</a:t>
            </a:r>
            <a:endParaRPr/>
          </a:p>
          <a:p>
            <a:pPr indent="-315261" lvl="0" marL="315261" rtl="0" algn="l">
              <a:lnSpc>
                <a:spcPct val="95000"/>
              </a:lnSpc>
              <a:spcBef>
                <a:spcPts val="657"/>
              </a:spcBef>
              <a:spcAft>
                <a:spcPts val="0"/>
              </a:spcAft>
              <a:buSzPts val="2210"/>
              <a:buChar char="●"/>
            </a:pPr>
            <a:r>
              <a:rPr lang="en-US"/>
              <a:t>Allows data users to use the full TDMA Frame 1 to 8 slots</a:t>
            </a:r>
            <a:endParaRPr/>
          </a:p>
          <a:p>
            <a:pPr indent="-315261" lvl="0" marL="315261" rtl="0" algn="l">
              <a:lnSpc>
                <a:spcPct val="95000"/>
              </a:lnSpc>
              <a:spcBef>
                <a:spcPts val="657"/>
              </a:spcBef>
              <a:spcAft>
                <a:spcPts val="0"/>
              </a:spcAft>
              <a:buSzPts val="2210"/>
              <a:buChar char="●"/>
            </a:pPr>
            <a:r>
              <a:rPr lang="en-US"/>
              <a:t>Data rates up to 115 kbps</a:t>
            </a:r>
            <a:endParaRPr/>
          </a:p>
          <a:p>
            <a:pPr indent="-315261" lvl="0" marL="315261" rtl="0" algn="l">
              <a:lnSpc>
                <a:spcPct val="95000"/>
              </a:lnSpc>
              <a:spcBef>
                <a:spcPts val="657"/>
              </a:spcBef>
              <a:spcAft>
                <a:spcPts val="0"/>
              </a:spcAft>
              <a:buSzPts val="2210"/>
              <a:buChar char="●"/>
            </a:pPr>
            <a:r>
              <a:rPr lang="en-US"/>
              <a:t>Circuit switched ⇒ Constant data rate</a:t>
            </a:r>
            <a:endParaRPr/>
          </a:p>
          <a:p>
            <a:pPr indent="-261997" lvl="1" marL="688103" rtl="0" algn="l">
              <a:lnSpc>
                <a:spcPct val="95000"/>
              </a:lnSpc>
              <a:spcBef>
                <a:spcPts val="556"/>
              </a:spcBef>
              <a:spcAft>
                <a:spcPts val="0"/>
              </a:spcAft>
              <a:buSzPts val="1955"/>
              <a:buChar char="■"/>
            </a:pPr>
            <a:r>
              <a:rPr lang="en-US"/>
              <a:t>Not suitable for bursty data</a:t>
            </a:r>
            <a:endParaRPr/>
          </a:p>
          <a:p>
            <a:pPr indent="-261997" lvl="1" marL="688103" rtl="0" algn="l">
              <a:lnSpc>
                <a:spcPct val="95000"/>
              </a:lnSpc>
              <a:spcBef>
                <a:spcPts val="556"/>
              </a:spcBef>
              <a:spcAft>
                <a:spcPts val="0"/>
              </a:spcAft>
              <a:buSzPts val="1955"/>
              <a:buChar char="■"/>
            </a:pPr>
            <a:r>
              <a:rPr lang="en-US"/>
              <a:t>Not widely implemented</a:t>
            </a:r>
            <a:endParaRPr/>
          </a:p>
          <a:p>
            <a:pPr indent="-315261" lvl="0" marL="315261" rtl="0" algn="l">
              <a:lnSpc>
                <a:spcPct val="95000"/>
              </a:lnSpc>
              <a:spcBef>
                <a:spcPts val="657"/>
              </a:spcBef>
              <a:spcAft>
                <a:spcPts val="0"/>
              </a:spcAft>
              <a:buSzPts val="2210"/>
              <a:buChar char="●"/>
            </a:pPr>
            <a:r>
              <a:rPr lang="en-US"/>
              <a:t>Main disadvantages</a:t>
            </a:r>
            <a:endParaRPr/>
          </a:p>
          <a:p>
            <a:pPr indent="-261997" lvl="1" marL="688103" rtl="0" algn="l">
              <a:lnSpc>
                <a:spcPct val="95000"/>
              </a:lnSpc>
              <a:spcBef>
                <a:spcPts val="556"/>
              </a:spcBef>
              <a:spcAft>
                <a:spcPts val="0"/>
              </a:spcAft>
              <a:buSzPts val="1955"/>
              <a:buChar char="■"/>
            </a:pPr>
            <a:r>
              <a:rPr lang="en-US"/>
              <a:t>Increases blocking probability because subscriber occupies 8 logical channel</a:t>
            </a:r>
            <a:endParaRPr/>
          </a:p>
          <a:p>
            <a:pPr indent="-315261" lvl="0" marL="315261" rtl="0" algn="l">
              <a:lnSpc>
                <a:spcPct val="95000"/>
              </a:lnSpc>
              <a:spcBef>
                <a:spcPts val="657"/>
              </a:spcBef>
              <a:spcAft>
                <a:spcPts val="0"/>
              </a:spcAft>
              <a:buSzPts val="2210"/>
              <a:buChar char="●"/>
            </a:pPr>
            <a:r>
              <a:rPr lang="en-US"/>
              <a:t>GPRS is more widely implemented</a:t>
            </a:r>
            <a:endParaRPr/>
          </a:p>
          <a:p>
            <a:pPr indent="-174925" lvl="0" marL="315261" rtl="0" algn="l">
              <a:lnSpc>
                <a:spcPct val="95000"/>
              </a:lnSpc>
              <a:spcBef>
                <a:spcPts val="657"/>
              </a:spcBef>
              <a:spcAft>
                <a:spcPts val="0"/>
              </a:spcAft>
              <a:buSzPts val="2210"/>
              <a:buNone/>
            </a:pPr>
            <a:r>
              <a:t/>
            </a:r>
            <a:endParaRPr/>
          </a:p>
          <a:p>
            <a:pPr indent="-174925" lvl="0" marL="315261" rtl="0" algn="l">
              <a:lnSpc>
                <a:spcPct val="95000"/>
              </a:lnSpc>
              <a:spcBef>
                <a:spcPts val="657"/>
              </a:spcBef>
              <a:spcAft>
                <a:spcPts val="0"/>
              </a:spcAft>
              <a:buSzPts val="221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3400">
                <a:solidFill>
                  <a:schemeClr val="accent2"/>
                </a:solidFill>
              </a:rPr>
              <a:t>Data Services Over GSM</a:t>
            </a:r>
            <a:br>
              <a:rPr lang="en-US" sz="3400"/>
            </a:br>
            <a:r>
              <a:rPr lang="en-US" sz="2900"/>
              <a:t>General Packet Radio Service (GPRS)</a:t>
            </a:r>
            <a:endParaRPr sz="3400"/>
          </a:p>
        </p:txBody>
      </p:sp>
      <p:sp>
        <p:nvSpPr>
          <p:cNvPr id="390" name="Google Shape;390;p34"/>
          <p:cNvSpPr txBox="1"/>
          <p:nvPr>
            <p:ph idx="1" type="body"/>
          </p:nvPr>
        </p:nvSpPr>
        <p:spPr>
          <a:xfrm>
            <a:off x="467923" y="1327889"/>
            <a:ext cx="8676077" cy="3636247"/>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1870"/>
              <a:buChar char="●"/>
            </a:pPr>
            <a:r>
              <a:rPr lang="en-US" sz="2200"/>
              <a:t>Provide increased data rates based on </a:t>
            </a:r>
            <a:r>
              <a:rPr lang="en-US" sz="2200" u="sng"/>
              <a:t>Packet switching </a:t>
            </a:r>
            <a:r>
              <a:rPr lang="en-US" sz="2200"/>
              <a:t>for data transmission</a:t>
            </a:r>
            <a:endParaRPr/>
          </a:p>
          <a:p>
            <a:pPr indent="-315261" lvl="0" marL="315261" rtl="0" algn="l">
              <a:lnSpc>
                <a:spcPct val="95000"/>
              </a:lnSpc>
              <a:spcBef>
                <a:spcPts val="657"/>
              </a:spcBef>
              <a:spcAft>
                <a:spcPts val="0"/>
              </a:spcAft>
              <a:buSzPts val="1870"/>
              <a:buChar char="●"/>
            </a:pPr>
            <a:r>
              <a:rPr lang="en-US" sz="2200"/>
              <a:t>Standard GSM has 8 slots per 200 kHz channel ⇒one slot 22.8 kbps for uplink and downlink (data +error) which means data is 21.4kbps  </a:t>
            </a:r>
            <a:endParaRPr/>
          </a:p>
          <a:p>
            <a:pPr indent="-315261" lvl="0" marL="315261" rtl="0" algn="l">
              <a:lnSpc>
                <a:spcPct val="95000"/>
              </a:lnSpc>
              <a:spcBef>
                <a:spcPts val="657"/>
              </a:spcBef>
              <a:spcAft>
                <a:spcPts val="0"/>
              </a:spcAft>
              <a:buSzPts val="1870"/>
              <a:buChar char="●"/>
            </a:pPr>
            <a:r>
              <a:rPr lang="en-US" sz="2200"/>
              <a:t>GPRS allows any number of slots to a user</a:t>
            </a:r>
            <a:endParaRPr/>
          </a:p>
          <a:p>
            <a:pPr indent="-261997" lvl="1" marL="688103" rtl="0" algn="l">
              <a:lnSpc>
                <a:spcPct val="95000"/>
              </a:lnSpc>
              <a:spcBef>
                <a:spcPts val="556"/>
              </a:spcBef>
              <a:spcAft>
                <a:spcPts val="0"/>
              </a:spcAft>
              <a:buSzPts val="1530"/>
              <a:buChar char="■"/>
            </a:pPr>
            <a:r>
              <a:rPr lang="en-US" sz="1800"/>
              <a:t>GMSK modulation 1 bit per sample</a:t>
            </a:r>
            <a:endParaRPr/>
          </a:p>
          <a:p>
            <a:pPr indent="-261997" lvl="1" marL="688103" rtl="0" algn="l">
              <a:lnSpc>
                <a:spcPct val="95000"/>
              </a:lnSpc>
              <a:spcBef>
                <a:spcPts val="556"/>
              </a:spcBef>
              <a:spcAft>
                <a:spcPts val="0"/>
              </a:spcAft>
              <a:buSzPts val="1530"/>
              <a:buChar char="■"/>
            </a:pPr>
            <a:r>
              <a:rPr lang="en-US" sz="1800"/>
              <a:t>4 different codings  CS1,.., CS4 used depending upon channel condition</a:t>
            </a:r>
            <a:endParaRPr/>
          </a:p>
          <a:p>
            <a:pPr indent="-261997" lvl="1" marL="688103" rtl="0" algn="l">
              <a:lnSpc>
                <a:spcPct val="95000"/>
              </a:lnSpc>
              <a:spcBef>
                <a:spcPts val="556"/>
              </a:spcBef>
              <a:spcAft>
                <a:spcPts val="0"/>
              </a:spcAft>
              <a:buSzPts val="1530"/>
              <a:buChar char="■"/>
            </a:pPr>
            <a:r>
              <a:rPr lang="en-US" sz="1800"/>
              <a:t>9.05 kbps to 21.4 kbps per slot</a:t>
            </a:r>
            <a:endParaRPr/>
          </a:p>
          <a:p>
            <a:pPr indent="-261997" lvl="1" marL="688103" rtl="0" algn="l">
              <a:lnSpc>
                <a:spcPct val="95000"/>
              </a:lnSpc>
              <a:spcBef>
                <a:spcPts val="556"/>
              </a:spcBef>
              <a:spcAft>
                <a:spcPts val="0"/>
              </a:spcAft>
              <a:buSzPts val="1530"/>
              <a:buChar char="■"/>
            </a:pPr>
            <a:r>
              <a:rPr lang="en-US" sz="1800"/>
              <a:t>76-171.2  kbps using all 8 slots.</a:t>
            </a:r>
            <a:endParaRPr/>
          </a:p>
          <a:p>
            <a:pPr indent="0" lvl="0" marL="0" rtl="0" algn="l">
              <a:lnSpc>
                <a:spcPct val="95000"/>
              </a:lnSpc>
              <a:spcBef>
                <a:spcPts val="657"/>
              </a:spcBef>
              <a:spcAft>
                <a:spcPts val="0"/>
              </a:spcAft>
              <a:buSzPts val="1870"/>
              <a:buNone/>
            </a:pPr>
            <a:r>
              <a:t/>
            </a:r>
            <a:endParaRPr sz="2200"/>
          </a:p>
        </p:txBody>
      </p:sp>
      <p:pic>
        <p:nvPicPr>
          <p:cNvPr id="391" name="Google Shape;391;p34"/>
          <p:cNvPicPr preferRelativeResize="0"/>
          <p:nvPr/>
        </p:nvPicPr>
        <p:blipFill rotWithShape="1">
          <a:blip r:embed="rId3">
            <a:alphaModFix/>
          </a:blip>
          <a:srcRect b="0" l="0" r="0" t="0"/>
          <a:stretch/>
        </p:blipFill>
        <p:spPr>
          <a:xfrm>
            <a:off x="4114800" y="4777049"/>
            <a:ext cx="4886735" cy="1825283"/>
          </a:xfrm>
          <a:prstGeom prst="rect">
            <a:avLst/>
          </a:prstGeom>
          <a:noFill/>
          <a:ln>
            <a:noFill/>
          </a:ln>
        </p:spPr>
      </p:pic>
      <p:sp>
        <p:nvSpPr>
          <p:cNvPr id="392" name="Google Shape;392;p34"/>
          <p:cNvSpPr txBox="1"/>
          <p:nvPr/>
        </p:nvSpPr>
        <p:spPr>
          <a:xfrm>
            <a:off x="152400" y="5497562"/>
            <a:ext cx="2892490" cy="703887"/>
          </a:xfrm>
          <a:prstGeom prst="rect">
            <a:avLst/>
          </a:prstGeom>
          <a:noFill/>
          <a:ln>
            <a:noFill/>
          </a:ln>
        </p:spPr>
        <p:txBody>
          <a:bodyPr anchorCtr="0" anchor="t" bIns="42875" lIns="85750" spcFirstLastPara="1" rIns="85750" wrap="square" tIns="42875">
            <a:noAutofit/>
          </a:bodyPr>
          <a:lstStyle/>
          <a:p>
            <a:pPr indent="-316610" lvl="0" marL="316610" marR="0" rtl="0" algn="l">
              <a:lnSpc>
                <a:spcPct val="95000"/>
              </a:lnSpc>
              <a:spcBef>
                <a:spcPts val="0"/>
              </a:spcBef>
              <a:spcAft>
                <a:spcPts val="0"/>
              </a:spcAft>
              <a:buNone/>
            </a:pPr>
            <a:r>
              <a:rPr lang="en-US" sz="1800">
                <a:solidFill>
                  <a:srgbClr val="FF0000"/>
                </a:solidFill>
                <a:latin typeface="Times New Roman"/>
                <a:ea typeface="Times New Roman"/>
                <a:cs typeface="Times New Roman"/>
                <a:sym typeface="Times New Roman"/>
              </a:rPr>
              <a:t>GP</a:t>
            </a:r>
            <a:r>
              <a:rPr i="1" lang="en-US" sz="1800">
                <a:solidFill>
                  <a:srgbClr val="FF0000"/>
                </a:solidFill>
                <a:latin typeface="Times New Roman"/>
                <a:ea typeface="Times New Roman"/>
                <a:cs typeface="Times New Roman"/>
                <a:sym typeface="Times New Roman"/>
              </a:rPr>
              <a:t>i</a:t>
            </a:r>
            <a:r>
              <a:rPr lang="en-US" sz="1800">
                <a:solidFill>
                  <a:srgbClr val="000000"/>
                </a:solidFill>
                <a:latin typeface="Times New Roman"/>
                <a:ea typeface="Times New Roman"/>
                <a:cs typeface="Times New Roman"/>
                <a:sym typeface="Times New Roman"/>
              </a:rPr>
              <a:t> : 	i</a:t>
            </a:r>
            <a:r>
              <a:rPr baseline="30000" lang="en-US" sz="1800">
                <a:solidFill>
                  <a:srgbClr val="000000"/>
                </a:solidFill>
                <a:latin typeface="Times New Roman"/>
                <a:ea typeface="Times New Roman"/>
                <a:cs typeface="Times New Roman"/>
                <a:sym typeface="Times New Roman"/>
              </a:rPr>
              <a:t>th</a:t>
            </a:r>
            <a:r>
              <a:rPr lang="en-US" sz="1800">
                <a:solidFill>
                  <a:srgbClr val="000000"/>
                </a:solidFill>
                <a:latin typeface="Times New Roman"/>
                <a:ea typeface="Times New Roman"/>
                <a:cs typeface="Times New Roman"/>
                <a:sym typeface="Times New Roman"/>
              </a:rPr>
              <a:t> GPRS user</a:t>
            </a:r>
            <a:endParaRPr/>
          </a:p>
          <a:p>
            <a:pPr indent="-316610" lvl="0" marL="316610" marR="0" rtl="0" algn="l">
              <a:lnSpc>
                <a:spcPct val="95000"/>
              </a:lnSpc>
              <a:spcBef>
                <a:spcPts val="657"/>
              </a:spcBef>
              <a:spcAft>
                <a:spcPts val="0"/>
              </a:spcAft>
              <a:buNone/>
            </a:pPr>
            <a:r>
              <a:rPr lang="en-US" sz="1800">
                <a:solidFill>
                  <a:srgbClr val="000000"/>
                </a:solidFill>
                <a:latin typeface="Times New Roman"/>
                <a:ea typeface="Times New Roman"/>
                <a:cs typeface="Times New Roman"/>
                <a:sym typeface="Times New Roman"/>
              </a:rPr>
              <a:t>G</a:t>
            </a:r>
            <a:r>
              <a:rPr i="1" lang="en-US" sz="1800">
                <a:solidFill>
                  <a:srgbClr val="000000"/>
                </a:solidFill>
                <a:latin typeface="Times New Roman"/>
                <a:ea typeface="Times New Roman"/>
                <a:cs typeface="Times New Roman"/>
                <a:sym typeface="Times New Roman"/>
              </a:rPr>
              <a:t>i</a:t>
            </a:r>
            <a:r>
              <a:rPr lang="en-US" sz="1800">
                <a:solidFill>
                  <a:srgbClr val="000000"/>
                </a:solidFill>
                <a:latin typeface="Times New Roman"/>
                <a:ea typeface="Times New Roman"/>
                <a:cs typeface="Times New Roman"/>
                <a:sym typeface="Times New Roman"/>
              </a:rPr>
              <a:t>: 		i</a:t>
            </a:r>
            <a:r>
              <a:rPr baseline="30000" lang="en-US" sz="1800">
                <a:solidFill>
                  <a:srgbClr val="000000"/>
                </a:solidFill>
                <a:latin typeface="Times New Roman"/>
                <a:ea typeface="Times New Roman"/>
                <a:cs typeface="Times New Roman"/>
                <a:sym typeface="Times New Roman"/>
              </a:rPr>
              <a:t>th</a:t>
            </a:r>
            <a:r>
              <a:rPr lang="en-US" sz="1800">
                <a:solidFill>
                  <a:srgbClr val="000000"/>
                </a:solidFill>
                <a:latin typeface="Times New Roman"/>
                <a:ea typeface="Times New Roman"/>
                <a:cs typeface="Times New Roman"/>
                <a:sym typeface="Times New Roman"/>
              </a:rPr>
              <a:t> Voice User</a:t>
            </a:r>
            <a:endParaRPr/>
          </a:p>
          <a:p>
            <a:pPr indent="-219455" lvl="0" marL="316610" marR="0" rtl="0" algn="l">
              <a:lnSpc>
                <a:spcPct val="95000"/>
              </a:lnSpc>
              <a:spcBef>
                <a:spcPts val="657"/>
              </a:spcBef>
              <a:spcAft>
                <a:spcPts val="0"/>
              </a:spcAft>
              <a:buClr>
                <a:srgbClr val="0033CC"/>
              </a:buClr>
              <a:buSzPts val="1530"/>
              <a:buFont typeface="Times New Roman"/>
              <a:buNone/>
            </a:pPr>
            <a:r>
              <a:t/>
            </a:r>
            <a:endParaRPr sz="1800">
              <a:solidFill>
                <a:srgbClr val="000000"/>
              </a:solidFill>
              <a:latin typeface="Times New Roman"/>
              <a:ea typeface="Times New Roman"/>
              <a:cs typeface="Times New Roman"/>
              <a:sym typeface="Times New Roman"/>
            </a:endParaRPr>
          </a:p>
        </p:txBody>
      </p:sp>
      <p:sp>
        <p:nvSpPr>
          <p:cNvPr id="393" name="Google Shape;393;p34"/>
          <p:cNvSpPr txBox="1"/>
          <p:nvPr/>
        </p:nvSpPr>
        <p:spPr>
          <a:xfrm>
            <a:off x="2845720" y="5145762"/>
            <a:ext cx="1321605" cy="340639"/>
          </a:xfrm>
          <a:prstGeom prst="rect">
            <a:avLst/>
          </a:prstGeom>
          <a:noFill/>
          <a:ln>
            <a:noFill/>
          </a:ln>
        </p:spPr>
        <p:txBody>
          <a:bodyPr anchorCtr="0" anchor="t" bIns="42875" lIns="85750" spcFirstLastPara="1" rIns="85750" wrap="square" tIns="42875">
            <a:noAutofit/>
          </a:bodyPr>
          <a:lstStyle/>
          <a:p>
            <a:pPr indent="-316610" lvl="0" marL="316610" marR="0" rtl="0" algn="l">
              <a:lnSpc>
                <a:spcPct val="95000"/>
              </a:lnSpc>
              <a:spcBef>
                <a:spcPts val="0"/>
              </a:spcBef>
              <a:spcAft>
                <a:spcPts val="0"/>
              </a:spcAft>
              <a:buNone/>
            </a:pPr>
            <a:r>
              <a:rPr lang="en-US" sz="1800">
                <a:solidFill>
                  <a:srgbClr val="000000"/>
                </a:solidFill>
                <a:latin typeface="Times New Roman"/>
                <a:ea typeface="Times New Roman"/>
                <a:cs typeface="Times New Roman"/>
                <a:sym typeface="Times New Roman"/>
              </a:rPr>
              <a:t>Uplink 1</a:t>
            </a:r>
            <a:endParaRPr/>
          </a:p>
        </p:txBody>
      </p:sp>
      <p:sp>
        <p:nvSpPr>
          <p:cNvPr id="394" name="Google Shape;394;p34"/>
          <p:cNvSpPr txBox="1"/>
          <p:nvPr/>
        </p:nvSpPr>
        <p:spPr>
          <a:xfrm>
            <a:off x="2845720" y="5486400"/>
            <a:ext cx="1321605" cy="339132"/>
          </a:xfrm>
          <a:prstGeom prst="rect">
            <a:avLst/>
          </a:prstGeom>
          <a:noFill/>
          <a:ln>
            <a:noFill/>
          </a:ln>
        </p:spPr>
        <p:txBody>
          <a:bodyPr anchorCtr="0" anchor="t" bIns="42875" lIns="85750" spcFirstLastPara="1" rIns="85750" wrap="square" tIns="42875">
            <a:noAutofit/>
          </a:bodyPr>
          <a:lstStyle/>
          <a:p>
            <a:pPr indent="-316610" lvl="0" marL="316610" marR="0" rtl="0" algn="l">
              <a:lnSpc>
                <a:spcPct val="95000"/>
              </a:lnSpc>
              <a:spcBef>
                <a:spcPts val="0"/>
              </a:spcBef>
              <a:spcAft>
                <a:spcPts val="0"/>
              </a:spcAft>
              <a:buNone/>
            </a:pPr>
            <a:r>
              <a:rPr lang="en-US" sz="1800">
                <a:solidFill>
                  <a:srgbClr val="000000"/>
                </a:solidFill>
                <a:latin typeface="Times New Roman"/>
                <a:ea typeface="Times New Roman"/>
                <a:cs typeface="Times New Roman"/>
                <a:sym typeface="Times New Roman"/>
              </a:rPr>
              <a:t>Uplink 2</a:t>
            </a:r>
            <a:endParaRPr/>
          </a:p>
        </p:txBody>
      </p:sp>
      <p:sp>
        <p:nvSpPr>
          <p:cNvPr id="395" name="Google Shape;395;p34"/>
          <p:cNvSpPr txBox="1"/>
          <p:nvPr/>
        </p:nvSpPr>
        <p:spPr>
          <a:xfrm>
            <a:off x="2858256" y="5813476"/>
            <a:ext cx="1321604" cy="339131"/>
          </a:xfrm>
          <a:prstGeom prst="rect">
            <a:avLst/>
          </a:prstGeom>
          <a:noFill/>
          <a:ln>
            <a:noFill/>
          </a:ln>
        </p:spPr>
        <p:txBody>
          <a:bodyPr anchorCtr="0" anchor="t" bIns="42875" lIns="85750" spcFirstLastPara="1" rIns="85750" wrap="square" tIns="42875">
            <a:noAutofit/>
          </a:bodyPr>
          <a:lstStyle/>
          <a:p>
            <a:pPr indent="-316610" lvl="0" marL="316610" marR="0" rtl="0" algn="l">
              <a:lnSpc>
                <a:spcPct val="95000"/>
              </a:lnSpc>
              <a:spcBef>
                <a:spcPts val="0"/>
              </a:spcBef>
              <a:spcAft>
                <a:spcPts val="0"/>
              </a:spcAft>
              <a:buNone/>
            </a:pPr>
            <a:r>
              <a:rPr lang="en-US" sz="1800">
                <a:solidFill>
                  <a:srgbClr val="000000"/>
                </a:solidFill>
                <a:latin typeface="Times New Roman"/>
                <a:ea typeface="Times New Roman"/>
                <a:cs typeface="Times New Roman"/>
                <a:sym typeface="Times New Roman"/>
              </a:rPr>
              <a:t>Downlink 1</a:t>
            </a:r>
            <a:endParaRPr/>
          </a:p>
        </p:txBody>
      </p:sp>
      <p:sp>
        <p:nvSpPr>
          <p:cNvPr id="396" name="Google Shape;396;p34"/>
          <p:cNvSpPr txBox="1"/>
          <p:nvPr/>
        </p:nvSpPr>
        <p:spPr>
          <a:xfrm>
            <a:off x="2869396" y="6152606"/>
            <a:ext cx="1321604" cy="339132"/>
          </a:xfrm>
          <a:prstGeom prst="rect">
            <a:avLst/>
          </a:prstGeom>
          <a:noFill/>
          <a:ln>
            <a:noFill/>
          </a:ln>
        </p:spPr>
        <p:txBody>
          <a:bodyPr anchorCtr="0" anchor="t" bIns="42875" lIns="85750" spcFirstLastPara="1" rIns="85750" wrap="square" tIns="42875">
            <a:noAutofit/>
          </a:bodyPr>
          <a:lstStyle/>
          <a:p>
            <a:pPr indent="-316610" lvl="0" marL="316610" marR="0" rtl="0" algn="l">
              <a:lnSpc>
                <a:spcPct val="95000"/>
              </a:lnSpc>
              <a:spcBef>
                <a:spcPts val="0"/>
              </a:spcBef>
              <a:spcAft>
                <a:spcPts val="0"/>
              </a:spcAft>
              <a:buNone/>
            </a:pPr>
            <a:r>
              <a:rPr lang="en-US" sz="1800">
                <a:solidFill>
                  <a:srgbClr val="000000"/>
                </a:solidFill>
                <a:latin typeface="Times New Roman"/>
                <a:ea typeface="Times New Roman"/>
                <a:cs typeface="Times New Roman"/>
                <a:sym typeface="Times New Roman"/>
              </a:rPr>
              <a:t>Downlink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1371605" y="6"/>
            <a:ext cx="7313612" cy="1084485"/>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GPRS Architecture</a:t>
            </a:r>
            <a:endParaRPr/>
          </a:p>
        </p:txBody>
      </p:sp>
      <p:pic>
        <p:nvPicPr>
          <p:cNvPr descr="Image result for gprs architecture" id="402" name="Google Shape;402;p35"/>
          <p:cNvPicPr preferRelativeResize="0"/>
          <p:nvPr/>
        </p:nvPicPr>
        <p:blipFill rotWithShape="1">
          <a:blip r:embed="rId3">
            <a:alphaModFix/>
          </a:blip>
          <a:srcRect b="0" l="0" r="0" t="0"/>
          <a:stretch/>
        </p:blipFill>
        <p:spPr>
          <a:xfrm>
            <a:off x="381000" y="1524000"/>
            <a:ext cx="8096250" cy="2676525"/>
          </a:xfrm>
          <a:prstGeom prst="rect">
            <a:avLst/>
          </a:prstGeom>
          <a:noFill/>
          <a:ln>
            <a:noFill/>
          </a:ln>
        </p:spPr>
      </p:pic>
      <p:sp>
        <p:nvSpPr>
          <p:cNvPr id="403" name="Google Shape;403;p35"/>
          <p:cNvSpPr/>
          <p:nvPr/>
        </p:nvSpPr>
        <p:spPr>
          <a:xfrm>
            <a:off x="381000" y="4648200"/>
            <a:ext cx="8089323"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Service GPRS support node (SGSN)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Security, Mobility, Access control</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Connects to HLR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Gateway GPRS support node (GGSN)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Connects to external packet switched networks (X.25 – TCP/IP)</a:t>
            </a:r>
            <a:endParaRPr/>
          </a:p>
        </p:txBody>
      </p:sp>
      <p:sp>
        <p:nvSpPr>
          <p:cNvPr id="404" name="Google Shape;404;p35"/>
          <p:cNvSpPr txBox="1"/>
          <p:nvPr/>
        </p:nvSpPr>
        <p:spPr>
          <a:xfrm>
            <a:off x="5430985" y="3352800"/>
            <a:ext cx="76200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GGSN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2500">
                <a:solidFill>
                  <a:schemeClr val="accent2"/>
                </a:solidFill>
              </a:rPr>
              <a:t>Data Services Over GSM</a:t>
            </a:r>
            <a:br>
              <a:rPr lang="en-US" sz="2500"/>
            </a:br>
            <a:r>
              <a:rPr lang="en-US" sz="2200"/>
              <a:t>Enhanced Data Rates for GSM Evolution (EDGE)</a:t>
            </a:r>
            <a:endParaRPr/>
          </a:p>
        </p:txBody>
      </p:sp>
      <p:sp>
        <p:nvSpPr>
          <p:cNvPr id="411" name="Google Shape;411;p36"/>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Inherits everything from GSM and GPRS</a:t>
            </a:r>
            <a:endParaRPr/>
          </a:p>
          <a:p>
            <a:pPr indent="-261997" lvl="1" marL="688103" rtl="0" algn="l">
              <a:lnSpc>
                <a:spcPct val="95000"/>
              </a:lnSpc>
              <a:spcBef>
                <a:spcPts val="556"/>
              </a:spcBef>
              <a:spcAft>
                <a:spcPts val="0"/>
              </a:spcAft>
              <a:buSzPts val="1955"/>
              <a:buChar char="■"/>
            </a:pPr>
            <a:r>
              <a:rPr lang="en-US"/>
              <a:t>Same infrastructure as GPRS with few software modifications</a:t>
            </a:r>
            <a:endParaRPr/>
          </a:p>
          <a:p>
            <a:pPr indent="-261997" lvl="1" marL="688103" rtl="0" algn="l">
              <a:lnSpc>
                <a:spcPct val="95000"/>
              </a:lnSpc>
              <a:spcBef>
                <a:spcPts val="556"/>
              </a:spcBef>
              <a:spcAft>
                <a:spcPts val="0"/>
              </a:spcAft>
              <a:buSzPts val="1955"/>
              <a:buChar char="■"/>
            </a:pPr>
            <a:r>
              <a:rPr lang="en-US"/>
              <a:t>Same 8 slot per channel</a:t>
            </a:r>
            <a:endParaRPr/>
          </a:p>
          <a:p>
            <a:pPr indent="-315261" lvl="0" marL="315261" rtl="0" algn="l">
              <a:lnSpc>
                <a:spcPct val="95000"/>
              </a:lnSpc>
              <a:spcBef>
                <a:spcPts val="657"/>
              </a:spcBef>
              <a:spcAft>
                <a:spcPts val="0"/>
              </a:spcAft>
              <a:buSzPts val="2210"/>
              <a:buChar char="●"/>
            </a:pPr>
            <a:r>
              <a:rPr lang="en-US"/>
              <a:t>Modulation adaptation (GMSK, 8-PSK) / Coding adaptation (for error detection)</a:t>
            </a:r>
            <a:endParaRPr/>
          </a:p>
          <a:p>
            <a:pPr indent="-315261" lvl="0" marL="315261" rtl="0" algn="l">
              <a:lnSpc>
                <a:spcPct val="95000"/>
              </a:lnSpc>
              <a:spcBef>
                <a:spcPts val="657"/>
              </a:spcBef>
              <a:spcAft>
                <a:spcPts val="0"/>
              </a:spcAft>
              <a:buSzPts val="2210"/>
              <a:buChar char="●"/>
            </a:pPr>
            <a:r>
              <a:rPr lang="en-US">
                <a:solidFill>
                  <a:srgbClr val="FF0000"/>
                </a:solidFill>
              </a:rPr>
              <a:t>Instead of the binary GMSK, it uses 8-PSK (octal PSK) modulation which triples the capacity compared to GSM ⇒ 3 bits/symbol in good channel condition</a:t>
            </a:r>
            <a:endParaRPr/>
          </a:p>
          <a:p>
            <a:pPr indent="-315261" lvl="0" marL="315261" rtl="0" algn="l">
              <a:lnSpc>
                <a:spcPct val="95000"/>
              </a:lnSpc>
              <a:spcBef>
                <a:spcPts val="657"/>
              </a:spcBef>
              <a:spcAft>
                <a:spcPts val="0"/>
              </a:spcAft>
              <a:buSzPts val="2210"/>
              <a:buChar char="●"/>
            </a:pPr>
            <a:r>
              <a:rPr lang="en-US"/>
              <a:t>Theoretically Maximum data rate is 59.2 kbps/slot so maximum data rates is 473.6 kbps for 8 slots, practically download speed is 384kbps</a:t>
            </a:r>
            <a:endParaRPr/>
          </a:p>
          <a:p>
            <a:pPr indent="0" lvl="0" marL="0" rtl="0" algn="l">
              <a:lnSpc>
                <a:spcPct val="95000"/>
              </a:lnSpc>
              <a:spcBef>
                <a:spcPts val="657"/>
              </a:spcBef>
              <a:spcAft>
                <a:spcPts val="0"/>
              </a:spcAft>
              <a:buSzPts val="221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type="title"/>
          </p:nvPr>
        </p:nvSpPr>
        <p:spPr>
          <a:xfrm>
            <a:off x="722317" y="4406907"/>
            <a:ext cx="7772401" cy="1362075"/>
          </a:xfrm>
          <a:prstGeom prst="rect">
            <a:avLst/>
          </a:prstGeom>
          <a:noFill/>
          <a:ln>
            <a:noFill/>
          </a:ln>
        </p:spPr>
        <p:txBody>
          <a:bodyPr anchorCtr="0" anchor="t" bIns="42875" lIns="85775" spcFirstLastPara="1" rIns="85775" wrap="square" tIns="42875">
            <a:noAutofit/>
          </a:bodyPr>
          <a:lstStyle/>
          <a:p>
            <a:pPr indent="0" lvl="0" marL="0" rtl="0" algn="l">
              <a:lnSpc>
                <a:spcPct val="93000"/>
              </a:lnSpc>
              <a:spcBef>
                <a:spcPts val="0"/>
              </a:spcBef>
              <a:spcAft>
                <a:spcPts val="0"/>
              </a:spcAft>
              <a:buNone/>
            </a:pPr>
            <a:r>
              <a:rPr lang="en-US"/>
              <a:t>3</a:t>
            </a:r>
            <a:r>
              <a:rPr baseline="30000" lang="en-US"/>
              <a:t>RD</a:t>
            </a:r>
            <a:r>
              <a:rPr lang="en-US"/>
              <a:t> GENERATION</a:t>
            </a:r>
            <a:endParaRPr/>
          </a:p>
        </p:txBody>
      </p:sp>
      <p:sp>
        <p:nvSpPr>
          <p:cNvPr id="417" name="Google Shape;417;p37"/>
          <p:cNvSpPr txBox="1"/>
          <p:nvPr>
            <p:ph idx="1" type="body"/>
          </p:nvPr>
        </p:nvSpPr>
        <p:spPr>
          <a:xfrm>
            <a:off x="722317" y="2906716"/>
            <a:ext cx="7772401" cy="1500187"/>
          </a:xfrm>
          <a:prstGeom prst="rect">
            <a:avLst/>
          </a:prstGeom>
          <a:noFill/>
          <a:ln>
            <a:noFill/>
          </a:ln>
        </p:spPr>
        <p:txBody>
          <a:bodyPr anchorCtr="0" anchor="b" bIns="42875" lIns="85775" spcFirstLastPara="1" rIns="85775" wrap="square" tIns="42875">
            <a:noAutofit/>
          </a:bodyPr>
          <a:lstStyle/>
          <a:p>
            <a:pPr indent="0" lvl="0" marL="0" rtl="0" algn="l">
              <a:lnSpc>
                <a:spcPct val="95000"/>
              </a:lnSpc>
              <a:spcBef>
                <a:spcPts val="0"/>
              </a:spcBef>
              <a:spcAft>
                <a:spcPts val="0"/>
              </a:spcAft>
              <a:buSzPts val="1615"/>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8"/>
          <p:cNvSpPr txBox="1"/>
          <p:nvPr>
            <p:ph type="title"/>
          </p:nvPr>
        </p:nvSpPr>
        <p:spPr>
          <a:xfrm>
            <a:off x="1243619" y="0"/>
            <a:ext cx="7499305"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3400"/>
              <a:t>3</a:t>
            </a:r>
            <a:r>
              <a:rPr baseline="30000" lang="en-US" sz="3400"/>
              <a:t>rd</a:t>
            </a:r>
            <a:r>
              <a:rPr lang="en-US" sz="3400"/>
              <a:t> Generation Cellular Mobile System</a:t>
            </a:r>
            <a:endParaRPr/>
          </a:p>
        </p:txBody>
      </p:sp>
      <p:sp>
        <p:nvSpPr>
          <p:cNvPr id="424" name="Google Shape;424;p38"/>
          <p:cNvSpPr txBox="1"/>
          <p:nvPr>
            <p:ph idx="1" type="body"/>
          </p:nvPr>
        </p:nvSpPr>
        <p:spPr>
          <a:xfrm>
            <a:off x="457200" y="1371600"/>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Goal: Provide high-speed packet based Voice and Data</a:t>
            </a:r>
            <a:endParaRPr/>
          </a:p>
          <a:p>
            <a:pPr indent="-315261" lvl="0" marL="315261" rtl="0" algn="l">
              <a:lnSpc>
                <a:spcPct val="95000"/>
              </a:lnSpc>
              <a:spcBef>
                <a:spcPts val="657"/>
              </a:spcBef>
              <a:spcAft>
                <a:spcPts val="0"/>
              </a:spcAft>
              <a:buSzPts val="2210"/>
              <a:buChar char="●"/>
            </a:pPr>
            <a:r>
              <a:rPr lang="en-US"/>
              <a:t>The promise: </a:t>
            </a:r>
            <a:endParaRPr/>
          </a:p>
          <a:p>
            <a:pPr indent="-261997" lvl="1" marL="688103" rtl="0" algn="l">
              <a:lnSpc>
                <a:spcPct val="95000"/>
              </a:lnSpc>
              <a:spcBef>
                <a:spcPts val="556"/>
              </a:spcBef>
              <a:spcAft>
                <a:spcPts val="0"/>
              </a:spcAft>
              <a:buSzPts val="1955"/>
              <a:buChar char="■"/>
            </a:pPr>
            <a:r>
              <a:rPr i="1" lang="en-US"/>
              <a:t>Virtual Home Environment: </a:t>
            </a:r>
            <a:r>
              <a:rPr lang="en-US"/>
              <a:t>Uniform continuous presentation of services irrespective of location and access</a:t>
            </a:r>
            <a:endParaRPr/>
          </a:p>
          <a:p>
            <a:pPr indent="-261997" lvl="1" marL="688103" rtl="0" algn="l">
              <a:lnSpc>
                <a:spcPct val="95000"/>
              </a:lnSpc>
              <a:spcBef>
                <a:spcPts val="556"/>
              </a:spcBef>
              <a:spcAft>
                <a:spcPts val="0"/>
              </a:spcAft>
              <a:buSzPts val="2040"/>
              <a:buChar char="■"/>
            </a:pPr>
            <a:r>
              <a:rPr lang="en-US" sz="2400"/>
              <a:t>Seamless global roaming: wireless access from anywhere on  the earth, i.e.</a:t>
            </a:r>
            <a:r>
              <a:rPr lang="en-US"/>
              <a:t> A </a:t>
            </a:r>
            <a:r>
              <a:rPr i="1" lang="en-US"/>
              <a:t>single</a:t>
            </a:r>
            <a:r>
              <a:rPr lang="en-US"/>
              <a:t> mobile world</a:t>
            </a:r>
            <a:endParaRPr/>
          </a:p>
          <a:p>
            <a:pPr indent="-261997" lvl="1" marL="688103" rtl="0" algn="l">
              <a:lnSpc>
                <a:spcPct val="95000"/>
              </a:lnSpc>
              <a:spcBef>
                <a:spcPts val="556"/>
              </a:spcBef>
              <a:spcAft>
                <a:spcPts val="0"/>
              </a:spcAft>
              <a:buSzPts val="1955"/>
              <a:buChar char="■"/>
            </a:pPr>
            <a:r>
              <a:rPr lang="en-US"/>
              <a:t>Multiple-megabit internet services, very high data rates up to 2 Mbps</a:t>
            </a:r>
            <a:endParaRPr/>
          </a:p>
          <a:p>
            <a:pPr indent="-315261" lvl="0" marL="315261" rtl="0" algn="l">
              <a:lnSpc>
                <a:spcPct val="95000"/>
              </a:lnSpc>
              <a:spcBef>
                <a:spcPts val="657"/>
              </a:spcBef>
              <a:spcAft>
                <a:spcPts val="0"/>
              </a:spcAft>
              <a:buSzPts val="2210"/>
              <a:buChar char="●"/>
            </a:pPr>
            <a:r>
              <a:rPr lang="en-US"/>
              <a:t>How to achieve</a:t>
            </a:r>
            <a:endParaRPr/>
          </a:p>
          <a:p>
            <a:pPr indent="-261997" lvl="1" marL="688103" rtl="0" algn="l">
              <a:lnSpc>
                <a:spcPct val="95000"/>
              </a:lnSpc>
              <a:spcBef>
                <a:spcPts val="556"/>
              </a:spcBef>
              <a:spcAft>
                <a:spcPts val="0"/>
              </a:spcAft>
              <a:buSzPts val="1955"/>
              <a:buChar char="■"/>
            </a:pPr>
            <a:r>
              <a:rPr lang="en-US"/>
              <a:t>Effective and highly optimized architecture</a:t>
            </a:r>
            <a:endParaRPr/>
          </a:p>
          <a:p>
            <a:pPr indent="-261997" lvl="1" marL="688103" rtl="0" algn="l">
              <a:lnSpc>
                <a:spcPct val="95000"/>
              </a:lnSpc>
              <a:spcBef>
                <a:spcPts val="556"/>
              </a:spcBef>
              <a:spcAft>
                <a:spcPts val="0"/>
              </a:spcAft>
              <a:buSzPts val="1955"/>
              <a:buChar char="■"/>
            </a:pPr>
            <a:r>
              <a:rPr lang="en-US"/>
              <a:t>Stringent adherence to QoS</a:t>
            </a:r>
            <a:endParaRPr/>
          </a:p>
          <a:p>
            <a:pPr indent="-261997" lvl="1" marL="688103" rtl="0" algn="l">
              <a:lnSpc>
                <a:spcPct val="95000"/>
              </a:lnSpc>
              <a:spcBef>
                <a:spcPts val="556"/>
              </a:spcBef>
              <a:spcAft>
                <a:spcPts val="0"/>
              </a:spcAft>
              <a:buSzPts val="1955"/>
              <a:buChar char="■"/>
            </a:pPr>
            <a:r>
              <a:rPr lang="en-US"/>
              <a:t>Sophisticated algorithms for routing, handoff, location information retrieval, pricing,…, etc.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9"/>
          <p:cNvSpPr/>
          <p:nvPr/>
        </p:nvSpPr>
        <p:spPr>
          <a:xfrm>
            <a:off x="1" y="0"/>
            <a:ext cx="115589" cy="1145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39"/>
          <p:cNvSpPr txBox="1"/>
          <p:nvPr>
            <p:ph type="title"/>
          </p:nvPr>
        </p:nvSpPr>
        <p:spPr>
          <a:xfrm>
            <a:off x="1484544" y="488108"/>
            <a:ext cx="7077339" cy="366748"/>
          </a:xfrm>
          <a:prstGeom prst="rect">
            <a:avLst/>
          </a:prstGeom>
          <a:noFill/>
          <a:ln>
            <a:noFill/>
          </a:ln>
        </p:spPr>
        <p:txBody>
          <a:bodyPr anchorCtr="0" anchor="ctr" bIns="0" lIns="0" spcFirstLastPara="1" rIns="0" wrap="square" tIns="12725">
            <a:spAutoFit/>
          </a:bodyPr>
          <a:lstStyle/>
          <a:p>
            <a:pPr indent="0" lvl="0" marL="12738" rtl="0" algn="ctr">
              <a:lnSpc>
                <a:spcPct val="93000"/>
              </a:lnSpc>
              <a:spcBef>
                <a:spcPts val="0"/>
              </a:spcBef>
              <a:spcAft>
                <a:spcPts val="0"/>
              </a:spcAft>
              <a:buNone/>
            </a:pPr>
            <a:r>
              <a:rPr lang="en-US" sz="2400"/>
              <a:t>3G Wireless Systems: Representative Standards</a:t>
            </a:r>
            <a:endParaRPr sz="2400"/>
          </a:p>
        </p:txBody>
      </p:sp>
      <p:sp>
        <p:nvSpPr>
          <p:cNvPr id="431" name="Google Shape;431;p39"/>
          <p:cNvSpPr txBox="1"/>
          <p:nvPr/>
        </p:nvSpPr>
        <p:spPr>
          <a:xfrm>
            <a:off x="601615" y="1295400"/>
            <a:ext cx="7960266" cy="5058176"/>
          </a:xfrm>
          <a:prstGeom prst="rect">
            <a:avLst/>
          </a:prstGeom>
          <a:noFill/>
          <a:ln>
            <a:noFill/>
          </a:ln>
        </p:spPr>
        <p:txBody>
          <a:bodyPr anchorCtr="0" anchor="t" bIns="0" lIns="0" spcFirstLastPara="1" rIns="0" wrap="square" tIns="42025">
            <a:spAutoFit/>
          </a:bodyPr>
          <a:lstStyle/>
          <a:p>
            <a:pPr indent="-377825" lvl="1" marL="392113" marR="0" rtl="0" algn="l">
              <a:lnSpc>
                <a:spcPct val="90000"/>
              </a:lnSpc>
              <a:spcBef>
                <a:spcPts val="0"/>
              </a:spcBef>
              <a:spcAft>
                <a:spcPts val="0"/>
              </a:spcAft>
              <a:buClr>
                <a:srgbClr val="3333CC"/>
              </a:buClr>
              <a:buSzPts val="1220"/>
              <a:buFont typeface="Noto Sans Symbols"/>
              <a:buChar char="■"/>
            </a:pPr>
            <a:r>
              <a:rPr b="1" i="0" lang="en-US" sz="2000" u="none" cap="none" strike="noStrike">
                <a:solidFill>
                  <a:srgbClr val="000000"/>
                </a:solidFill>
                <a:latin typeface="Calibri"/>
                <a:ea typeface="Calibri"/>
                <a:cs typeface="Calibri"/>
                <a:sym typeface="Calibri"/>
              </a:rPr>
              <a:t>3GPP UMTS </a:t>
            </a:r>
            <a:r>
              <a:rPr b="0" i="0" lang="en-US" sz="2400" u="none" cap="none" strike="noStrike">
                <a:solidFill>
                  <a:srgbClr val="000000"/>
                </a:solidFill>
                <a:latin typeface="Calibri"/>
                <a:ea typeface="Calibri"/>
                <a:cs typeface="Calibri"/>
                <a:sym typeface="Calibri"/>
              </a:rPr>
              <a:t>(</a:t>
            </a:r>
            <a:r>
              <a:rPr b="0" i="0" lang="en-US" sz="2000" u="none" cap="none" strike="noStrike">
                <a:solidFill>
                  <a:srgbClr val="000000"/>
                </a:solidFill>
                <a:latin typeface="Calibri"/>
                <a:ea typeface="Calibri"/>
                <a:cs typeface="Calibri"/>
                <a:sym typeface="Calibri"/>
              </a:rPr>
              <a:t>Universal Mobile Telecommunications System) [Europe], A wideband  CDMA (5MHz, 25 times GSM) standard based on the network fundamentals of  GSM/EDGE, is designed to provide backward compatibility with GSM, IS-  136, GPRS and EDGE. Can support 2Mbps data rate. New RF equipment  needed.</a:t>
            </a:r>
            <a:endParaRPr/>
          </a:p>
          <a:p>
            <a:pPr indent="-200025" lvl="0" marL="392113" marR="0" rtl="0" algn="l">
              <a:lnSpc>
                <a:spcPct val="100000"/>
              </a:lnSpc>
              <a:spcBef>
                <a:spcPts val="23"/>
              </a:spcBef>
              <a:spcAft>
                <a:spcPts val="0"/>
              </a:spcAft>
              <a:buClr>
                <a:srgbClr val="3333CC"/>
              </a:buClr>
              <a:buSzPts val="2800"/>
              <a:buFont typeface="Noto Sans Symbols"/>
              <a:buNone/>
            </a:pPr>
            <a:r>
              <a:t/>
            </a:r>
            <a:endParaRPr sz="2800">
              <a:solidFill>
                <a:srgbClr val="000000"/>
              </a:solidFill>
              <a:latin typeface="Calibri"/>
              <a:ea typeface="Calibri"/>
              <a:cs typeface="Calibri"/>
              <a:sym typeface="Calibri"/>
            </a:endParaRPr>
          </a:p>
          <a:p>
            <a:pPr indent="-377825" lvl="0" marL="392113" marR="0" rtl="0" algn="l">
              <a:lnSpc>
                <a:spcPct val="92000"/>
              </a:lnSpc>
              <a:spcBef>
                <a:spcPts val="0"/>
              </a:spcBef>
              <a:spcAft>
                <a:spcPts val="0"/>
              </a:spcAft>
              <a:buClr>
                <a:srgbClr val="3333CC"/>
              </a:buClr>
              <a:buSzPts val="1220"/>
              <a:buFont typeface="Noto Sans Symbols"/>
              <a:buChar char="■"/>
            </a:pPr>
            <a:r>
              <a:rPr b="1" lang="en-US" sz="2000">
                <a:solidFill>
                  <a:srgbClr val="000000"/>
                </a:solidFill>
                <a:latin typeface="Calibri"/>
                <a:ea typeface="Calibri"/>
                <a:cs typeface="Calibri"/>
                <a:sym typeface="Calibri"/>
              </a:rPr>
              <a:t>3GPP2 CDMA 2000 3G 1X-3X [North America] </a:t>
            </a:r>
            <a:r>
              <a:rPr lang="en-US" sz="2000">
                <a:solidFill>
                  <a:srgbClr val="000000"/>
                </a:solidFill>
                <a:latin typeface="Calibri"/>
                <a:ea typeface="Calibri"/>
                <a:cs typeface="Calibri"/>
                <a:sym typeface="Calibri"/>
              </a:rPr>
              <a:t>Use one (same bandwidth as IS-95) or  three adjacent 1.25MHz channels (3-times bandwidth as that of IS-95) to  provide instantaneous packet data access at 144kbps or 2Mbps. No  additional RF equipment needed, changes are all made in software or  baseband hardware.</a:t>
            </a:r>
            <a:endParaRPr/>
          </a:p>
          <a:p>
            <a:pPr indent="-174625" lvl="0" marL="392113" marR="0" rtl="0" algn="l">
              <a:lnSpc>
                <a:spcPct val="100000"/>
              </a:lnSpc>
              <a:spcBef>
                <a:spcPts val="45"/>
              </a:spcBef>
              <a:spcAft>
                <a:spcPts val="0"/>
              </a:spcAft>
              <a:buClr>
                <a:srgbClr val="3333CC"/>
              </a:buClr>
              <a:buSzPts val="3200"/>
              <a:buFont typeface="Noto Sans Symbols"/>
              <a:buNone/>
            </a:pPr>
            <a:r>
              <a:t/>
            </a:r>
            <a:endParaRPr sz="3200">
              <a:solidFill>
                <a:srgbClr val="000000"/>
              </a:solidFill>
              <a:latin typeface="Calibri"/>
              <a:ea typeface="Calibri"/>
              <a:cs typeface="Calibri"/>
              <a:sym typeface="Calibri"/>
            </a:endParaRPr>
          </a:p>
          <a:p>
            <a:pPr indent="-377825" lvl="0" marL="392113" marR="0" rtl="0" algn="l">
              <a:lnSpc>
                <a:spcPct val="98049"/>
              </a:lnSpc>
              <a:spcBef>
                <a:spcPts val="0"/>
              </a:spcBef>
              <a:spcAft>
                <a:spcPts val="0"/>
              </a:spcAft>
              <a:buClr>
                <a:srgbClr val="3333CC"/>
              </a:buClr>
              <a:buSzPts val="1220"/>
              <a:buFont typeface="Noto Sans Symbols"/>
              <a:buChar char="■"/>
            </a:pPr>
            <a:r>
              <a:rPr b="1" lang="en-US" sz="2000">
                <a:solidFill>
                  <a:srgbClr val="000000"/>
                </a:solidFill>
                <a:latin typeface="Calibri"/>
                <a:ea typeface="Calibri"/>
                <a:cs typeface="Calibri"/>
                <a:sym typeface="Calibri"/>
              </a:rPr>
              <a:t>TD-SCDMA </a:t>
            </a:r>
            <a:r>
              <a:rPr lang="en-US" sz="2000">
                <a:solidFill>
                  <a:srgbClr val="000000"/>
                </a:solidFill>
                <a:latin typeface="Calibri"/>
                <a:ea typeface="Calibri"/>
                <a:cs typeface="Calibri"/>
                <a:sym typeface="Calibri"/>
              </a:rPr>
              <a:t>(Time-division Synchronous CDMA) </a:t>
            </a:r>
            <a:r>
              <a:rPr b="1" lang="en-US" sz="2000">
                <a:solidFill>
                  <a:srgbClr val="000000"/>
                </a:solidFill>
                <a:latin typeface="Calibri"/>
                <a:ea typeface="Calibri"/>
                <a:cs typeface="Calibri"/>
                <a:sym typeface="Calibri"/>
              </a:rPr>
              <a:t>[China] </a:t>
            </a:r>
            <a:r>
              <a:rPr lang="en-US" sz="2000">
                <a:solidFill>
                  <a:srgbClr val="000000"/>
                </a:solidFill>
                <a:latin typeface="Calibri"/>
                <a:ea typeface="Calibri"/>
                <a:cs typeface="Calibri"/>
                <a:sym typeface="Calibri"/>
              </a:rPr>
              <a:t>A standard proposed by  CATT (China Academy and Telecommunications Technology) and  Siemens Corporation. Relies on the existing GSM infrastructure and allows  3G data access by adding high data rate equipment (smart antennas) at  each GSM station. Support up to 384kbps of packet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1243618" y="0"/>
            <a:ext cx="7614894"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Cellular Architecture Terminology</a:t>
            </a:r>
            <a:endParaRPr/>
          </a:p>
        </p:txBody>
      </p:sp>
      <p:sp>
        <p:nvSpPr>
          <p:cNvPr id="82" name="Google Shape;82;p4"/>
          <p:cNvSpPr txBox="1"/>
          <p:nvPr>
            <p:ph idx="1" type="body"/>
          </p:nvPr>
        </p:nvSpPr>
        <p:spPr>
          <a:xfrm>
            <a:off x="456782" y="1371602"/>
            <a:ext cx="8229043" cy="4343902"/>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1870"/>
              <a:buChar char="●"/>
            </a:pPr>
            <a:r>
              <a:rPr lang="en-US" sz="2200"/>
              <a:t>MT: Mobile terminal (station)</a:t>
            </a:r>
            <a:endParaRPr/>
          </a:p>
          <a:p>
            <a:pPr indent="-315261" lvl="0" marL="315261" rtl="0" algn="l">
              <a:lnSpc>
                <a:spcPct val="95000"/>
              </a:lnSpc>
              <a:spcBef>
                <a:spcPts val="657"/>
              </a:spcBef>
              <a:spcAft>
                <a:spcPts val="0"/>
              </a:spcAft>
              <a:buSzPts val="1870"/>
              <a:buChar char="●"/>
            </a:pPr>
            <a:r>
              <a:rPr lang="en-US" sz="2200"/>
              <a:t>BS: base station</a:t>
            </a:r>
            <a:endParaRPr/>
          </a:p>
          <a:p>
            <a:pPr indent="-315261" lvl="0" marL="315261" rtl="0" algn="l">
              <a:lnSpc>
                <a:spcPct val="95000"/>
              </a:lnSpc>
              <a:spcBef>
                <a:spcPts val="657"/>
              </a:spcBef>
              <a:spcAft>
                <a:spcPts val="0"/>
              </a:spcAft>
              <a:buSzPts val="1870"/>
              <a:buChar char="●"/>
            </a:pPr>
            <a:r>
              <a:rPr lang="en-US" sz="2200"/>
              <a:t>MSC: Mobile switch center</a:t>
            </a:r>
            <a:endParaRPr/>
          </a:p>
          <a:p>
            <a:pPr indent="-315261" lvl="0" marL="315261" rtl="0" algn="l">
              <a:lnSpc>
                <a:spcPct val="95000"/>
              </a:lnSpc>
              <a:spcBef>
                <a:spcPts val="657"/>
              </a:spcBef>
              <a:spcAft>
                <a:spcPts val="0"/>
              </a:spcAft>
              <a:buSzPts val="1870"/>
              <a:buChar char="●"/>
            </a:pPr>
            <a:r>
              <a:rPr lang="en-US" sz="2200"/>
              <a:t>PSTN: Public Switched Telephone Network</a:t>
            </a:r>
            <a:endParaRPr/>
          </a:p>
          <a:p>
            <a:pPr indent="-315261" lvl="0" marL="315261" rtl="0" algn="l">
              <a:lnSpc>
                <a:spcPct val="95000"/>
              </a:lnSpc>
              <a:spcBef>
                <a:spcPts val="657"/>
              </a:spcBef>
              <a:spcAft>
                <a:spcPts val="0"/>
              </a:spcAft>
              <a:buSzPts val="1870"/>
              <a:buChar char="●"/>
            </a:pPr>
            <a:r>
              <a:rPr lang="en-US" sz="2200"/>
              <a:t>AuC: Authentication Center</a:t>
            </a:r>
            <a:endParaRPr/>
          </a:p>
          <a:p>
            <a:pPr indent="-315261" lvl="0" marL="315261" rtl="0" algn="l">
              <a:lnSpc>
                <a:spcPct val="95000"/>
              </a:lnSpc>
              <a:spcBef>
                <a:spcPts val="657"/>
              </a:spcBef>
              <a:spcAft>
                <a:spcPts val="0"/>
              </a:spcAft>
              <a:buSzPts val="1870"/>
              <a:buChar char="●"/>
            </a:pPr>
            <a:r>
              <a:rPr lang="en-US" sz="2200"/>
              <a:t>EIR: Equipment Identity Register</a:t>
            </a:r>
            <a:endParaRPr/>
          </a:p>
          <a:p>
            <a:pPr indent="-315261" lvl="0" marL="315261" rtl="0" algn="l">
              <a:lnSpc>
                <a:spcPct val="95000"/>
              </a:lnSpc>
              <a:spcBef>
                <a:spcPts val="657"/>
              </a:spcBef>
              <a:spcAft>
                <a:spcPts val="0"/>
              </a:spcAft>
              <a:buSzPts val="1870"/>
              <a:buChar char="●"/>
            </a:pPr>
            <a:r>
              <a:rPr lang="en-US" sz="2200"/>
              <a:t>SS7: Signaling System 7 protocol</a:t>
            </a:r>
            <a:endParaRPr/>
          </a:p>
          <a:p>
            <a:pPr indent="-315261" lvl="0" marL="315261" rtl="0" algn="l">
              <a:lnSpc>
                <a:spcPct val="95000"/>
              </a:lnSpc>
              <a:spcBef>
                <a:spcPts val="657"/>
              </a:spcBef>
              <a:spcAft>
                <a:spcPts val="0"/>
              </a:spcAft>
              <a:buSzPts val="1870"/>
              <a:buChar char="●"/>
            </a:pPr>
            <a:r>
              <a:rPr lang="en-US" sz="2200"/>
              <a:t>STP: Signal Transfer Point</a:t>
            </a:r>
            <a:endParaRPr/>
          </a:p>
          <a:p>
            <a:pPr indent="-315261" lvl="0" marL="315261" rtl="0" algn="l">
              <a:lnSpc>
                <a:spcPct val="95000"/>
              </a:lnSpc>
              <a:spcBef>
                <a:spcPts val="657"/>
              </a:spcBef>
              <a:spcAft>
                <a:spcPts val="0"/>
              </a:spcAft>
              <a:buSzPts val="1870"/>
              <a:buChar char="●"/>
            </a:pPr>
            <a:r>
              <a:rPr lang="en-US" sz="2200"/>
              <a:t>HLR: Home Location Register</a:t>
            </a:r>
            <a:endParaRPr/>
          </a:p>
          <a:p>
            <a:pPr indent="-315261" lvl="0" marL="315261" rtl="0" algn="l">
              <a:lnSpc>
                <a:spcPct val="95000"/>
              </a:lnSpc>
              <a:spcBef>
                <a:spcPts val="657"/>
              </a:spcBef>
              <a:spcAft>
                <a:spcPts val="0"/>
              </a:spcAft>
              <a:buSzPts val="1870"/>
              <a:buChar char="●"/>
            </a:pPr>
            <a:r>
              <a:rPr lang="en-US" sz="2200"/>
              <a:t>VLR: Visitor Location Register</a:t>
            </a:r>
            <a:endParaRPr/>
          </a:p>
          <a:p>
            <a:pPr indent="-315261" lvl="0" marL="315261" rtl="0" algn="l">
              <a:lnSpc>
                <a:spcPct val="95000"/>
              </a:lnSpc>
              <a:spcBef>
                <a:spcPts val="657"/>
              </a:spcBef>
              <a:spcAft>
                <a:spcPts val="0"/>
              </a:spcAft>
              <a:buSzPts val="1870"/>
              <a:buChar char="●"/>
            </a:pPr>
            <a:r>
              <a:rPr lang="en-US" sz="2200"/>
              <a:t>RA: Registration Area</a:t>
            </a:r>
            <a:endParaRPr/>
          </a:p>
          <a:p>
            <a:pPr indent="-315261" lvl="0" marL="315261" rtl="0" algn="l">
              <a:lnSpc>
                <a:spcPct val="95000"/>
              </a:lnSpc>
              <a:spcBef>
                <a:spcPts val="657"/>
              </a:spcBef>
              <a:spcAft>
                <a:spcPts val="0"/>
              </a:spcAft>
              <a:buSzPts val="1870"/>
              <a:buChar char="●"/>
            </a:pPr>
            <a:r>
              <a:rPr lang="en-US" sz="2200"/>
              <a:t>IMEI: International Mobile Equipment Identity number.</a:t>
            </a:r>
            <a:endParaRPr/>
          </a:p>
          <a:p>
            <a:pPr indent="-196515" lvl="0" marL="315261" rtl="0" algn="l">
              <a:lnSpc>
                <a:spcPct val="95000"/>
              </a:lnSpc>
              <a:spcBef>
                <a:spcPts val="657"/>
              </a:spcBef>
              <a:spcAft>
                <a:spcPts val="0"/>
              </a:spcAft>
              <a:buSzPts val="1870"/>
              <a:buNone/>
            </a:pPr>
            <a:r>
              <a:t/>
            </a:r>
            <a:endParaRPr sz="2200"/>
          </a:p>
          <a:p>
            <a:pPr indent="-196515" lvl="0" marL="315261" rtl="0" algn="l">
              <a:lnSpc>
                <a:spcPct val="95000"/>
              </a:lnSpc>
              <a:spcBef>
                <a:spcPts val="657"/>
              </a:spcBef>
              <a:spcAft>
                <a:spcPts val="0"/>
              </a:spcAft>
              <a:buSzPts val="1870"/>
              <a:buNone/>
            </a:pPr>
            <a:r>
              <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0"/>
          <p:cNvSpPr txBox="1"/>
          <p:nvPr>
            <p:ph type="title"/>
          </p:nvPr>
        </p:nvSpPr>
        <p:spPr>
          <a:xfrm>
            <a:off x="1302108" y="0"/>
            <a:ext cx="7497913"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3400"/>
              <a:t>Problems with 3</a:t>
            </a:r>
            <a:r>
              <a:rPr baseline="30000" lang="en-US" sz="3400"/>
              <a:t>rd</a:t>
            </a:r>
            <a:r>
              <a:rPr lang="en-US" sz="3400"/>
              <a:t> Generation systems</a:t>
            </a:r>
            <a:endParaRPr/>
          </a:p>
        </p:txBody>
      </p:sp>
      <p:sp>
        <p:nvSpPr>
          <p:cNvPr id="438" name="Google Shape;438;p40"/>
          <p:cNvSpPr txBox="1"/>
          <p:nvPr>
            <p:ph idx="1" type="body"/>
          </p:nvPr>
        </p:nvSpPr>
        <p:spPr>
          <a:xfrm>
            <a:off x="838200" y="1524000"/>
            <a:ext cx="7391818"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Need greater bandwidth and lower interference</a:t>
            </a:r>
            <a:endParaRPr/>
          </a:p>
          <a:p>
            <a:pPr indent="-174925" lvl="0" marL="315261" rtl="0" algn="l">
              <a:lnSpc>
                <a:spcPct val="95000"/>
              </a:lnSpc>
              <a:spcBef>
                <a:spcPts val="657"/>
              </a:spcBef>
              <a:spcAft>
                <a:spcPts val="0"/>
              </a:spcAft>
              <a:buSzPts val="2210"/>
              <a:buNone/>
            </a:pPr>
            <a:r>
              <a:t/>
            </a:r>
            <a:endParaRPr/>
          </a:p>
          <a:p>
            <a:pPr indent="-315261" lvl="0" marL="315261" rtl="0" algn="l">
              <a:lnSpc>
                <a:spcPct val="95000"/>
              </a:lnSpc>
              <a:spcBef>
                <a:spcPts val="657"/>
              </a:spcBef>
              <a:spcAft>
                <a:spcPts val="0"/>
              </a:spcAft>
              <a:buSzPts val="2210"/>
              <a:buChar char="●"/>
            </a:pPr>
            <a:r>
              <a:rPr lang="en-US"/>
              <a:t>Poor practical performance</a:t>
            </a:r>
            <a:endParaRPr/>
          </a:p>
          <a:p>
            <a:pPr indent="-261997" lvl="1" marL="688103" rtl="0" algn="l">
              <a:lnSpc>
                <a:spcPct val="95000"/>
              </a:lnSpc>
              <a:spcBef>
                <a:spcPts val="556"/>
              </a:spcBef>
              <a:spcAft>
                <a:spcPts val="0"/>
              </a:spcAft>
              <a:buSzPts val="1955"/>
              <a:buChar char="■"/>
            </a:pPr>
            <a:r>
              <a:rPr lang="en-US"/>
              <a:t>In theory CDMA can support infinite users</a:t>
            </a:r>
            <a:endParaRPr/>
          </a:p>
          <a:p>
            <a:pPr indent="-261997" lvl="1" marL="688103" rtl="0" algn="l">
              <a:lnSpc>
                <a:spcPct val="95000"/>
              </a:lnSpc>
              <a:spcBef>
                <a:spcPts val="556"/>
              </a:spcBef>
              <a:spcAft>
                <a:spcPts val="0"/>
              </a:spcAft>
              <a:buSzPts val="1955"/>
              <a:buChar char="■"/>
            </a:pPr>
            <a:r>
              <a:rPr lang="en-US"/>
              <a:t>In practice, disappointing performance</a:t>
            </a:r>
            <a:endParaRPr/>
          </a:p>
          <a:p>
            <a:pPr indent="-174925" lvl="0" marL="315261" rtl="0" algn="l">
              <a:lnSpc>
                <a:spcPct val="95000"/>
              </a:lnSpc>
              <a:spcBef>
                <a:spcPts val="657"/>
              </a:spcBef>
              <a:spcAft>
                <a:spcPts val="0"/>
              </a:spcAft>
              <a:buSzPts val="2210"/>
              <a:buNone/>
            </a:pPr>
            <a:r>
              <a:t/>
            </a:r>
            <a:endParaRPr/>
          </a:p>
          <a:p>
            <a:pPr indent="-315261" lvl="0" marL="315261" rtl="0" algn="l">
              <a:lnSpc>
                <a:spcPct val="95000"/>
              </a:lnSpc>
              <a:spcBef>
                <a:spcPts val="657"/>
              </a:spcBef>
              <a:spcAft>
                <a:spcPts val="0"/>
              </a:spcAft>
              <a:buSzPts val="2210"/>
              <a:buChar char="●"/>
            </a:pPr>
            <a:r>
              <a:rPr lang="en-US"/>
              <a:t>Not all Security problems are solved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Data Rate Comparison</a:t>
            </a:r>
            <a:endParaRPr/>
          </a:p>
        </p:txBody>
      </p:sp>
      <p:pic>
        <p:nvPicPr>
          <p:cNvPr id="445" name="Google Shape;445;p41"/>
          <p:cNvPicPr preferRelativeResize="0"/>
          <p:nvPr/>
        </p:nvPicPr>
        <p:blipFill rotWithShape="1">
          <a:blip r:embed="rId3">
            <a:alphaModFix/>
          </a:blip>
          <a:srcRect b="0" l="0" r="0" t="0"/>
          <a:stretch/>
        </p:blipFill>
        <p:spPr>
          <a:xfrm>
            <a:off x="533400" y="1790618"/>
            <a:ext cx="8382000" cy="447051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2"/>
          <p:cNvSpPr txBox="1"/>
          <p:nvPr>
            <p:ph type="title"/>
          </p:nvPr>
        </p:nvSpPr>
        <p:spPr>
          <a:xfrm>
            <a:off x="722317" y="4406907"/>
            <a:ext cx="7772401" cy="1362075"/>
          </a:xfrm>
          <a:prstGeom prst="rect">
            <a:avLst/>
          </a:prstGeom>
          <a:noFill/>
          <a:ln>
            <a:noFill/>
          </a:ln>
        </p:spPr>
        <p:txBody>
          <a:bodyPr anchorCtr="0" anchor="t" bIns="42875" lIns="85775" spcFirstLastPara="1" rIns="85775" wrap="square" tIns="42875">
            <a:noAutofit/>
          </a:bodyPr>
          <a:lstStyle/>
          <a:p>
            <a:pPr indent="0" lvl="0" marL="0" rtl="0" algn="l">
              <a:lnSpc>
                <a:spcPct val="93000"/>
              </a:lnSpc>
              <a:spcBef>
                <a:spcPts val="0"/>
              </a:spcBef>
              <a:spcAft>
                <a:spcPts val="0"/>
              </a:spcAft>
              <a:buNone/>
            </a:pPr>
            <a:r>
              <a:rPr lang="en-US"/>
              <a:t>FOURTH GENERATION 4G</a:t>
            </a:r>
            <a:endParaRPr/>
          </a:p>
        </p:txBody>
      </p:sp>
      <p:sp>
        <p:nvSpPr>
          <p:cNvPr id="451" name="Google Shape;451;p42"/>
          <p:cNvSpPr txBox="1"/>
          <p:nvPr>
            <p:ph idx="1" type="body"/>
          </p:nvPr>
        </p:nvSpPr>
        <p:spPr>
          <a:xfrm>
            <a:off x="722317" y="2906716"/>
            <a:ext cx="7772401" cy="1500187"/>
          </a:xfrm>
          <a:prstGeom prst="rect">
            <a:avLst/>
          </a:prstGeom>
          <a:noFill/>
          <a:ln>
            <a:noFill/>
          </a:ln>
        </p:spPr>
        <p:txBody>
          <a:bodyPr anchorCtr="0" anchor="b" bIns="42875" lIns="85775" spcFirstLastPara="1" rIns="85775" wrap="square" tIns="42875">
            <a:noAutofit/>
          </a:bodyPr>
          <a:lstStyle/>
          <a:p>
            <a:pPr indent="0" lvl="0" marL="0" rtl="0" algn="l">
              <a:lnSpc>
                <a:spcPct val="95000"/>
              </a:lnSpc>
              <a:spcBef>
                <a:spcPts val="0"/>
              </a:spcBef>
              <a:spcAft>
                <a:spcPts val="0"/>
              </a:spcAft>
              <a:buSzPts val="1615"/>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3"/>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Fourth Generation</a:t>
            </a:r>
            <a:endParaRPr/>
          </a:p>
        </p:txBody>
      </p:sp>
      <p:pic>
        <p:nvPicPr>
          <p:cNvPr descr="4G" id="457" name="Google Shape;457;p43"/>
          <p:cNvPicPr preferRelativeResize="0"/>
          <p:nvPr>
            <p:ph idx="1" type="body"/>
          </p:nvPr>
        </p:nvPicPr>
        <p:blipFill rotWithShape="1">
          <a:blip r:embed="rId3">
            <a:alphaModFix/>
          </a:blip>
          <a:srcRect b="0" l="0" r="0" t="0"/>
          <a:stretch/>
        </p:blipFill>
        <p:spPr>
          <a:xfrm>
            <a:off x="3105562" y="2274446"/>
            <a:ext cx="3648687" cy="367618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sz="3600"/>
              <a:t>What is 4G?</a:t>
            </a:r>
            <a:endParaRPr/>
          </a:p>
        </p:txBody>
      </p:sp>
      <p:sp>
        <p:nvSpPr>
          <p:cNvPr id="463" name="Google Shape;463;p44"/>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80000"/>
              </a:lnSpc>
              <a:spcBef>
                <a:spcPts val="0"/>
              </a:spcBef>
              <a:spcAft>
                <a:spcPts val="0"/>
              </a:spcAft>
              <a:buSzPts val="2380"/>
              <a:buChar char="●"/>
            </a:pPr>
            <a:r>
              <a:rPr lang="en-US" sz="2800"/>
              <a:t>Fourth Generation Technology</a:t>
            </a:r>
            <a:endParaRPr/>
          </a:p>
          <a:p>
            <a:pPr indent="-132456" lvl="1" marL="688103" rtl="0" algn="l">
              <a:lnSpc>
                <a:spcPct val="80000"/>
              </a:lnSpc>
              <a:spcBef>
                <a:spcPts val="556"/>
              </a:spcBef>
              <a:spcAft>
                <a:spcPts val="0"/>
              </a:spcAft>
              <a:buSzPts val="2040"/>
              <a:buNone/>
            </a:pPr>
            <a:r>
              <a:t/>
            </a:r>
            <a:endParaRPr sz="2400"/>
          </a:p>
          <a:p>
            <a:pPr indent="-261997" lvl="1" marL="688103" rtl="0" algn="l">
              <a:lnSpc>
                <a:spcPct val="80000"/>
              </a:lnSpc>
              <a:spcBef>
                <a:spcPts val="556"/>
              </a:spcBef>
              <a:spcAft>
                <a:spcPts val="0"/>
              </a:spcAft>
              <a:buSzPts val="2040"/>
              <a:buChar char="■"/>
            </a:pPr>
            <a:r>
              <a:rPr lang="en-US" sz="2400"/>
              <a:t>Faster and more reliable</a:t>
            </a:r>
            <a:endParaRPr/>
          </a:p>
          <a:p>
            <a:pPr indent="-261997" lvl="1" marL="688103" rtl="0" algn="l">
              <a:lnSpc>
                <a:spcPct val="80000"/>
              </a:lnSpc>
              <a:spcBef>
                <a:spcPts val="556"/>
              </a:spcBef>
              <a:spcAft>
                <a:spcPts val="0"/>
              </a:spcAft>
              <a:buSzPts val="2040"/>
              <a:buChar char="■"/>
            </a:pPr>
            <a:r>
              <a:rPr lang="en-US" sz="2400"/>
              <a:t>100 Mb/s </a:t>
            </a:r>
            <a:endParaRPr/>
          </a:p>
          <a:p>
            <a:pPr indent="-261997" lvl="1" marL="688103" rtl="0" algn="l">
              <a:lnSpc>
                <a:spcPct val="80000"/>
              </a:lnSpc>
              <a:spcBef>
                <a:spcPts val="556"/>
              </a:spcBef>
              <a:spcAft>
                <a:spcPts val="0"/>
              </a:spcAft>
              <a:buSzPts val="2040"/>
              <a:buChar char="■"/>
            </a:pPr>
            <a:r>
              <a:rPr lang="en-US" sz="2400"/>
              <a:t>Lower cost than previous generations</a:t>
            </a:r>
            <a:endParaRPr/>
          </a:p>
          <a:p>
            <a:pPr indent="-261997" lvl="1" marL="688103" rtl="0" algn="l">
              <a:lnSpc>
                <a:spcPct val="80000"/>
              </a:lnSpc>
              <a:spcBef>
                <a:spcPts val="556"/>
              </a:spcBef>
              <a:spcAft>
                <a:spcPts val="0"/>
              </a:spcAft>
              <a:buSzPts val="2040"/>
              <a:buChar char="■"/>
            </a:pPr>
            <a:r>
              <a:rPr lang="en-US" sz="2400"/>
              <a:t>Multi-standard wireless system</a:t>
            </a:r>
            <a:endParaRPr/>
          </a:p>
          <a:p>
            <a:pPr indent="-261997" lvl="1" marL="688103" rtl="0" algn="l">
              <a:lnSpc>
                <a:spcPct val="80000"/>
              </a:lnSpc>
              <a:spcBef>
                <a:spcPts val="556"/>
              </a:spcBef>
              <a:spcAft>
                <a:spcPts val="0"/>
              </a:spcAft>
              <a:buSzPts val="2040"/>
              <a:buChar char="■"/>
            </a:pPr>
            <a:r>
              <a:rPr lang="en-US" sz="2400"/>
              <a:t>IPv6 Core</a:t>
            </a:r>
            <a:endParaRPr/>
          </a:p>
          <a:p>
            <a:pPr indent="-261997" lvl="1" marL="688103" rtl="0" algn="l">
              <a:lnSpc>
                <a:spcPct val="80000"/>
              </a:lnSpc>
              <a:spcBef>
                <a:spcPts val="556"/>
              </a:spcBef>
              <a:spcAft>
                <a:spcPts val="0"/>
              </a:spcAft>
              <a:buSzPts val="2040"/>
              <a:buChar char="■"/>
            </a:pPr>
            <a:r>
              <a:rPr lang="en-US" sz="2400"/>
              <a:t>OFDM used instead of CDMA</a:t>
            </a:r>
            <a:endParaRPr/>
          </a:p>
          <a:p>
            <a:pPr indent="-261997" lvl="1" marL="688103" rtl="0" algn="l">
              <a:lnSpc>
                <a:spcPct val="80000"/>
              </a:lnSpc>
              <a:spcBef>
                <a:spcPts val="556"/>
              </a:spcBef>
              <a:spcAft>
                <a:spcPts val="0"/>
              </a:spcAft>
              <a:buSzPts val="2040"/>
              <a:buChar char="■"/>
            </a:pPr>
            <a:r>
              <a:rPr lang="en-US" sz="2400"/>
              <a:t>Potentially IEEE standard 802.11n</a:t>
            </a:r>
            <a:endParaRPr/>
          </a:p>
          <a:p>
            <a:pPr indent="-261997" lvl="1" marL="688103" rtl="0" algn="l">
              <a:lnSpc>
                <a:spcPct val="80000"/>
              </a:lnSpc>
              <a:spcBef>
                <a:spcPts val="556"/>
              </a:spcBef>
              <a:spcAft>
                <a:spcPts val="0"/>
              </a:spcAft>
              <a:buSzPts val="2040"/>
              <a:buChar char="■"/>
            </a:pPr>
            <a:r>
              <a:rPr lang="en-US" sz="2400"/>
              <a:t>Most information is proprietary</a:t>
            </a:r>
            <a:endParaRPr/>
          </a:p>
          <a:p>
            <a:pPr indent="-164131" lvl="0" marL="315261" rtl="0" algn="l">
              <a:lnSpc>
                <a:spcPct val="80000"/>
              </a:lnSpc>
              <a:spcBef>
                <a:spcPts val="657"/>
              </a:spcBef>
              <a:spcAft>
                <a:spcPts val="0"/>
              </a:spcAft>
              <a:buSzPts val="2380"/>
              <a:buNone/>
            </a:pPr>
            <a:r>
              <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4G </a:t>
            </a:r>
            <a:endParaRPr/>
          </a:p>
        </p:txBody>
      </p:sp>
      <p:sp>
        <p:nvSpPr>
          <p:cNvPr id="469" name="Google Shape;469;p45"/>
          <p:cNvSpPr txBox="1"/>
          <p:nvPr>
            <p:ph idx="1" type="body"/>
          </p:nvPr>
        </p:nvSpPr>
        <p:spPr>
          <a:xfrm>
            <a:off x="152400" y="1447800"/>
            <a:ext cx="8745708" cy="4876800"/>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040"/>
              <a:buChar char="●"/>
            </a:pPr>
            <a:r>
              <a:rPr lang="en-US" sz="2400"/>
              <a:t>In the fourth-generation world of technology, there are two competing 4G standards: </a:t>
            </a:r>
            <a:endParaRPr/>
          </a:p>
          <a:p>
            <a:pPr indent="-261997" lvl="1" marL="688103" rtl="0" algn="l">
              <a:lnSpc>
                <a:spcPct val="95000"/>
              </a:lnSpc>
              <a:spcBef>
                <a:spcPts val="556"/>
              </a:spcBef>
              <a:spcAft>
                <a:spcPts val="0"/>
              </a:spcAft>
              <a:buSzPts val="1785"/>
              <a:buChar char="■"/>
            </a:pPr>
            <a:r>
              <a:rPr b="1" lang="en-US" sz="2100"/>
              <a:t>Wireless interoperability microwave access (WiMAX) </a:t>
            </a:r>
            <a:endParaRPr/>
          </a:p>
          <a:p>
            <a:pPr indent="-261997" lvl="1" marL="688103" rtl="0" algn="l">
              <a:lnSpc>
                <a:spcPct val="95000"/>
              </a:lnSpc>
              <a:spcBef>
                <a:spcPts val="556"/>
              </a:spcBef>
              <a:spcAft>
                <a:spcPts val="0"/>
              </a:spcAft>
              <a:buSzPts val="1785"/>
              <a:buChar char="■"/>
            </a:pPr>
            <a:r>
              <a:rPr b="1" lang="en-US" sz="2100"/>
              <a:t>Long-term evolution (LTE)</a:t>
            </a:r>
            <a:endParaRPr/>
          </a:p>
          <a:p>
            <a:pPr indent="-315261" lvl="0" marL="315261" rtl="0" algn="l">
              <a:lnSpc>
                <a:spcPct val="95000"/>
              </a:lnSpc>
              <a:spcBef>
                <a:spcPts val="657"/>
              </a:spcBef>
              <a:spcAft>
                <a:spcPts val="0"/>
              </a:spcAft>
              <a:buSzPts val="2040"/>
              <a:buChar char="●"/>
            </a:pPr>
            <a:r>
              <a:rPr lang="en-US" sz="2400"/>
              <a:t> One difference between LTE and WiMAX is that they function on different frequencies, making their deployment slightly different. WiMAX™ is made to work with new deployments, while LTE™ is made for existing mobile and broadband deployments. </a:t>
            </a:r>
            <a:endParaRPr/>
          </a:p>
          <a:p>
            <a:pPr indent="-315261" lvl="0" marL="315261" rtl="0" algn="l">
              <a:lnSpc>
                <a:spcPct val="95000"/>
              </a:lnSpc>
              <a:spcBef>
                <a:spcPts val="657"/>
              </a:spcBef>
              <a:spcAft>
                <a:spcPts val="0"/>
              </a:spcAft>
              <a:buSzPts val="2040"/>
              <a:buChar char="●"/>
            </a:pPr>
            <a:r>
              <a:rPr lang="en-US" sz="2400"/>
              <a:t>LTE is slightly faster and WiMAX is slightly easier to set up. </a:t>
            </a:r>
            <a:endParaRPr/>
          </a:p>
          <a:p>
            <a:pPr indent="-315261" lvl="0" marL="315261" rtl="0" algn="l">
              <a:lnSpc>
                <a:spcPct val="95000"/>
              </a:lnSpc>
              <a:spcBef>
                <a:spcPts val="657"/>
              </a:spcBef>
              <a:spcAft>
                <a:spcPts val="0"/>
              </a:spcAft>
              <a:buSzPts val="2040"/>
              <a:buChar char="●"/>
            </a:pPr>
            <a:r>
              <a:rPr lang="en-US" sz="2400"/>
              <a:t>LTE is made to work on 700 megahertz (MHz), WiMAX is made to work on 2.3 gigahertz (GHz) and 3.5 GHz, and both are able to work on 2.1 GHz and 2.5 GHz.</a:t>
            </a:r>
            <a:endParaRPr/>
          </a:p>
          <a:p>
            <a:pPr indent="-185720" lvl="0" marL="315261" rtl="0" algn="l">
              <a:lnSpc>
                <a:spcPct val="95000"/>
              </a:lnSpc>
              <a:spcBef>
                <a:spcPts val="657"/>
              </a:spcBef>
              <a:spcAft>
                <a:spcPts val="0"/>
              </a:spcAft>
              <a:buSzPts val="2040"/>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4G (LTE)</a:t>
            </a:r>
            <a:endParaRPr/>
          </a:p>
        </p:txBody>
      </p:sp>
      <p:sp>
        <p:nvSpPr>
          <p:cNvPr id="475" name="Google Shape;475;p46"/>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LTE stands for Long Term Evolution</a:t>
            </a:r>
            <a:endParaRPr/>
          </a:p>
          <a:p>
            <a:pPr indent="-315261" lvl="0" marL="315261" rtl="0" algn="l">
              <a:lnSpc>
                <a:spcPct val="95000"/>
              </a:lnSpc>
              <a:spcBef>
                <a:spcPts val="657"/>
              </a:spcBef>
              <a:spcAft>
                <a:spcPts val="0"/>
              </a:spcAft>
              <a:buSzPts val="2210"/>
              <a:buChar char="●"/>
            </a:pPr>
            <a:r>
              <a:rPr lang="en-US"/>
              <a:t>Next Generation mobile broadband technology</a:t>
            </a:r>
            <a:endParaRPr/>
          </a:p>
          <a:p>
            <a:pPr indent="-315261" lvl="0" marL="315261" rtl="0" algn="l">
              <a:lnSpc>
                <a:spcPct val="95000"/>
              </a:lnSpc>
              <a:spcBef>
                <a:spcPts val="657"/>
              </a:spcBef>
              <a:spcAft>
                <a:spcPts val="0"/>
              </a:spcAft>
              <a:buSzPts val="2210"/>
              <a:buChar char="●"/>
            </a:pPr>
            <a:r>
              <a:rPr lang="en-US"/>
              <a:t>Promises data transfer rates of 100 Mbps</a:t>
            </a:r>
            <a:endParaRPr/>
          </a:p>
          <a:p>
            <a:pPr indent="-315261" lvl="0" marL="315261" rtl="0" algn="l">
              <a:lnSpc>
                <a:spcPct val="95000"/>
              </a:lnSpc>
              <a:spcBef>
                <a:spcPts val="657"/>
              </a:spcBef>
              <a:spcAft>
                <a:spcPts val="0"/>
              </a:spcAft>
              <a:buSzPts val="2210"/>
              <a:buChar char="●"/>
            </a:pPr>
            <a:r>
              <a:rPr lang="en-US"/>
              <a:t>Based on UMTS 3G technology</a:t>
            </a:r>
            <a:endParaRPr/>
          </a:p>
          <a:p>
            <a:pPr indent="-315261" lvl="0" marL="315261" rtl="0" algn="l">
              <a:lnSpc>
                <a:spcPct val="95000"/>
              </a:lnSpc>
              <a:spcBef>
                <a:spcPts val="657"/>
              </a:spcBef>
              <a:spcAft>
                <a:spcPts val="0"/>
              </a:spcAft>
              <a:buSzPts val="2210"/>
              <a:buChar char="●"/>
            </a:pPr>
            <a:r>
              <a:rPr lang="en-US"/>
              <a:t>Optimized for All-IP traffic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4G LTE Architecture</a:t>
            </a:r>
            <a:endParaRPr/>
          </a:p>
        </p:txBody>
      </p:sp>
      <p:pic>
        <p:nvPicPr>
          <p:cNvPr id="481" name="Google Shape;481;p47"/>
          <p:cNvPicPr preferRelativeResize="0"/>
          <p:nvPr>
            <p:ph idx="1" type="body"/>
          </p:nvPr>
        </p:nvPicPr>
        <p:blipFill rotWithShape="1">
          <a:blip r:embed="rId3">
            <a:alphaModFix/>
          </a:blip>
          <a:srcRect b="0" l="0" r="0" t="0"/>
          <a:stretch/>
        </p:blipFill>
        <p:spPr>
          <a:xfrm>
            <a:off x="323091" y="1193746"/>
            <a:ext cx="8216509" cy="53462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8"/>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4G Components functions</a:t>
            </a:r>
            <a:endParaRPr/>
          </a:p>
        </p:txBody>
      </p:sp>
      <p:sp>
        <p:nvSpPr>
          <p:cNvPr id="487" name="Google Shape;487;p48"/>
          <p:cNvSpPr txBox="1"/>
          <p:nvPr>
            <p:ph idx="1" type="body"/>
          </p:nvPr>
        </p:nvSpPr>
        <p:spPr>
          <a:xfrm>
            <a:off x="298024" y="1386674"/>
            <a:ext cx="8538207" cy="5242726"/>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1530"/>
              <a:buChar char="●"/>
            </a:pPr>
            <a:r>
              <a:rPr b="1" lang="en-US" sz="1800">
                <a:solidFill>
                  <a:schemeClr val="dk1"/>
                </a:solidFill>
              </a:rPr>
              <a:t>eNB </a:t>
            </a:r>
            <a:r>
              <a:rPr lang="en-US" sz="1800">
                <a:solidFill>
                  <a:schemeClr val="dk1"/>
                </a:solidFill>
              </a:rPr>
              <a:t>is a base station that controls the mobiles in one or more cells. </a:t>
            </a:r>
            <a:endParaRPr b="1" sz="1800">
              <a:solidFill>
                <a:schemeClr val="dk1"/>
              </a:solidFill>
            </a:endParaRPr>
          </a:p>
          <a:p>
            <a:pPr indent="-315261" lvl="0" marL="315261" rtl="0" algn="l">
              <a:lnSpc>
                <a:spcPct val="95000"/>
              </a:lnSpc>
              <a:spcBef>
                <a:spcPts val="657"/>
              </a:spcBef>
              <a:spcAft>
                <a:spcPts val="0"/>
              </a:spcAft>
              <a:buSzPts val="1530"/>
              <a:buChar char="●"/>
            </a:pPr>
            <a:r>
              <a:rPr lang="en-US" sz="1800"/>
              <a:t>The </a:t>
            </a:r>
            <a:r>
              <a:rPr b="1" lang="en-US" sz="1800"/>
              <a:t>Home Subscriber Server (HSS) </a:t>
            </a:r>
            <a:r>
              <a:rPr lang="en-US" sz="1800"/>
              <a:t>component has been carried forward from UMTS and GSM and is a central database that contains information about all the network operator's subscribers.</a:t>
            </a:r>
            <a:endParaRPr/>
          </a:p>
          <a:p>
            <a:pPr indent="-315261" lvl="0" marL="315261" rtl="0" algn="l">
              <a:lnSpc>
                <a:spcPct val="95000"/>
              </a:lnSpc>
              <a:spcBef>
                <a:spcPts val="657"/>
              </a:spcBef>
              <a:spcAft>
                <a:spcPts val="0"/>
              </a:spcAft>
              <a:buSzPts val="1530"/>
              <a:buChar char="●"/>
            </a:pPr>
            <a:r>
              <a:rPr lang="en-US" sz="1800"/>
              <a:t>The </a:t>
            </a:r>
            <a:r>
              <a:rPr b="1" lang="en-US" sz="1800"/>
              <a:t>Packet Data Network (PDN)</a:t>
            </a:r>
            <a:r>
              <a:rPr lang="en-US" sz="1800"/>
              <a:t> </a:t>
            </a:r>
            <a:r>
              <a:rPr b="1" lang="en-US" sz="1800"/>
              <a:t>Gateway</a:t>
            </a:r>
            <a:r>
              <a:rPr lang="en-US" sz="1800"/>
              <a:t> (P-GW) communicates with the outside world ie. packet data networks PDN. </a:t>
            </a:r>
            <a:endParaRPr/>
          </a:p>
          <a:p>
            <a:pPr indent="-315261" lvl="0" marL="315261" rtl="0" algn="l">
              <a:lnSpc>
                <a:spcPct val="95000"/>
              </a:lnSpc>
              <a:spcBef>
                <a:spcPts val="657"/>
              </a:spcBef>
              <a:spcAft>
                <a:spcPts val="0"/>
              </a:spcAft>
              <a:buSzPts val="1530"/>
              <a:buChar char="●"/>
            </a:pPr>
            <a:r>
              <a:rPr lang="en-US" sz="1800"/>
              <a:t>The </a:t>
            </a:r>
            <a:r>
              <a:rPr b="1" lang="en-US" sz="1800"/>
              <a:t>serving gateway (S-GW) </a:t>
            </a:r>
            <a:r>
              <a:rPr lang="en-US" sz="1800"/>
              <a:t>acts as a router, and forwards data between the base station and the PDN gateway.</a:t>
            </a:r>
            <a:endParaRPr/>
          </a:p>
          <a:p>
            <a:pPr indent="-315261" lvl="0" marL="315261" rtl="0" algn="l">
              <a:lnSpc>
                <a:spcPct val="95000"/>
              </a:lnSpc>
              <a:spcBef>
                <a:spcPts val="657"/>
              </a:spcBef>
              <a:spcAft>
                <a:spcPts val="0"/>
              </a:spcAft>
              <a:buSzPts val="1530"/>
              <a:buChar char="●"/>
            </a:pPr>
            <a:r>
              <a:rPr lang="en-US" sz="1800"/>
              <a:t>The </a:t>
            </a:r>
            <a:r>
              <a:rPr b="1" lang="en-US" sz="1800"/>
              <a:t>mobility management entity (MME) </a:t>
            </a:r>
            <a:r>
              <a:rPr lang="en-US" sz="1800"/>
              <a:t>controls the high-level operation of the mobile by means of signaling messages and Home Subscriber Server (HSS).</a:t>
            </a:r>
            <a:endParaRPr/>
          </a:p>
          <a:p>
            <a:pPr indent="-315261" lvl="0" marL="315261" rtl="0" algn="l">
              <a:lnSpc>
                <a:spcPct val="95000"/>
              </a:lnSpc>
              <a:spcBef>
                <a:spcPts val="657"/>
              </a:spcBef>
              <a:spcAft>
                <a:spcPts val="0"/>
              </a:spcAft>
              <a:buSzPts val="1530"/>
              <a:buChar char="●"/>
            </a:pPr>
            <a:r>
              <a:rPr lang="en-US" sz="1800"/>
              <a:t>The </a:t>
            </a:r>
            <a:r>
              <a:rPr b="1" lang="en-US" sz="1800"/>
              <a:t>Policy Control and Charging Rules Function (PCRF) </a:t>
            </a:r>
            <a:r>
              <a:rPr lang="en-US" sz="1800"/>
              <a:t>is responsible for policy control decision-making, as well as for controlling the flow-based charging functionalities in the Policy Control Enforcement Function (PCEF), which resides in the P-GW.</a:t>
            </a:r>
            <a:endParaRPr/>
          </a:p>
          <a:p>
            <a:pPr indent="0" lvl="0" marL="0" rtl="0" algn="l">
              <a:lnSpc>
                <a:spcPct val="95000"/>
              </a:lnSpc>
              <a:spcBef>
                <a:spcPts val="657"/>
              </a:spcBef>
              <a:spcAft>
                <a:spcPts val="0"/>
              </a:spcAft>
              <a:buSzPts val="1530"/>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LTE Architecture</a:t>
            </a:r>
            <a:endParaRPr/>
          </a:p>
        </p:txBody>
      </p:sp>
      <p:pic>
        <p:nvPicPr>
          <p:cNvPr id="493" name="Google Shape;493;p49"/>
          <p:cNvPicPr preferRelativeResize="0"/>
          <p:nvPr/>
        </p:nvPicPr>
        <p:blipFill rotWithShape="1">
          <a:blip r:embed="rId3">
            <a:alphaModFix/>
          </a:blip>
          <a:srcRect b="0" l="0" r="0" t="0"/>
          <a:stretch/>
        </p:blipFill>
        <p:spPr>
          <a:xfrm>
            <a:off x="457200" y="1574424"/>
            <a:ext cx="8370486" cy="4900079"/>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Cellular Architecture</a:t>
            </a:r>
            <a:endParaRPr/>
          </a:p>
        </p:txBody>
      </p:sp>
      <p:sp>
        <p:nvSpPr>
          <p:cNvPr id="89" name="Google Shape;89;p5"/>
          <p:cNvSpPr txBox="1"/>
          <p:nvPr>
            <p:ph idx="1" type="body"/>
          </p:nvPr>
        </p:nvSpPr>
        <p:spPr>
          <a:xfrm>
            <a:off x="526415" y="5723039"/>
            <a:ext cx="8229043" cy="593858"/>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1530"/>
              <a:buFont typeface="Times New Roman"/>
              <a:buNone/>
            </a:pPr>
            <a:r>
              <a:rPr lang="en-US" sz="1800"/>
              <a:t>Mobile Station          Base Station  Subsystem              Network Subsystem</a:t>
            </a:r>
            <a:endParaRPr/>
          </a:p>
          <a:p>
            <a:pPr indent="-315261" lvl="0" marL="315261" rtl="0" algn="l">
              <a:lnSpc>
                <a:spcPct val="95000"/>
              </a:lnSpc>
              <a:spcBef>
                <a:spcPts val="657"/>
              </a:spcBef>
              <a:spcAft>
                <a:spcPts val="0"/>
              </a:spcAft>
              <a:buSzPts val="2210"/>
              <a:buFont typeface="Times New Roman"/>
              <a:buNone/>
            </a:pPr>
            <a:r>
              <a:t/>
            </a:r>
            <a:endParaRPr/>
          </a:p>
        </p:txBody>
      </p:sp>
      <p:pic>
        <p:nvPicPr>
          <p:cNvPr id="90" name="Google Shape;90;p5"/>
          <p:cNvPicPr preferRelativeResize="0"/>
          <p:nvPr/>
        </p:nvPicPr>
        <p:blipFill rotWithShape="1">
          <a:blip r:embed="rId3">
            <a:alphaModFix/>
          </a:blip>
          <a:srcRect b="0" l="0" r="0" t="0"/>
          <a:stretch/>
        </p:blipFill>
        <p:spPr>
          <a:xfrm>
            <a:off x="491600" y="1229918"/>
            <a:ext cx="7827965" cy="439816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0"/>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LTE vs 3G</a:t>
            </a:r>
            <a:endParaRPr/>
          </a:p>
        </p:txBody>
      </p:sp>
      <p:sp>
        <p:nvSpPr>
          <p:cNvPr id="499" name="Google Shape;499;p50"/>
          <p:cNvSpPr txBox="1"/>
          <p:nvPr>
            <p:ph idx="1" type="body"/>
          </p:nvPr>
        </p:nvSpPr>
        <p:spPr>
          <a:xfrm>
            <a:off x="456782" y="1269107"/>
            <a:ext cx="8687218" cy="4856368"/>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040"/>
              <a:buChar char="●"/>
            </a:pPr>
            <a:r>
              <a:rPr lang="en-US" sz="2400"/>
              <a:t>Functional changes compared to the current 3G architecture</a:t>
            </a:r>
            <a:endParaRPr sz="2400"/>
          </a:p>
        </p:txBody>
      </p:sp>
      <p:pic>
        <p:nvPicPr>
          <p:cNvPr id="500" name="Google Shape;500;p50"/>
          <p:cNvPicPr preferRelativeResize="0"/>
          <p:nvPr/>
        </p:nvPicPr>
        <p:blipFill rotWithShape="1">
          <a:blip r:embed="rId3">
            <a:alphaModFix/>
          </a:blip>
          <a:srcRect b="0" l="0" r="0" t="0"/>
          <a:stretch/>
        </p:blipFill>
        <p:spPr>
          <a:xfrm>
            <a:off x="395508" y="2420648"/>
            <a:ext cx="8352987" cy="423990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1"/>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Advantages of LTE</a:t>
            </a:r>
            <a:endParaRPr/>
          </a:p>
        </p:txBody>
      </p:sp>
      <p:pic>
        <p:nvPicPr>
          <p:cNvPr id="506" name="Google Shape;506;p51"/>
          <p:cNvPicPr preferRelativeResize="0"/>
          <p:nvPr/>
        </p:nvPicPr>
        <p:blipFill rotWithShape="1">
          <a:blip r:embed="rId3">
            <a:alphaModFix/>
          </a:blip>
          <a:srcRect b="0" l="0" r="0" t="0"/>
          <a:stretch/>
        </p:blipFill>
        <p:spPr>
          <a:xfrm>
            <a:off x="683783" y="1700182"/>
            <a:ext cx="7328012" cy="425045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2"/>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Major LTE Radio Technologies</a:t>
            </a:r>
            <a:endParaRPr/>
          </a:p>
        </p:txBody>
      </p:sp>
      <p:sp>
        <p:nvSpPr>
          <p:cNvPr id="512" name="Google Shape;512;p52"/>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0000"/>
              </a:lnSpc>
              <a:spcBef>
                <a:spcPts val="0"/>
              </a:spcBef>
              <a:spcAft>
                <a:spcPts val="0"/>
              </a:spcAft>
              <a:buSzPts val="2210"/>
              <a:buChar char="●"/>
            </a:pPr>
            <a:r>
              <a:rPr lang="en-US"/>
              <a:t>Uses Orthogonal Frequency Division Multiplexing (OFDM) for downlink</a:t>
            </a:r>
            <a:endParaRPr/>
          </a:p>
          <a:p>
            <a:pPr indent="-315261" lvl="0" marL="315261" rtl="0" algn="l">
              <a:lnSpc>
                <a:spcPct val="90000"/>
              </a:lnSpc>
              <a:spcBef>
                <a:spcPts val="657"/>
              </a:spcBef>
              <a:spcAft>
                <a:spcPts val="0"/>
              </a:spcAft>
              <a:buSzPts val="2210"/>
              <a:buChar char="●"/>
            </a:pPr>
            <a:r>
              <a:rPr lang="en-US"/>
              <a:t>Uses Single Carrier Frequency Division Multiple Access (SC-FDMA) for uplink</a:t>
            </a:r>
            <a:endParaRPr/>
          </a:p>
          <a:p>
            <a:pPr indent="-315261" lvl="0" marL="315261" rtl="0" algn="l">
              <a:lnSpc>
                <a:spcPct val="90000"/>
              </a:lnSpc>
              <a:spcBef>
                <a:spcPts val="657"/>
              </a:spcBef>
              <a:spcAft>
                <a:spcPts val="0"/>
              </a:spcAft>
              <a:buSzPts val="2210"/>
              <a:buChar char="●"/>
            </a:pPr>
            <a:r>
              <a:rPr lang="en-US"/>
              <a:t>Uses Multi-input Multi-output(MIMO) for enhanced throughput</a:t>
            </a:r>
            <a:endParaRPr/>
          </a:p>
          <a:p>
            <a:pPr indent="-315261" lvl="0" marL="315261" rtl="0" algn="l">
              <a:lnSpc>
                <a:spcPct val="90000"/>
              </a:lnSpc>
              <a:spcBef>
                <a:spcPts val="657"/>
              </a:spcBef>
              <a:spcAft>
                <a:spcPts val="0"/>
              </a:spcAft>
              <a:buSzPts val="2210"/>
              <a:buChar char="●"/>
            </a:pPr>
            <a:r>
              <a:rPr lang="en-US"/>
              <a:t>Reduced power consumption</a:t>
            </a:r>
            <a:endParaRPr/>
          </a:p>
          <a:p>
            <a:pPr indent="-315261" lvl="0" marL="315261" rtl="0" algn="l">
              <a:lnSpc>
                <a:spcPct val="90000"/>
              </a:lnSpc>
              <a:spcBef>
                <a:spcPts val="657"/>
              </a:spcBef>
              <a:spcAft>
                <a:spcPts val="0"/>
              </a:spcAft>
              <a:buSzPts val="2210"/>
              <a:buChar char="●"/>
            </a:pPr>
            <a:r>
              <a:rPr lang="en-US"/>
              <a:t>Higher RF power amplifier efficiency (less battery power used by handsets)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3"/>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WiMAX 802.16</a:t>
            </a:r>
            <a:endParaRPr/>
          </a:p>
        </p:txBody>
      </p:sp>
      <p:sp>
        <p:nvSpPr>
          <p:cNvPr id="518" name="Google Shape;518;p53"/>
          <p:cNvSpPr txBox="1"/>
          <p:nvPr>
            <p:ph idx="1" type="body"/>
          </p:nvPr>
        </p:nvSpPr>
        <p:spPr>
          <a:xfrm>
            <a:off x="232571" y="1299252"/>
            <a:ext cx="8453256" cy="4342396"/>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040"/>
              <a:buChar char="●"/>
            </a:pPr>
            <a:r>
              <a:rPr lang="en-US" sz="2400"/>
              <a:t>WiMAX systems are expected to deliver broadband access services to residential and enterprise customers in an economical way.</a:t>
            </a:r>
            <a:endParaRPr/>
          </a:p>
          <a:p>
            <a:pPr indent="-315261" lvl="0" marL="315261" rtl="0" algn="l">
              <a:lnSpc>
                <a:spcPct val="95000"/>
              </a:lnSpc>
              <a:spcBef>
                <a:spcPts val="657"/>
              </a:spcBef>
              <a:spcAft>
                <a:spcPts val="0"/>
              </a:spcAft>
              <a:buSzPts val="2040"/>
              <a:buChar char="●"/>
            </a:pPr>
            <a:r>
              <a:rPr lang="en-US" sz="2400"/>
              <a:t>Loosely, WiMax is a standardized wireless version of Ethernet intended primarily as an alternative to wire technologies (such as Cable Modems, DSL and T1/E1 links) to provide broadband access to customer premises.</a:t>
            </a:r>
            <a:endParaRPr/>
          </a:p>
          <a:p>
            <a:pPr indent="-315261" lvl="0" marL="315261" rtl="0" algn="l">
              <a:lnSpc>
                <a:spcPct val="95000"/>
              </a:lnSpc>
              <a:spcBef>
                <a:spcPts val="657"/>
              </a:spcBef>
              <a:spcAft>
                <a:spcPts val="0"/>
              </a:spcAft>
              <a:buSzPts val="2040"/>
              <a:buChar char="●"/>
            </a:pPr>
            <a:r>
              <a:rPr lang="en-US" sz="2400"/>
              <a:t>WiMAX is an industry trade organization formed by leading communications, component, and equipment companies to promote and certify compatibility and interoperability of broadband wireless access equipment that conforms to the IEEE 802.16 and ETSI HIPERMAN standards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4"/>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WiMAX</a:t>
            </a:r>
            <a:endParaRPr/>
          </a:p>
        </p:txBody>
      </p:sp>
      <p:sp>
        <p:nvSpPr>
          <p:cNvPr id="524" name="Google Shape;524;p54"/>
          <p:cNvSpPr txBox="1"/>
          <p:nvPr>
            <p:ph idx="1" type="body"/>
          </p:nvPr>
        </p:nvSpPr>
        <p:spPr>
          <a:xfrm>
            <a:off x="417790" y="1314324"/>
            <a:ext cx="8229043" cy="4342396"/>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125"/>
              <a:buChar char="●"/>
            </a:pPr>
            <a:r>
              <a:rPr lang="en-US" sz="2500"/>
              <a:t>Acronym for </a:t>
            </a:r>
            <a:r>
              <a:rPr b="1" lang="en-US" sz="2500"/>
              <a:t>Worldwide Interoperability for Microwave Access</a:t>
            </a:r>
            <a:r>
              <a:rPr lang="en-US" sz="2500"/>
              <a:t>.</a:t>
            </a:r>
            <a:endParaRPr/>
          </a:p>
          <a:p>
            <a:pPr indent="-315261" lvl="0" marL="315261" rtl="0" algn="l">
              <a:lnSpc>
                <a:spcPct val="95000"/>
              </a:lnSpc>
              <a:spcBef>
                <a:spcPts val="657"/>
              </a:spcBef>
              <a:spcAft>
                <a:spcPts val="0"/>
              </a:spcAft>
              <a:buSzPts val="2125"/>
              <a:buChar char="●"/>
            </a:pPr>
            <a:r>
              <a:rPr lang="en-US" sz="2500"/>
              <a:t>Based on Wireless MAN technology.</a:t>
            </a:r>
            <a:endParaRPr/>
          </a:p>
          <a:p>
            <a:pPr indent="-315261" lvl="0" marL="315261" rtl="0" algn="l">
              <a:lnSpc>
                <a:spcPct val="95000"/>
              </a:lnSpc>
              <a:spcBef>
                <a:spcPts val="657"/>
              </a:spcBef>
              <a:spcAft>
                <a:spcPts val="0"/>
              </a:spcAft>
              <a:buSzPts val="2125"/>
              <a:buChar char="●"/>
            </a:pPr>
            <a:r>
              <a:rPr lang="en-US" sz="2500"/>
              <a:t>A wireless technology optimized for the delivery of IP centric services over a wide area.</a:t>
            </a:r>
            <a:endParaRPr/>
          </a:p>
          <a:p>
            <a:pPr indent="-315261" lvl="0" marL="315261" rtl="0" algn="l">
              <a:lnSpc>
                <a:spcPct val="95000"/>
              </a:lnSpc>
              <a:spcBef>
                <a:spcPts val="657"/>
              </a:spcBef>
              <a:spcAft>
                <a:spcPts val="0"/>
              </a:spcAft>
              <a:buSzPts val="2125"/>
              <a:buChar char="●"/>
            </a:pPr>
            <a:r>
              <a:rPr lang="en-US" sz="2500"/>
              <a:t>A scalable wireless platform for constructing alternative and complementary broadband networks.</a:t>
            </a:r>
            <a:endParaRPr/>
          </a:p>
          <a:p>
            <a:pPr indent="-315261" lvl="0" marL="315261" rtl="0" algn="l">
              <a:lnSpc>
                <a:spcPct val="95000"/>
              </a:lnSpc>
              <a:spcBef>
                <a:spcPts val="657"/>
              </a:spcBef>
              <a:spcAft>
                <a:spcPts val="0"/>
              </a:spcAft>
              <a:buSzPts val="2125"/>
              <a:buChar char="●"/>
            </a:pPr>
            <a:r>
              <a:rPr lang="en-US" sz="2500"/>
              <a:t>A certification that denotes interoperability of equipment built to the IEEE 802.16 or compatible standard. The IEEE 802.16 Working Group develops standards that address two types of usage models −</a:t>
            </a:r>
            <a:endParaRPr/>
          </a:p>
          <a:p>
            <a:pPr indent="-261996" lvl="1" marL="688103" rtl="0" algn="l">
              <a:lnSpc>
                <a:spcPct val="95000"/>
              </a:lnSpc>
              <a:spcBef>
                <a:spcPts val="556"/>
              </a:spcBef>
              <a:spcAft>
                <a:spcPts val="0"/>
              </a:spcAft>
              <a:buSzPts val="1870"/>
              <a:buChar char="■"/>
            </a:pPr>
            <a:r>
              <a:rPr lang="en-US" sz="2200"/>
              <a:t>A fixed usage model (IEEE 802.16-2004).</a:t>
            </a:r>
            <a:endParaRPr/>
          </a:p>
          <a:p>
            <a:pPr indent="-261996" lvl="1" marL="688103" rtl="0" algn="l">
              <a:lnSpc>
                <a:spcPct val="95000"/>
              </a:lnSpc>
              <a:spcBef>
                <a:spcPts val="556"/>
              </a:spcBef>
              <a:spcAft>
                <a:spcPts val="0"/>
              </a:spcAft>
              <a:buSzPts val="1870"/>
              <a:buChar char="■"/>
            </a:pPr>
            <a:r>
              <a:rPr lang="en-US" sz="2200"/>
              <a:t>A portable usage model (IEEE 802.16e).</a:t>
            </a:r>
            <a:endParaRPr/>
          </a:p>
          <a:p>
            <a:pPr indent="-180323" lvl="0" marL="315261" rtl="0" algn="l">
              <a:lnSpc>
                <a:spcPct val="95000"/>
              </a:lnSpc>
              <a:spcBef>
                <a:spcPts val="657"/>
              </a:spcBef>
              <a:spcAft>
                <a:spcPts val="0"/>
              </a:spcAft>
              <a:buSzPts val="2125"/>
              <a:buNone/>
            </a:pPr>
            <a:r>
              <a:t/>
            </a:r>
            <a:endParaRPr sz="25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WiMAX Architecture</a:t>
            </a:r>
            <a:endParaRPr/>
          </a:p>
        </p:txBody>
      </p:sp>
      <p:graphicFrame>
        <p:nvGraphicFramePr>
          <p:cNvPr id="530" name="Google Shape;530;p55"/>
          <p:cNvGraphicFramePr/>
          <p:nvPr/>
        </p:nvGraphicFramePr>
        <p:xfrm>
          <a:off x="1546225" y="1357313"/>
          <a:ext cx="5245100" cy="4357687"/>
        </p:xfrm>
        <a:graphic>
          <a:graphicData uri="http://schemas.openxmlformats.org/presentationml/2006/ole">
            <mc:AlternateContent>
              <mc:Choice Requires="v">
                <p:oleObj r:id="rId4" imgH="4357687" imgW="5245100" progId="Visio.Drawing.11" spid="_x0000_s1">
                  <p:embed/>
                </p:oleObj>
              </mc:Choice>
              <mc:Fallback>
                <p:oleObj r:id="rId5" imgH="4357687" imgW="5245100" progId="Visio.Drawing.11">
                  <p:embed/>
                  <p:pic>
                    <p:nvPicPr>
                      <p:cNvPr id="530" name="Google Shape;530;p55"/>
                      <p:cNvPicPr preferRelativeResize="0"/>
                      <p:nvPr/>
                    </p:nvPicPr>
                    <p:blipFill rotWithShape="1">
                      <a:blip r:embed="rId6">
                        <a:alphaModFix/>
                      </a:blip>
                      <a:srcRect b="0" l="0" r="0" t="0"/>
                      <a:stretch/>
                    </p:blipFill>
                    <p:spPr>
                      <a:xfrm>
                        <a:off x="1546225" y="1357313"/>
                        <a:ext cx="5245100" cy="4357687"/>
                      </a:xfrm>
                      <a:prstGeom prst="rect">
                        <a:avLst/>
                      </a:prstGeom>
                      <a:noFill/>
                      <a:ln>
                        <a:noFill/>
                      </a:ln>
                    </p:spPr>
                  </p:pic>
                </p:oleObj>
              </mc:Fallback>
            </mc:AlternateContent>
          </a:graphicData>
        </a:graphic>
      </p:graphicFrame>
      <p:sp>
        <p:nvSpPr>
          <p:cNvPr id="531" name="Google Shape;531;p55"/>
          <p:cNvSpPr/>
          <p:nvPr/>
        </p:nvSpPr>
        <p:spPr>
          <a:xfrm>
            <a:off x="304800" y="5791200"/>
            <a:ext cx="8610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Network Access Provider (NAP) owns the network and operations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Network Service Provider (NSP) owns the subscriber and provides service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Application Service Provider (ASP) provides application services</a:t>
            </a:r>
            <a:endParaRPr/>
          </a:p>
        </p:txBody>
      </p:sp>
      <p:sp>
        <p:nvSpPr>
          <p:cNvPr id="532" name="Google Shape;532;p55"/>
          <p:cNvSpPr txBox="1"/>
          <p:nvPr/>
        </p:nvSpPr>
        <p:spPr>
          <a:xfrm>
            <a:off x="6781800" y="4038600"/>
            <a:ext cx="236955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Connectivity Service Network</a:t>
            </a:r>
            <a:endParaRPr/>
          </a:p>
        </p:txBody>
      </p:sp>
      <p:cxnSp>
        <p:nvCxnSpPr>
          <p:cNvPr id="533" name="Google Shape;533;p55"/>
          <p:cNvCxnSpPr/>
          <p:nvPr/>
        </p:nvCxnSpPr>
        <p:spPr>
          <a:xfrm flipH="1" rot="10800000">
            <a:off x="2057400" y="3048000"/>
            <a:ext cx="1447800" cy="990600"/>
          </a:xfrm>
          <a:prstGeom prst="straightConnector1">
            <a:avLst/>
          </a:prstGeom>
          <a:solidFill>
            <a:srgbClr val="00B8FF"/>
          </a:solidFill>
          <a:ln cap="flat" cmpd="sng" w="9525">
            <a:solidFill>
              <a:schemeClr val="dk1"/>
            </a:solidFill>
            <a:prstDash val="solid"/>
            <a:round/>
            <a:headEnd len="sm" w="sm" type="none"/>
            <a:tailEnd len="med" w="med" type="stealth"/>
          </a:ln>
        </p:spPr>
      </p:cxnSp>
      <p:sp>
        <p:nvSpPr>
          <p:cNvPr id="534" name="Google Shape;534;p55"/>
          <p:cNvSpPr txBox="1"/>
          <p:nvPr/>
        </p:nvSpPr>
        <p:spPr>
          <a:xfrm>
            <a:off x="533400" y="4083141"/>
            <a:ext cx="195277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Access Service Network</a:t>
            </a:r>
            <a:endParaRPr/>
          </a:p>
        </p:txBody>
      </p:sp>
      <p:cxnSp>
        <p:nvCxnSpPr>
          <p:cNvPr id="535" name="Google Shape;535;p55"/>
          <p:cNvCxnSpPr>
            <a:stCxn id="532" idx="0"/>
          </p:cNvCxnSpPr>
          <p:nvPr/>
        </p:nvCxnSpPr>
        <p:spPr>
          <a:xfrm rot="10800000">
            <a:off x="5866580" y="3048000"/>
            <a:ext cx="2100000" cy="990600"/>
          </a:xfrm>
          <a:prstGeom prst="straightConnector1">
            <a:avLst/>
          </a:prstGeom>
          <a:solidFill>
            <a:srgbClr val="00B8FF"/>
          </a:solidFill>
          <a:ln cap="flat" cmpd="sng" w="9525">
            <a:solidFill>
              <a:schemeClr val="dk1"/>
            </a:solidFill>
            <a:prstDash val="solid"/>
            <a:round/>
            <a:headEnd len="sm" w="sm" type="none"/>
            <a:tailEnd len="med" w="med" type="stealth"/>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9" name="Shape 539"/>
        <p:cNvGrpSpPr/>
        <p:nvPr/>
      </p:nvGrpSpPr>
      <p:grpSpPr>
        <a:xfrm>
          <a:off x="0" y="0"/>
          <a:ext cx="0" cy="0"/>
          <a:chOff x="0" y="0"/>
          <a:chExt cx="0" cy="0"/>
        </a:xfrm>
      </p:grpSpPr>
      <p:sp>
        <p:nvSpPr>
          <p:cNvPr id="540" name="Google Shape;540;p56"/>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WiMAX Architecture</a:t>
            </a:r>
            <a:endParaRPr/>
          </a:p>
        </p:txBody>
      </p:sp>
      <p:sp>
        <p:nvSpPr>
          <p:cNvPr id="541" name="Google Shape;541;p56"/>
          <p:cNvSpPr txBox="1"/>
          <p:nvPr>
            <p:ph idx="1" type="body"/>
          </p:nvPr>
        </p:nvSpPr>
        <p:spPr>
          <a:xfrm>
            <a:off x="457200" y="1295400"/>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040"/>
              <a:buChar char="●"/>
            </a:pPr>
            <a:r>
              <a:rPr b="1" lang="en-US" sz="2400"/>
              <a:t>Access service network gateway (ASN-GW)</a:t>
            </a:r>
            <a:r>
              <a:rPr lang="en-US" sz="2400"/>
              <a:t> − </a:t>
            </a:r>
            <a:endParaRPr/>
          </a:p>
          <a:p>
            <a:pPr indent="-261997" lvl="1" marL="688103" rtl="0" algn="l">
              <a:lnSpc>
                <a:spcPct val="95000"/>
              </a:lnSpc>
              <a:spcBef>
                <a:spcPts val="556"/>
              </a:spcBef>
              <a:spcAft>
                <a:spcPts val="0"/>
              </a:spcAft>
              <a:buSzPts val="1530"/>
              <a:buChar char="■"/>
            </a:pPr>
            <a:r>
              <a:rPr lang="en-US" sz="1800"/>
              <a:t>The ASN gateway typically acts as a layer 2 traffic aggregation point within an ASN. </a:t>
            </a:r>
            <a:endParaRPr/>
          </a:p>
          <a:p>
            <a:pPr indent="-261997" lvl="1" marL="688103" rtl="0" algn="l">
              <a:lnSpc>
                <a:spcPct val="95000"/>
              </a:lnSpc>
              <a:spcBef>
                <a:spcPts val="556"/>
              </a:spcBef>
              <a:spcAft>
                <a:spcPts val="0"/>
              </a:spcAft>
              <a:buSzPts val="1530"/>
              <a:buChar char="■"/>
            </a:pPr>
            <a:r>
              <a:rPr lang="en-US" sz="1800"/>
              <a:t>Additional functions include intra-ASN location management and paging, radio resource management, and admission control, caching of subscriber profiles, and encryption keys, AAA client functionality, establishment, and management of mobility tunnel with base stations, QoS and policy enforcement, foreign agent functionality for mobile IP, and routing to the selected CSN.</a:t>
            </a:r>
            <a:endParaRPr/>
          </a:p>
          <a:p>
            <a:pPr indent="-185720" lvl="0" marL="315261" rtl="0" algn="l">
              <a:lnSpc>
                <a:spcPct val="95000"/>
              </a:lnSpc>
              <a:spcBef>
                <a:spcPts val="657"/>
              </a:spcBef>
              <a:spcAft>
                <a:spcPts val="0"/>
              </a:spcAft>
              <a:buSzPts val="2040"/>
              <a:buNone/>
            </a:pPr>
            <a:r>
              <a:t/>
            </a:r>
            <a:endParaRPr b="1" sz="2400"/>
          </a:p>
          <a:p>
            <a:pPr indent="-315261" lvl="0" marL="315261" rtl="0" algn="l">
              <a:lnSpc>
                <a:spcPct val="95000"/>
              </a:lnSpc>
              <a:spcBef>
                <a:spcPts val="657"/>
              </a:spcBef>
              <a:spcAft>
                <a:spcPts val="0"/>
              </a:spcAft>
              <a:buSzPts val="2040"/>
              <a:buChar char="●"/>
            </a:pPr>
            <a:r>
              <a:rPr b="1" lang="en-US" sz="2400"/>
              <a:t>Connectivity service network (CSN)</a:t>
            </a:r>
            <a:r>
              <a:rPr lang="en-US" sz="2400"/>
              <a:t> − </a:t>
            </a:r>
            <a:endParaRPr/>
          </a:p>
          <a:p>
            <a:pPr indent="-261997" lvl="1" marL="688103" rtl="0" algn="l">
              <a:lnSpc>
                <a:spcPct val="95000"/>
              </a:lnSpc>
              <a:spcBef>
                <a:spcPts val="556"/>
              </a:spcBef>
              <a:spcAft>
                <a:spcPts val="0"/>
              </a:spcAft>
              <a:buSzPts val="1530"/>
              <a:buChar char="■"/>
            </a:pPr>
            <a:r>
              <a:rPr lang="en-US" sz="1800"/>
              <a:t>Provides connectivity to the Internet, ASP, other public networks, and corporate networks. The CSN is owned by the NSP and includes AAA servers that support authentication for the devices, users, and specific services. </a:t>
            </a:r>
            <a:endParaRPr/>
          </a:p>
          <a:p>
            <a:pPr indent="-261997" lvl="1" marL="688103" rtl="0" algn="l">
              <a:lnSpc>
                <a:spcPct val="95000"/>
              </a:lnSpc>
              <a:spcBef>
                <a:spcPts val="556"/>
              </a:spcBef>
              <a:spcAft>
                <a:spcPts val="0"/>
              </a:spcAft>
              <a:buSzPts val="1530"/>
              <a:buChar char="■"/>
            </a:pPr>
            <a:r>
              <a:rPr lang="en-US" sz="1800"/>
              <a:t>Provides per user policy management of QoS and security. </a:t>
            </a:r>
            <a:endParaRPr/>
          </a:p>
          <a:p>
            <a:pPr indent="-261997" lvl="1" marL="688103" rtl="0" algn="l">
              <a:lnSpc>
                <a:spcPct val="95000"/>
              </a:lnSpc>
              <a:spcBef>
                <a:spcPts val="556"/>
              </a:spcBef>
              <a:spcAft>
                <a:spcPts val="0"/>
              </a:spcAft>
              <a:buSzPts val="1530"/>
              <a:buChar char="■"/>
            </a:pPr>
            <a:r>
              <a:rPr lang="en-US" sz="1800"/>
              <a:t>Responsible for IP address management, support for roaming between different NSPs, location management between ASNs, and mobility and roaming between ASNs.</a:t>
            </a:r>
            <a:endParaRPr/>
          </a:p>
          <a:p>
            <a:pPr indent="-185720" lvl="0" marL="315261" rtl="0" algn="l">
              <a:lnSpc>
                <a:spcPct val="95000"/>
              </a:lnSpc>
              <a:spcBef>
                <a:spcPts val="657"/>
              </a:spcBef>
              <a:spcAft>
                <a:spcPts val="0"/>
              </a:spcAft>
              <a:buSzPts val="2040"/>
              <a:buNone/>
            </a:pPr>
            <a:r>
              <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6" name="Shape 546"/>
        <p:cNvGrpSpPr/>
        <p:nvPr/>
      </p:nvGrpSpPr>
      <p:grpSpPr>
        <a:xfrm>
          <a:off x="0" y="0"/>
          <a:ext cx="0" cy="0"/>
          <a:chOff x="0" y="0"/>
          <a:chExt cx="0" cy="0"/>
        </a:xfrm>
      </p:grpSpPr>
      <p:sp>
        <p:nvSpPr>
          <p:cNvPr id="547" name="Google Shape;547;p57"/>
          <p:cNvSpPr txBox="1"/>
          <p:nvPr>
            <p:ph type="title"/>
          </p:nvPr>
        </p:nvSpPr>
        <p:spPr>
          <a:xfrm>
            <a:off x="1371605" y="6"/>
            <a:ext cx="7313612" cy="1084485"/>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WiMAX BS architecture</a:t>
            </a:r>
            <a:endParaRPr/>
          </a:p>
        </p:txBody>
      </p:sp>
      <p:sp>
        <p:nvSpPr>
          <p:cNvPr id="548" name="Google Shape;548;p57"/>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0000"/>
              </a:lnSpc>
              <a:spcBef>
                <a:spcPts val="0"/>
              </a:spcBef>
              <a:spcAft>
                <a:spcPts val="0"/>
              </a:spcAft>
              <a:buSzPts val="1530"/>
              <a:buChar char="●"/>
            </a:pPr>
            <a:r>
              <a:rPr lang="en-US" sz="1800"/>
              <a:t>OFDM</a:t>
            </a:r>
            <a:endParaRPr/>
          </a:p>
          <a:p>
            <a:pPr indent="-261997" lvl="1" marL="688103" rtl="0" algn="l">
              <a:lnSpc>
                <a:spcPct val="90000"/>
              </a:lnSpc>
              <a:spcBef>
                <a:spcPts val="556"/>
              </a:spcBef>
              <a:spcAft>
                <a:spcPts val="0"/>
              </a:spcAft>
              <a:buSzPts val="1530"/>
              <a:buChar char="■"/>
            </a:pPr>
            <a:r>
              <a:rPr lang="en-US" sz="1800"/>
              <a:t>Modulation technique, spread spectrum</a:t>
            </a:r>
            <a:endParaRPr/>
          </a:p>
          <a:p>
            <a:pPr indent="-261997" lvl="1" marL="688103" rtl="0" algn="l">
              <a:lnSpc>
                <a:spcPct val="90000"/>
              </a:lnSpc>
              <a:spcBef>
                <a:spcPts val="556"/>
              </a:spcBef>
              <a:spcAft>
                <a:spcPts val="0"/>
              </a:spcAft>
              <a:buSzPts val="1530"/>
              <a:buChar char="■"/>
            </a:pPr>
            <a:r>
              <a:rPr lang="en-US" sz="1800"/>
              <a:t>Used in e.g DSL, WLAN, WiMAX</a:t>
            </a:r>
            <a:endParaRPr/>
          </a:p>
          <a:p>
            <a:pPr indent="-315261" lvl="0" marL="315261" rtl="0" algn="l">
              <a:lnSpc>
                <a:spcPct val="90000"/>
              </a:lnSpc>
              <a:spcBef>
                <a:spcPts val="657"/>
              </a:spcBef>
              <a:spcAft>
                <a:spcPts val="0"/>
              </a:spcAft>
              <a:buSzPts val="1530"/>
              <a:buChar char="●"/>
            </a:pPr>
            <a:r>
              <a:rPr lang="en-US" sz="1800"/>
              <a:t>MAC, control plane, user plane</a:t>
            </a:r>
            <a:endParaRPr/>
          </a:p>
          <a:p>
            <a:pPr indent="-261997" lvl="1" marL="688103" rtl="0" algn="l">
              <a:lnSpc>
                <a:spcPct val="90000"/>
              </a:lnSpc>
              <a:spcBef>
                <a:spcPts val="556"/>
              </a:spcBef>
              <a:spcAft>
                <a:spcPts val="0"/>
              </a:spcAft>
              <a:buSzPts val="1530"/>
              <a:buChar char="■"/>
            </a:pPr>
            <a:r>
              <a:rPr lang="en-US" sz="1800"/>
              <a:t>Manage resources on the air interface</a:t>
            </a:r>
            <a:endParaRPr/>
          </a:p>
          <a:p>
            <a:pPr indent="-261997" lvl="1" marL="688103" rtl="0" algn="l">
              <a:lnSpc>
                <a:spcPct val="90000"/>
              </a:lnSpc>
              <a:spcBef>
                <a:spcPts val="556"/>
              </a:spcBef>
              <a:spcAft>
                <a:spcPts val="0"/>
              </a:spcAft>
              <a:buSzPts val="1530"/>
              <a:buChar char="■"/>
            </a:pPr>
            <a:r>
              <a:rPr lang="en-US" sz="1800"/>
              <a:t>QoS</a:t>
            </a:r>
            <a:endParaRPr sz="1800"/>
          </a:p>
          <a:p>
            <a:pPr indent="-261997" lvl="1" marL="688103" rtl="0" algn="l">
              <a:lnSpc>
                <a:spcPct val="90000"/>
              </a:lnSpc>
              <a:spcBef>
                <a:spcPts val="556"/>
              </a:spcBef>
              <a:spcAft>
                <a:spcPts val="0"/>
              </a:spcAft>
              <a:buSzPts val="1530"/>
              <a:buChar char="■"/>
            </a:pPr>
            <a:r>
              <a:rPr lang="en-US" sz="1800"/>
              <a:t>ARQ</a:t>
            </a:r>
            <a:endParaRPr/>
          </a:p>
          <a:p>
            <a:pPr indent="-261997" lvl="1" marL="688103" rtl="0" algn="l">
              <a:lnSpc>
                <a:spcPct val="90000"/>
              </a:lnSpc>
              <a:spcBef>
                <a:spcPts val="556"/>
              </a:spcBef>
              <a:spcAft>
                <a:spcPts val="0"/>
              </a:spcAft>
              <a:buSzPts val="1530"/>
              <a:buChar char="■"/>
            </a:pPr>
            <a:r>
              <a:rPr lang="en-US" sz="1800"/>
              <a:t>Mobility Management</a:t>
            </a:r>
            <a:endParaRPr/>
          </a:p>
          <a:p>
            <a:pPr indent="-261997" lvl="1" marL="688103" rtl="0" algn="l">
              <a:lnSpc>
                <a:spcPct val="90000"/>
              </a:lnSpc>
              <a:spcBef>
                <a:spcPts val="556"/>
              </a:spcBef>
              <a:spcAft>
                <a:spcPts val="0"/>
              </a:spcAft>
              <a:buSzPts val="1530"/>
              <a:buChar char="■"/>
            </a:pPr>
            <a:r>
              <a:rPr lang="en-US" sz="1800"/>
              <a:t>Radio Resource Management</a:t>
            </a:r>
            <a:endParaRPr/>
          </a:p>
          <a:p>
            <a:pPr indent="-261997" lvl="1" marL="688103" rtl="0" algn="l">
              <a:lnSpc>
                <a:spcPct val="90000"/>
              </a:lnSpc>
              <a:spcBef>
                <a:spcPts val="556"/>
              </a:spcBef>
              <a:spcAft>
                <a:spcPts val="0"/>
              </a:spcAft>
              <a:buSzPts val="1530"/>
              <a:buChar char="■"/>
            </a:pPr>
            <a:r>
              <a:rPr lang="en-US" sz="1800"/>
              <a:t>Location</a:t>
            </a:r>
            <a:endParaRPr/>
          </a:p>
          <a:p>
            <a:pPr indent="-315261" lvl="0" marL="315261" rtl="0" algn="l">
              <a:lnSpc>
                <a:spcPct val="90000"/>
              </a:lnSpc>
              <a:spcBef>
                <a:spcPts val="657"/>
              </a:spcBef>
              <a:spcAft>
                <a:spcPts val="0"/>
              </a:spcAft>
              <a:buSzPts val="1530"/>
              <a:buChar char="●"/>
            </a:pPr>
            <a:r>
              <a:rPr lang="en-US" sz="1800"/>
              <a:t>PHY</a:t>
            </a:r>
            <a:endParaRPr/>
          </a:p>
          <a:p>
            <a:pPr indent="-261997" lvl="1" marL="688103" rtl="0" algn="l">
              <a:lnSpc>
                <a:spcPct val="90000"/>
              </a:lnSpc>
              <a:spcBef>
                <a:spcPts val="556"/>
              </a:spcBef>
              <a:spcAft>
                <a:spcPts val="0"/>
              </a:spcAft>
              <a:buSzPts val="1530"/>
              <a:buChar char="■"/>
            </a:pPr>
            <a:r>
              <a:rPr lang="en-US" sz="1800"/>
              <a:t>OFDM</a:t>
            </a:r>
            <a:endParaRPr/>
          </a:p>
          <a:p>
            <a:pPr indent="-261997" lvl="1" marL="688103" rtl="0" algn="l">
              <a:lnSpc>
                <a:spcPct val="90000"/>
              </a:lnSpc>
              <a:spcBef>
                <a:spcPts val="556"/>
              </a:spcBef>
              <a:spcAft>
                <a:spcPts val="0"/>
              </a:spcAft>
              <a:buSzPts val="1530"/>
              <a:buChar char="■"/>
            </a:pPr>
            <a:r>
              <a:rPr lang="en-US" sz="1800"/>
              <a:t>MIMO</a:t>
            </a:r>
            <a:endParaRPr/>
          </a:p>
          <a:p>
            <a:pPr indent="-261997" lvl="1" marL="688103" rtl="0" algn="l">
              <a:lnSpc>
                <a:spcPct val="90000"/>
              </a:lnSpc>
              <a:spcBef>
                <a:spcPts val="556"/>
              </a:spcBef>
              <a:spcAft>
                <a:spcPts val="0"/>
              </a:spcAft>
              <a:buSzPts val="1530"/>
              <a:buChar char="■"/>
            </a:pPr>
            <a:r>
              <a:rPr lang="en-US" sz="1800"/>
              <a:t>Modulation</a:t>
            </a:r>
            <a:endParaRPr/>
          </a:p>
          <a:p>
            <a:pPr indent="-164841" lvl="1" marL="688103" rtl="0" algn="l">
              <a:lnSpc>
                <a:spcPct val="90000"/>
              </a:lnSpc>
              <a:spcBef>
                <a:spcPts val="556"/>
              </a:spcBef>
              <a:spcAft>
                <a:spcPts val="0"/>
              </a:spcAft>
              <a:buSzPts val="1530"/>
              <a:buNone/>
            </a:pPr>
            <a:r>
              <a:t/>
            </a:r>
            <a:endParaRPr sz="1800"/>
          </a:p>
          <a:p>
            <a:pPr indent="-164841" lvl="1" marL="688103" rtl="0" algn="l">
              <a:lnSpc>
                <a:spcPct val="90000"/>
              </a:lnSpc>
              <a:spcBef>
                <a:spcPts val="556"/>
              </a:spcBef>
              <a:spcAft>
                <a:spcPts val="0"/>
              </a:spcAft>
              <a:buSzPts val="1530"/>
              <a:buNone/>
            </a:pPr>
            <a:r>
              <a:t/>
            </a:r>
            <a:endParaRPr sz="1800"/>
          </a:p>
          <a:p>
            <a:pPr indent="0" lvl="0" marL="0" rtl="0" algn="l">
              <a:lnSpc>
                <a:spcPct val="90000"/>
              </a:lnSpc>
              <a:spcBef>
                <a:spcPts val="657"/>
              </a:spcBef>
              <a:spcAft>
                <a:spcPts val="0"/>
              </a:spcAft>
              <a:buSzPts val="1530"/>
              <a:buNone/>
            </a:pPr>
            <a:r>
              <a:t/>
            </a:r>
            <a:endParaRPr sz="1800"/>
          </a:p>
        </p:txBody>
      </p:sp>
      <p:sp>
        <p:nvSpPr>
          <p:cNvPr id="549" name="Google Shape;549;p57"/>
          <p:cNvSpPr/>
          <p:nvPr/>
        </p:nvSpPr>
        <p:spPr>
          <a:xfrm>
            <a:off x="5337175" y="2589213"/>
            <a:ext cx="660400" cy="3654425"/>
          </a:xfrm>
          <a:prstGeom prst="roundRect">
            <a:avLst>
              <a:gd fmla="val 16667" name="adj"/>
            </a:avLst>
          </a:prstGeom>
          <a:solidFill>
            <a:schemeClr val="accent2"/>
          </a:solidFill>
          <a:ln>
            <a:noFill/>
          </a:ln>
        </p:spPr>
        <p:txBody>
          <a:bodyPr anchorCtr="0" anchor="ctr" bIns="46800" lIns="90000" spcFirstLastPara="1" rIns="90000" wrap="square" tIns="468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P</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H</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Y</a:t>
            </a:r>
            <a:endParaRPr/>
          </a:p>
        </p:txBody>
      </p:sp>
      <p:sp>
        <p:nvSpPr>
          <p:cNvPr id="550" name="Google Shape;550;p57"/>
          <p:cNvSpPr/>
          <p:nvPr/>
        </p:nvSpPr>
        <p:spPr>
          <a:xfrm>
            <a:off x="7580313" y="4456113"/>
            <a:ext cx="1362075" cy="1714500"/>
          </a:xfrm>
          <a:prstGeom prst="roundRect">
            <a:avLst>
              <a:gd fmla="val 16667" name="adj"/>
            </a:avLst>
          </a:prstGeom>
          <a:solidFill>
            <a:schemeClr val="accent2"/>
          </a:solidFill>
          <a:ln>
            <a:noFill/>
          </a:ln>
        </p:spPr>
        <p:txBody>
          <a:bodyPr anchorCtr="0" anchor="ctr" bIns="46800" lIns="90000" spcFirstLastPara="1" rIns="90000" wrap="square" tIns="468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Service </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Specific CS</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e.g. IP</a:t>
            </a:r>
            <a:endParaRPr/>
          </a:p>
        </p:txBody>
      </p:sp>
      <p:sp>
        <p:nvSpPr>
          <p:cNvPr id="551" name="Google Shape;551;p57"/>
          <p:cNvSpPr/>
          <p:nvPr/>
        </p:nvSpPr>
        <p:spPr>
          <a:xfrm>
            <a:off x="7548563" y="2609850"/>
            <a:ext cx="1397000" cy="1806575"/>
          </a:xfrm>
          <a:prstGeom prst="roundRect">
            <a:avLst>
              <a:gd fmla="val 16667" name="adj"/>
            </a:avLst>
          </a:prstGeom>
          <a:solidFill>
            <a:schemeClr val="accent2"/>
          </a:solidFill>
          <a:ln>
            <a:noFill/>
          </a:ln>
        </p:spPr>
        <p:txBody>
          <a:bodyPr anchorCtr="0" anchor="ctr" bIns="46800" lIns="90000" spcFirstLastPara="1" rIns="90000" wrap="square" tIns="468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MAC</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Control</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Plane</a:t>
            </a:r>
            <a:endParaRPr/>
          </a:p>
        </p:txBody>
      </p:sp>
      <p:sp>
        <p:nvSpPr>
          <p:cNvPr id="552" name="Google Shape;552;p57"/>
          <p:cNvSpPr/>
          <p:nvPr/>
        </p:nvSpPr>
        <p:spPr>
          <a:xfrm>
            <a:off x="6118225" y="2579688"/>
            <a:ext cx="1323975" cy="3643312"/>
          </a:xfrm>
          <a:prstGeom prst="roundRect">
            <a:avLst>
              <a:gd fmla="val 16667" name="adj"/>
            </a:avLst>
          </a:prstGeom>
          <a:solidFill>
            <a:schemeClr val="accent2"/>
          </a:solidFill>
          <a:ln>
            <a:noFill/>
          </a:ln>
        </p:spPr>
        <p:txBody>
          <a:bodyPr anchorCtr="0" anchor="ctr" bIns="46800" lIns="90000" spcFirstLastPara="1" rIns="90000" wrap="square" tIns="468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MAC</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Data</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Plane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8"/>
          <p:cNvSpPr txBox="1"/>
          <p:nvPr>
            <p:ph idx="1" type="body"/>
          </p:nvPr>
        </p:nvSpPr>
        <p:spPr>
          <a:xfrm>
            <a:off x="1304895" y="343653"/>
            <a:ext cx="6999352" cy="538090"/>
          </a:xfrm>
          <a:prstGeom prst="rect">
            <a:avLst/>
          </a:prstGeom>
          <a:noFill/>
          <a:ln>
            <a:noFill/>
          </a:ln>
        </p:spPr>
        <p:txBody>
          <a:bodyPr anchorCtr="0" anchor="ctr" bIns="42875" lIns="85775" spcFirstLastPara="1" rIns="85775" wrap="square" tIns="42875">
            <a:noAutofit/>
          </a:bodyPr>
          <a:lstStyle/>
          <a:p>
            <a:pPr indent="0" lvl="0" marL="0" rtl="0" algn="l">
              <a:lnSpc>
                <a:spcPct val="95000"/>
              </a:lnSpc>
              <a:spcBef>
                <a:spcPts val="0"/>
              </a:spcBef>
              <a:spcAft>
                <a:spcPts val="0"/>
              </a:spcAft>
              <a:buSzPts val="2380"/>
              <a:buFont typeface="Arial"/>
              <a:buNone/>
            </a:pPr>
            <a:r>
              <a:rPr lang="en-US"/>
              <a:t>Starting point  - ‘5G is different’</a:t>
            </a:r>
            <a:endParaRPr/>
          </a:p>
        </p:txBody>
      </p:sp>
      <p:sp>
        <p:nvSpPr>
          <p:cNvPr id="558" name="Google Shape;558;p58"/>
          <p:cNvSpPr txBox="1"/>
          <p:nvPr/>
        </p:nvSpPr>
        <p:spPr>
          <a:xfrm>
            <a:off x="98878" y="1321861"/>
            <a:ext cx="7120510" cy="811290"/>
          </a:xfrm>
          <a:prstGeom prst="rect">
            <a:avLst/>
          </a:prstGeom>
          <a:noFill/>
          <a:ln>
            <a:noFill/>
          </a:ln>
        </p:spPr>
        <p:txBody>
          <a:bodyPr anchorCtr="0" anchor="t" bIns="51200" lIns="102400" spcFirstLastPara="1" rIns="102400" wrap="square" tIns="51200">
            <a:spAutoFit/>
          </a:bodyPr>
          <a:lstStyle/>
          <a:p>
            <a:pPr indent="-352425" lvl="0" marL="352425" marR="0" rtl="0" algn="l">
              <a:lnSpc>
                <a:spcPct val="100000"/>
              </a:lnSpc>
              <a:spcBef>
                <a:spcPts val="0"/>
              </a:spcBef>
              <a:spcAft>
                <a:spcPts val="0"/>
              </a:spcAft>
              <a:buClr>
                <a:srgbClr val="000000"/>
              </a:buClr>
              <a:buSzPts val="2300"/>
              <a:buFont typeface="Arial"/>
              <a:buChar char="•"/>
            </a:pPr>
            <a:r>
              <a:rPr lang="en-US" sz="2300">
                <a:solidFill>
                  <a:srgbClr val="000000"/>
                </a:solidFill>
                <a:latin typeface="Arial"/>
                <a:ea typeface="Arial"/>
                <a:cs typeface="Arial"/>
                <a:sym typeface="Arial"/>
              </a:rPr>
              <a:t>Service, application and business case-led definition</a:t>
            </a:r>
            <a:endParaRPr/>
          </a:p>
        </p:txBody>
      </p:sp>
      <p:pic>
        <p:nvPicPr>
          <p:cNvPr id="559" name="Google Shape;559;p58"/>
          <p:cNvPicPr preferRelativeResize="0"/>
          <p:nvPr/>
        </p:nvPicPr>
        <p:blipFill rotWithShape="1">
          <a:blip r:embed="rId3">
            <a:alphaModFix/>
          </a:blip>
          <a:srcRect b="0" l="0" r="0" t="0"/>
          <a:stretch/>
        </p:blipFill>
        <p:spPr>
          <a:xfrm>
            <a:off x="284098" y="2072474"/>
            <a:ext cx="8504784" cy="429868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9"/>
          <p:cNvSpPr txBox="1"/>
          <p:nvPr>
            <p:ph idx="1" type="body"/>
          </p:nvPr>
        </p:nvSpPr>
        <p:spPr>
          <a:xfrm>
            <a:off x="1304895" y="343653"/>
            <a:ext cx="6999352" cy="538090"/>
          </a:xfrm>
          <a:prstGeom prst="rect">
            <a:avLst/>
          </a:prstGeom>
          <a:noFill/>
          <a:ln>
            <a:noFill/>
          </a:ln>
        </p:spPr>
        <p:txBody>
          <a:bodyPr anchorCtr="0" anchor="ctr" bIns="42875" lIns="85775" spcFirstLastPara="1" rIns="85775" wrap="square" tIns="42875">
            <a:noAutofit/>
          </a:bodyPr>
          <a:lstStyle/>
          <a:p>
            <a:pPr indent="0" lvl="0" marL="0" rtl="0" algn="l">
              <a:lnSpc>
                <a:spcPct val="95000"/>
              </a:lnSpc>
              <a:spcBef>
                <a:spcPts val="0"/>
              </a:spcBef>
              <a:spcAft>
                <a:spcPts val="0"/>
              </a:spcAft>
              <a:buSzPts val="2380"/>
              <a:buFont typeface="Arial"/>
              <a:buNone/>
            </a:pPr>
            <a:r>
              <a:rPr lang="en-US"/>
              <a:t>5G Service Scenarios</a:t>
            </a:r>
            <a:endParaRPr/>
          </a:p>
        </p:txBody>
      </p:sp>
      <p:sp>
        <p:nvSpPr>
          <p:cNvPr id="565" name="Google Shape;565;p59"/>
          <p:cNvSpPr txBox="1"/>
          <p:nvPr>
            <p:ph idx="12" type="sldNum"/>
          </p:nvPr>
        </p:nvSpPr>
        <p:spPr>
          <a:xfrm>
            <a:off x="4304617" y="6542985"/>
            <a:ext cx="534769" cy="233624"/>
          </a:xfrm>
          <a:prstGeom prst="rect">
            <a:avLst/>
          </a:prstGeom>
          <a:noFill/>
          <a:ln>
            <a:noFill/>
          </a:ln>
        </p:spPr>
        <p:txBody>
          <a:bodyPr anchorCtr="0" anchor="t" bIns="41450" lIns="82900" spcFirstLastPara="1" rIns="82900" wrap="square" tIns="41450">
            <a:noAutofit/>
          </a:bodyPr>
          <a:lstStyle/>
          <a:p>
            <a:pPr indent="0" lvl="0" marL="0" marR="0" rtl="0" algn="l">
              <a:spcBef>
                <a:spcPts val="0"/>
              </a:spcBef>
              <a:spcAft>
                <a:spcPts val="0"/>
              </a:spcAft>
              <a:buNone/>
            </a:pPr>
            <a:fld id="{00000000-1234-1234-1234-123412341234}" type="slidenum">
              <a:rPr lang="en-US" sz="1800">
                <a:solidFill>
                  <a:srgbClr val="FFFFFF"/>
                </a:solidFill>
                <a:latin typeface="Arial"/>
                <a:ea typeface="Arial"/>
                <a:cs typeface="Arial"/>
                <a:sym typeface="Arial"/>
              </a:rPr>
              <a:t>‹#›</a:t>
            </a:fld>
            <a:endParaRPr sz="1800">
              <a:solidFill>
                <a:srgbClr val="FFFFFF"/>
              </a:solidFill>
              <a:latin typeface="Arial"/>
              <a:ea typeface="Arial"/>
              <a:cs typeface="Arial"/>
              <a:sym typeface="Arial"/>
            </a:endParaRPr>
          </a:p>
        </p:txBody>
      </p:sp>
      <p:grpSp>
        <p:nvGrpSpPr>
          <p:cNvPr id="566" name="Google Shape;566;p59"/>
          <p:cNvGrpSpPr/>
          <p:nvPr/>
        </p:nvGrpSpPr>
        <p:grpSpPr>
          <a:xfrm>
            <a:off x="136863" y="1490675"/>
            <a:ext cx="6734877" cy="5230167"/>
            <a:chOff x="364711" y="569378"/>
            <a:chExt cx="11906053" cy="6912767"/>
          </a:xfrm>
        </p:grpSpPr>
        <p:pic>
          <p:nvPicPr>
            <p:cNvPr id="567" name="Google Shape;567;p59"/>
            <p:cNvPicPr preferRelativeResize="0"/>
            <p:nvPr/>
          </p:nvPicPr>
          <p:blipFill rotWithShape="1">
            <a:blip r:embed="rId3">
              <a:alphaModFix/>
            </a:blip>
            <a:srcRect b="0" l="0" r="0" t="0"/>
            <a:stretch/>
          </p:blipFill>
          <p:spPr>
            <a:xfrm>
              <a:off x="398496" y="569378"/>
              <a:ext cx="11622302" cy="6912767"/>
            </a:xfrm>
            <a:prstGeom prst="rect">
              <a:avLst/>
            </a:prstGeom>
            <a:noFill/>
            <a:ln>
              <a:noFill/>
            </a:ln>
          </p:spPr>
        </p:pic>
        <p:pic>
          <p:nvPicPr>
            <p:cNvPr id="568" name="Google Shape;568;p59"/>
            <p:cNvPicPr preferRelativeResize="0"/>
            <p:nvPr/>
          </p:nvPicPr>
          <p:blipFill rotWithShape="1">
            <a:blip r:embed="rId4">
              <a:alphaModFix/>
            </a:blip>
            <a:srcRect b="0" l="0" r="0" t="0"/>
            <a:stretch/>
          </p:blipFill>
          <p:spPr>
            <a:xfrm>
              <a:off x="7451110" y="2711790"/>
              <a:ext cx="843574" cy="843574"/>
            </a:xfrm>
            <a:prstGeom prst="ellipse">
              <a:avLst/>
            </a:prstGeom>
            <a:solidFill>
              <a:srgbClr val="FFFFFF"/>
            </a:solidFill>
            <a:ln cap="flat" cmpd="sng" w="28575">
              <a:solidFill>
                <a:srgbClr val="FFFFFF"/>
              </a:solidFill>
              <a:prstDash val="solid"/>
              <a:round/>
              <a:headEnd len="sm" w="sm" type="none"/>
              <a:tailEnd len="sm" w="sm" type="none"/>
            </a:ln>
            <a:effectLst>
              <a:outerShdw sx="108000" rotWithShape="0" algn="ctr" sy="108000">
                <a:srgbClr val="2CBEC7">
                  <a:alpha val="80000"/>
                </a:srgbClr>
              </a:outerShdw>
            </a:effectLst>
          </p:spPr>
        </p:pic>
        <p:pic>
          <p:nvPicPr>
            <p:cNvPr id="569" name="Google Shape;569;p59"/>
            <p:cNvPicPr preferRelativeResize="0"/>
            <p:nvPr/>
          </p:nvPicPr>
          <p:blipFill rotWithShape="1">
            <a:blip r:embed="rId5">
              <a:alphaModFix/>
            </a:blip>
            <a:srcRect b="0" l="0" r="0" t="0"/>
            <a:stretch/>
          </p:blipFill>
          <p:spPr>
            <a:xfrm>
              <a:off x="4931879" y="2672763"/>
              <a:ext cx="846177" cy="846177"/>
            </a:xfrm>
            <a:prstGeom prst="ellipse">
              <a:avLst/>
            </a:prstGeom>
            <a:noFill/>
            <a:ln cap="flat" cmpd="sng" w="28575">
              <a:solidFill>
                <a:srgbClr val="FFFFFF"/>
              </a:solidFill>
              <a:prstDash val="solid"/>
              <a:round/>
              <a:headEnd len="sm" w="sm" type="none"/>
              <a:tailEnd len="sm" w="sm" type="none"/>
            </a:ln>
            <a:effectLst>
              <a:outerShdw sx="108000" rotWithShape="0" algn="ctr" sy="108000">
                <a:srgbClr val="2FABFF">
                  <a:alpha val="80000"/>
                </a:srgbClr>
              </a:outerShdw>
            </a:effectLst>
          </p:spPr>
        </p:pic>
        <p:pic>
          <p:nvPicPr>
            <p:cNvPr id="570" name="Google Shape;570;p59"/>
            <p:cNvPicPr preferRelativeResize="0"/>
            <p:nvPr/>
          </p:nvPicPr>
          <p:blipFill rotWithShape="1">
            <a:blip r:embed="rId6">
              <a:alphaModFix/>
            </a:blip>
            <a:srcRect b="0" l="0" r="0" t="0"/>
            <a:stretch/>
          </p:blipFill>
          <p:spPr>
            <a:xfrm>
              <a:off x="5404710" y="6413819"/>
              <a:ext cx="501890" cy="501890"/>
            </a:xfrm>
            <a:prstGeom prst="ellipse">
              <a:avLst/>
            </a:prstGeom>
            <a:noFill/>
            <a:ln cap="flat" cmpd="sng" w="28575">
              <a:solidFill>
                <a:srgbClr val="FFFFFF"/>
              </a:solidFill>
              <a:prstDash val="solid"/>
              <a:round/>
              <a:headEnd len="sm" w="sm" type="none"/>
              <a:tailEnd len="sm" w="sm" type="none"/>
            </a:ln>
            <a:effectLst>
              <a:outerShdw sx="108000" rotWithShape="0" algn="ctr" sy="108000">
                <a:srgbClr val="2FABFF">
                  <a:alpha val="80000"/>
                </a:srgbClr>
              </a:outerShdw>
            </a:effectLst>
          </p:spPr>
        </p:pic>
        <p:pic>
          <p:nvPicPr>
            <p:cNvPr id="571" name="Google Shape;571;p59"/>
            <p:cNvPicPr preferRelativeResize="0"/>
            <p:nvPr/>
          </p:nvPicPr>
          <p:blipFill rotWithShape="1">
            <a:blip r:embed="rId7">
              <a:alphaModFix/>
            </a:blip>
            <a:srcRect b="0" l="0" r="0" t="0"/>
            <a:stretch/>
          </p:blipFill>
          <p:spPr>
            <a:xfrm>
              <a:off x="9075700" y="2980210"/>
              <a:ext cx="501890" cy="501890"/>
            </a:xfrm>
            <a:prstGeom prst="ellipse">
              <a:avLst/>
            </a:prstGeom>
            <a:solidFill>
              <a:srgbClr val="FFFFFF"/>
            </a:solidFill>
            <a:ln cap="flat" cmpd="sng" w="28575">
              <a:solidFill>
                <a:srgbClr val="FFFFFF"/>
              </a:solidFill>
              <a:prstDash val="solid"/>
              <a:round/>
              <a:headEnd len="sm" w="sm" type="none"/>
              <a:tailEnd len="sm" w="sm" type="none"/>
            </a:ln>
            <a:effectLst>
              <a:outerShdw sx="108000" rotWithShape="0" algn="ctr" sy="108000">
                <a:srgbClr val="2CBEC7">
                  <a:alpha val="80000"/>
                </a:srgbClr>
              </a:outerShdw>
            </a:effectLst>
          </p:spPr>
        </p:pic>
        <p:pic>
          <p:nvPicPr>
            <p:cNvPr id="572" name="Google Shape;572;p59"/>
            <p:cNvPicPr preferRelativeResize="0"/>
            <p:nvPr/>
          </p:nvPicPr>
          <p:blipFill rotWithShape="1">
            <a:blip r:embed="rId8">
              <a:alphaModFix/>
            </a:blip>
            <a:srcRect b="0" l="0" r="0" t="0"/>
            <a:stretch/>
          </p:blipFill>
          <p:spPr>
            <a:xfrm>
              <a:off x="10108094" y="3651971"/>
              <a:ext cx="501890" cy="501890"/>
            </a:xfrm>
            <a:prstGeom prst="ellipse">
              <a:avLst/>
            </a:prstGeom>
            <a:solidFill>
              <a:srgbClr val="FFFFFF"/>
            </a:solidFill>
            <a:ln cap="flat" cmpd="sng" w="28575">
              <a:solidFill>
                <a:srgbClr val="FFFFFF"/>
              </a:solidFill>
              <a:prstDash val="solid"/>
              <a:round/>
              <a:headEnd len="sm" w="sm" type="none"/>
              <a:tailEnd len="sm" w="sm" type="none"/>
            </a:ln>
            <a:effectLst>
              <a:outerShdw sx="108000" rotWithShape="0" algn="ctr" sy="108000">
                <a:srgbClr val="2CBEC7">
                  <a:alpha val="80000"/>
                </a:srgbClr>
              </a:outerShdw>
            </a:effectLst>
          </p:spPr>
        </p:pic>
        <p:grpSp>
          <p:nvGrpSpPr>
            <p:cNvPr id="573" name="Google Shape;573;p59"/>
            <p:cNvGrpSpPr/>
            <p:nvPr/>
          </p:nvGrpSpPr>
          <p:grpSpPr>
            <a:xfrm>
              <a:off x="364711" y="887728"/>
              <a:ext cx="3177812" cy="1665833"/>
              <a:chOff x="922173" y="1038298"/>
              <a:chExt cx="3177812" cy="1665833"/>
            </a:xfrm>
          </p:grpSpPr>
          <p:sp>
            <p:nvSpPr>
              <p:cNvPr id="574" name="Google Shape;574;p59"/>
              <p:cNvSpPr/>
              <p:nvPr/>
            </p:nvSpPr>
            <p:spPr>
              <a:xfrm>
                <a:off x="1098748" y="1164197"/>
                <a:ext cx="2503771" cy="1539934"/>
              </a:xfrm>
              <a:prstGeom prst="round2DiagRect">
                <a:avLst>
                  <a:gd fmla="val 10824"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t" bIns="37125" lIns="74275" spcFirstLastPara="1" rIns="74275" wrap="square" tIns="37125">
                <a:noAutofit/>
              </a:bodyPr>
              <a:lstStyle/>
              <a:p>
                <a:pPr indent="0" lvl="0" marL="0" marR="0" rtl="0" algn="l">
                  <a:spcBef>
                    <a:spcPts val="0"/>
                  </a:spcBef>
                  <a:spcAft>
                    <a:spcPts val="0"/>
                  </a:spcAft>
                  <a:buNone/>
                </a:pPr>
                <a:r>
                  <a:t/>
                </a:r>
                <a:endParaRPr sz="1300">
                  <a:solidFill>
                    <a:srgbClr val="000000"/>
                  </a:solidFill>
                  <a:latin typeface="Arial"/>
                  <a:ea typeface="Arial"/>
                  <a:cs typeface="Arial"/>
                  <a:sym typeface="Arial"/>
                </a:endParaRPr>
              </a:p>
            </p:txBody>
          </p:sp>
          <p:sp>
            <p:nvSpPr>
              <p:cNvPr id="575" name="Google Shape;575;p59"/>
              <p:cNvSpPr txBox="1"/>
              <p:nvPr/>
            </p:nvSpPr>
            <p:spPr>
              <a:xfrm>
                <a:off x="1155078" y="1724423"/>
                <a:ext cx="2944907" cy="837991"/>
              </a:xfrm>
              <a:prstGeom prst="rect">
                <a:avLst/>
              </a:prstGeom>
              <a:noFill/>
              <a:ln>
                <a:noFill/>
              </a:ln>
            </p:spPr>
            <p:txBody>
              <a:bodyPr anchorCtr="0" anchor="ctr" bIns="45700" lIns="91425" spcFirstLastPara="1" rIns="91425" wrap="square" tIns="45700">
                <a:spAutoFit/>
              </a:bodyPr>
              <a:lstStyle/>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Full reliability &amp; high availability</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Real-time responsiveness</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On-the-fly coverage scalability</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for disaster situations</a:t>
                </a:r>
                <a:endParaRPr sz="800">
                  <a:solidFill>
                    <a:srgbClr val="000000"/>
                  </a:solidFill>
                  <a:latin typeface="Arial"/>
                  <a:ea typeface="Arial"/>
                  <a:cs typeface="Arial"/>
                  <a:sym typeface="Arial"/>
                </a:endParaRPr>
              </a:p>
            </p:txBody>
          </p:sp>
          <p:sp>
            <p:nvSpPr>
              <p:cNvPr id="576" name="Google Shape;576;p59"/>
              <p:cNvSpPr/>
              <p:nvPr/>
            </p:nvSpPr>
            <p:spPr>
              <a:xfrm>
                <a:off x="1152911" y="1219977"/>
                <a:ext cx="2395447" cy="334682"/>
              </a:xfrm>
              <a:prstGeom prst="round2DiagRect">
                <a:avLst>
                  <a:gd fmla="val 37470" name="adj1"/>
                  <a:gd fmla="val 0" name="adj2"/>
                </a:avLst>
              </a:prstGeom>
              <a:solidFill>
                <a:srgbClr val="F490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sp>
            <p:nvSpPr>
              <p:cNvPr id="577" name="Google Shape;577;p59"/>
              <p:cNvSpPr/>
              <p:nvPr/>
            </p:nvSpPr>
            <p:spPr>
              <a:xfrm>
                <a:off x="1152911" y="1219977"/>
                <a:ext cx="2395447" cy="334682"/>
              </a:xfrm>
              <a:custGeom>
                <a:rect b="b" l="l" r="r" t="t"/>
                <a:pathLst>
                  <a:path extrusionOk="0" h="333873" w="2393680">
                    <a:moveTo>
                      <a:pt x="0" y="0"/>
                    </a:moveTo>
                    <a:lnTo>
                      <a:pt x="2393680" y="0"/>
                    </a:lnTo>
                    <a:lnTo>
                      <a:pt x="0" y="333873"/>
                    </a:lnTo>
                    <a:close/>
                  </a:path>
                </a:pathLst>
              </a:custGeom>
              <a:solidFill>
                <a:srgbClr val="F8A4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sp>
            <p:nvSpPr>
              <p:cNvPr id="578" name="Google Shape;578;p59"/>
              <p:cNvSpPr txBox="1"/>
              <p:nvPr/>
            </p:nvSpPr>
            <p:spPr>
              <a:xfrm>
                <a:off x="922173" y="1224409"/>
                <a:ext cx="2857060" cy="32543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00">
                    <a:solidFill>
                      <a:srgbClr val="FFFFFF"/>
                    </a:solidFill>
                    <a:latin typeface="Arial"/>
                    <a:ea typeface="Arial"/>
                    <a:cs typeface="Arial"/>
                    <a:sym typeface="Arial"/>
                  </a:rPr>
                  <a:t>Mission Critical Service</a:t>
                </a:r>
                <a:endParaRPr b="1" sz="1000">
                  <a:solidFill>
                    <a:srgbClr val="FFFFFF"/>
                  </a:solidFill>
                  <a:latin typeface="Arial"/>
                  <a:ea typeface="Arial"/>
                  <a:cs typeface="Arial"/>
                  <a:sym typeface="Arial"/>
                </a:endParaRPr>
              </a:p>
            </p:txBody>
          </p:sp>
          <p:sp>
            <p:nvSpPr>
              <p:cNvPr id="579" name="Google Shape;579;p59"/>
              <p:cNvSpPr/>
              <p:nvPr/>
            </p:nvSpPr>
            <p:spPr>
              <a:xfrm>
                <a:off x="971515" y="1038298"/>
                <a:ext cx="268142" cy="268142"/>
              </a:xfrm>
              <a:prstGeom prst="ellipse">
                <a:avLst/>
              </a:prstGeom>
              <a:solidFill>
                <a:srgbClr val="000000"/>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rgbClr val="FFFFFF"/>
                    </a:solidFill>
                    <a:latin typeface="Calibri"/>
                    <a:ea typeface="Calibri"/>
                    <a:cs typeface="Calibri"/>
                    <a:sym typeface="Calibri"/>
                  </a:rPr>
                  <a:t>1</a:t>
                </a:r>
                <a:endParaRPr b="1" sz="900">
                  <a:solidFill>
                    <a:srgbClr val="FFFFFF"/>
                  </a:solidFill>
                  <a:latin typeface="Calibri"/>
                  <a:ea typeface="Calibri"/>
                  <a:cs typeface="Calibri"/>
                  <a:sym typeface="Calibri"/>
                </a:endParaRPr>
              </a:p>
            </p:txBody>
          </p:sp>
        </p:grpSp>
        <p:grpSp>
          <p:nvGrpSpPr>
            <p:cNvPr id="580" name="Google Shape;580;p59"/>
            <p:cNvGrpSpPr/>
            <p:nvPr/>
          </p:nvGrpSpPr>
          <p:grpSpPr>
            <a:xfrm>
              <a:off x="8962655" y="887728"/>
              <a:ext cx="2983533" cy="1665833"/>
              <a:chOff x="8105509" y="1038298"/>
              <a:chExt cx="2983533" cy="1665833"/>
            </a:xfrm>
          </p:grpSpPr>
          <p:sp>
            <p:nvSpPr>
              <p:cNvPr id="581" name="Google Shape;581;p59"/>
              <p:cNvSpPr/>
              <p:nvPr/>
            </p:nvSpPr>
            <p:spPr>
              <a:xfrm>
                <a:off x="8234382" y="1164197"/>
                <a:ext cx="2503769" cy="1539934"/>
              </a:xfrm>
              <a:prstGeom prst="round2DiagRect">
                <a:avLst>
                  <a:gd fmla="val 10824"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t" bIns="37125" lIns="74275" spcFirstLastPara="1" rIns="74275" wrap="square" tIns="37125">
                <a:noAutofit/>
              </a:bodyPr>
              <a:lstStyle/>
              <a:p>
                <a:pPr indent="0" lvl="0" marL="0" marR="0" rtl="0" algn="l">
                  <a:spcBef>
                    <a:spcPts val="0"/>
                  </a:spcBef>
                  <a:spcAft>
                    <a:spcPts val="0"/>
                  </a:spcAft>
                  <a:buNone/>
                </a:pPr>
                <a:r>
                  <a:t/>
                </a:r>
                <a:endParaRPr sz="1300">
                  <a:solidFill>
                    <a:srgbClr val="000000"/>
                  </a:solidFill>
                  <a:latin typeface="Arial"/>
                  <a:ea typeface="Arial"/>
                  <a:cs typeface="Arial"/>
                  <a:sym typeface="Arial"/>
                </a:endParaRPr>
              </a:p>
            </p:txBody>
          </p:sp>
          <p:sp>
            <p:nvSpPr>
              <p:cNvPr id="582" name="Google Shape;582;p59"/>
              <p:cNvSpPr txBox="1"/>
              <p:nvPr/>
            </p:nvSpPr>
            <p:spPr>
              <a:xfrm>
                <a:off x="8308497" y="1634928"/>
                <a:ext cx="2780545" cy="1016979"/>
              </a:xfrm>
              <a:prstGeom prst="rect">
                <a:avLst/>
              </a:prstGeom>
              <a:noFill/>
              <a:ln>
                <a:noFill/>
              </a:ln>
            </p:spPr>
            <p:txBody>
              <a:bodyPr anchorCtr="0" anchor="ctr" bIns="45700" lIns="91425" spcFirstLastPara="1" rIns="91425" wrap="square" tIns="45700">
                <a:spAutoFit/>
              </a:bodyPr>
              <a:lstStyle/>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Next-generation broadband</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Multi-Gbps peak throughputs</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Alternative to costly fibre</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New VAS possibilities for</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fresh revenue generation</a:t>
                </a:r>
                <a:endParaRPr/>
              </a:p>
            </p:txBody>
          </p:sp>
          <p:grpSp>
            <p:nvGrpSpPr>
              <p:cNvPr id="583" name="Google Shape;583;p59"/>
              <p:cNvGrpSpPr/>
              <p:nvPr/>
            </p:nvGrpSpPr>
            <p:grpSpPr>
              <a:xfrm>
                <a:off x="8288544" y="1219977"/>
                <a:ext cx="2392984" cy="334682"/>
                <a:chOff x="8288544" y="1219977"/>
                <a:chExt cx="2392984" cy="334682"/>
              </a:xfrm>
            </p:grpSpPr>
            <p:sp>
              <p:nvSpPr>
                <p:cNvPr id="584" name="Google Shape;584;p59"/>
                <p:cNvSpPr/>
                <p:nvPr/>
              </p:nvSpPr>
              <p:spPr>
                <a:xfrm>
                  <a:off x="8288544" y="1219977"/>
                  <a:ext cx="2392984" cy="334682"/>
                </a:xfrm>
                <a:prstGeom prst="round2DiagRect">
                  <a:avLst>
                    <a:gd fmla="val 37470" name="adj1"/>
                    <a:gd fmla="val 0" name="adj2"/>
                  </a:avLst>
                </a:prstGeom>
                <a:solidFill>
                  <a:srgbClr val="27AC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sp>
              <p:nvSpPr>
                <p:cNvPr id="585" name="Google Shape;585;p59"/>
                <p:cNvSpPr/>
                <p:nvPr/>
              </p:nvSpPr>
              <p:spPr>
                <a:xfrm>
                  <a:off x="8288544" y="1219977"/>
                  <a:ext cx="2392984" cy="334682"/>
                </a:xfrm>
                <a:custGeom>
                  <a:rect b="b" l="l" r="r" t="t"/>
                  <a:pathLst>
                    <a:path extrusionOk="0" h="333873" w="2393680">
                      <a:moveTo>
                        <a:pt x="0" y="0"/>
                      </a:moveTo>
                      <a:lnTo>
                        <a:pt x="2393680" y="0"/>
                      </a:lnTo>
                      <a:lnTo>
                        <a:pt x="0" y="333873"/>
                      </a:lnTo>
                      <a:close/>
                    </a:path>
                  </a:pathLst>
                </a:custGeom>
                <a:solidFill>
                  <a:srgbClr val="2CBE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grpSp>
          <p:sp>
            <p:nvSpPr>
              <p:cNvPr id="586" name="Google Shape;586;p59"/>
              <p:cNvSpPr txBox="1"/>
              <p:nvPr/>
            </p:nvSpPr>
            <p:spPr>
              <a:xfrm>
                <a:off x="8397647" y="1224409"/>
                <a:ext cx="2174108" cy="32543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00">
                    <a:solidFill>
                      <a:srgbClr val="FFFFFF"/>
                    </a:solidFill>
                    <a:latin typeface="Arial"/>
                    <a:ea typeface="Arial"/>
                    <a:cs typeface="Arial"/>
                    <a:sym typeface="Arial"/>
                  </a:rPr>
                  <a:t>Fixed Broadband</a:t>
                </a:r>
                <a:endParaRPr/>
              </a:p>
            </p:txBody>
          </p:sp>
          <p:sp>
            <p:nvSpPr>
              <p:cNvPr id="587" name="Google Shape;587;p59"/>
              <p:cNvSpPr/>
              <p:nvPr/>
            </p:nvSpPr>
            <p:spPr>
              <a:xfrm>
                <a:off x="8105509" y="1038298"/>
                <a:ext cx="268142" cy="268142"/>
              </a:xfrm>
              <a:prstGeom prst="ellipse">
                <a:avLst/>
              </a:prstGeom>
              <a:solidFill>
                <a:srgbClr val="000000"/>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rgbClr val="FFFFFF"/>
                    </a:solidFill>
                    <a:latin typeface="Calibri"/>
                    <a:ea typeface="Calibri"/>
                    <a:cs typeface="Calibri"/>
                    <a:sym typeface="Calibri"/>
                  </a:rPr>
                  <a:t>4</a:t>
                </a:r>
                <a:endParaRPr b="1" sz="900">
                  <a:solidFill>
                    <a:srgbClr val="FFFFFF"/>
                  </a:solidFill>
                  <a:latin typeface="Calibri"/>
                  <a:ea typeface="Calibri"/>
                  <a:cs typeface="Calibri"/>
                  <a:sym typeface="Calibri"/>
                </a:endParaRPr>
              </a:p>
            </p:txBody>
          </p:sp>
        </p:grpSp>
        <p:grpSp>
          <p:nvGrpSpPr>
            <p:cNvPr id="588" name="Google Shape;588;p59"/>
            <p:cNvGrpSpPr/>
            <p:nvPr/>
          </p:nvGrpSpPr>
          <p:grpSpPr>
            <a:xfrm>
              <a:off x="8751145" y="4989069"/>
              <a:ext cx="3519619" cy="1666333"/>
              <a:chOff x="8223594" y="4735460"/>
              <a:chExt cx="3519619" cy="1666333"/>
            </a:xfrm>
          </p:grpSpPr>
          <p:sp>
            <p:nvSpPr>
              <p:cNvPr id="589" name="Google Shape;589;p59"/>
              <p:cNvSpPr/>
              <p:nvPr/>
            </p:nvSpPr>
            <p:spPr>
              <a:xfrm>
                <a:off x="8352251" y="4861860"/>
                <a:ext cx="2713033" cy="1539933"/>
              </a:xfrm>
              <a:prstGeom prst="round2DiagRect">
                <a:avLst>
                  <a:gd fmla="val 10824"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t" bIns="37125" lIns="74275" spcFirstLastPara="1" rIns="74275" wrap="square" tIns="37125">
                <a:noAutofit/>
              </a:bodyPr>
              <a:lstStyle/>
              <a:p>
                <a:pPr indent="0" lvl="0" marL="0" marR="0" rtl="0" algn="l">
                  <a:spcBef>
                    <a:spcPts val="0"/>
                  </a:spcBef>
                  <a:spcAft>
                    <a:spcPts val="0"/>
                  </a:spcAft>
                  <a:buNone/>
                </a:pPr>
                <a:r>
                  <a:t/>
                </a:r>
                <a:endParaRPr sz="1300">
                  <a:solidFill>
                    <a:srgbClr val="000000"/>
                  </a:solidFill>
                  <a:latin typeface="Arial"/>
                  <a:ea typeface="Arial"/>
                  <a:cs typeface="Arial"/>
                  <a:sym typeface="Arial"/>
                </a:endParaRPr>
              </a:p>
            </p:txBody>
          </p:sp>
          <p:sp>
            <p:nvSpPr>
              <p:cNvPr id="590" name="Google Shape;590;p59"/>
              <p:cNvSpPr txBox="1"/>
              <p:nvPr/>
            </p:nvSpPr>
            <p:spPr>
              <a:xfrm>
                <a:off x="8285383" y="5316504"/>
                <a:ext cx="3457830" cy="1016978"/>
              </a:xfrm>
              <a:prstGeom prst="rect">
                <a:avLst/>
              </a:prstGeom>
              <a:noFill/>
              <a:ln>
                <a:noFill/>
              </a:ln>
            </p:spPr>
            <p:txBody>
              <a:bodyPr anchorCtr="0" anchor="ctr" bIns="45700" lIns="91425" spcFirstLastPara="1" rIns="91425" wrap="square" tIns="45700">
                <a:spAutoFit/>
              </a:bodyPr>
              <a:lstStyle/>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Multi-Gbps peak throughputs</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Universal gigabit connectivity</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Unparalleled mobility support</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New service / application enablement</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Advanced big data analytics</a:t>
                </a:r>
                <a:endParaRPr/>
              </a:p>
            </p:txBody>
          </p:sp>
          <p:sp>
            <p:nvSpPr>
              <p:cNvPr id="591" name="Google Shape;591;p59"/>
              <p:cNvSpPr/>
              <p:nvPr/>
            </p:nvSpPr>
            <p:spPr>
              <a:xfrm>
                <a:off x="8423646" y="4915647"/>
                <a:ext cx="2589937" cy="334682"/>
              </a:xfrm>
              <a:prstGeom prst="round2DiagRect">
                <a:avLst>
                  <a:gd fmla="val 37470" name="adj1"/>
                  <a:gd fmla="val 0" name="adj2"/>
                </a:avLst>
              </a:prstGeom>
              <a:solidFill>
                <a:srgbClr val="0099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sp>
            <p:nvSpPr>
              <p:cNvPr id="592" name="Google Shape;592;p59"/>
              <p:cNvSpPr/>
              <p:nvPr/>
            </p:nvSpPr>
            <p:spPr>
              <a:xfrm>
                <a:off x="8423646" y="4915647"/>
                <a:ext cx="2589937" cy="334682"/>
              </a:xfrm>
              <a:custGeom>
                <a:rect b="b" l="l" r="r" t="t"/>
                <a:pathLst>
                  <a:path extrusionOk="0" h="333873" w="2393680">
                    <a:moveTo>
                      <a:pt x="0" y="0"/>
                    </a:moveTo>
                    <a:lnTo>
                      <a:pt x="2393680" y="0"/>
                    </a:lnTo>
                    <a:lnTo>
                      <a:pt x="0" y="333873"/>
                    </a:lnTo>
                    <a:close/>
                  </a:path>
                </a:pathLst>
              </a:custGeom>
              <a:solidFill>
                <a:srgbClr val="2FAB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sp>
            <p:nvSpPr>
              <p:cNvPr id="593" name="Google Shape;593;p59"/>
              <p:cNvSpPr txBox="1"/>
              <p:nvPr/>
            </p:nvSpPr>
            <p:spPr>
              <a:xfrm>
                <a:off x="8557721" y="4921573"/>
                <a:ext cx="2301630" cy="32543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00">
                    <a:solidFill>
                      <a:srgbClr val="FFFFFF"/>
                    </a:solidFill>
                    <a:latin typeface="Arial"/>
                    <a:ea typeface="Arial"/>
                    <a:cs typeface="Arial"/>
                    <a:sym typeface="Arial"/>
                  </a:rPr>
                  <a:t>Mobile Broadband</a:t>
                </a:r>
                <a:endParaRPr/>
              </a:p>
            </p:txBody>
          </p:sp>
          <p:sp>
            <p:nvSpPr>
              <p:cNvPr id="594" name="Google Shape;594;p59"/>
              <p:cNvSpPr/>
              <p:nvPr/>
            </p:nvSpPr>
            <p:spPr>
              <a:xfrm>
                <a:off x="8223594" y="4735460"/>
                <a:ext cx="268142" cy="268142"/>
              </a:xfrm>
              <a:prstGeom prst="ellipse">
                <a:avLst/>
              </a:prstGeom>
              <a:solidFill>
                <a:srgbClr val="000000"/>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rgbClr val="FFFFFF"/>
                    </a:solidFill>
                    <a:latin typeface="Calibri"/>
                    <a:ea typeface="Calibri"/>
                    <a:cs typeface="Calibri"/>
                    <a:sym typeface="Calibri"/>
                  </a:rPr>
                  <a:t>3</a:t>
                </a:r>
                <a:endParaRPr b="1" sz="900">
                  <a:solidFill>
                    <a:srgbClr val="FFFFFF"/>
                  </a:solidFill>
                  <a:latin typeface="Calibri"/>
                  <a:ea typeface="Calibri"/>
                  <a:cs typeface="Calibri"/>
                  <a:sym typeface="Calibri"/>
                </a:endParaRPr>
              </a:p>
            </p:txBody>
          </p:sp>
        </p:grpSp>
        <p:grpSp>
          <p:nvGrpSpPr>
            <p:cNvPr id="595" name="Google Shape;595;p59"/>
            <p:cNvGrpSpPr/>
            <p:nvPr/>
          </p:nvGrpSpPr>
          <p:grpSpPr>
            <a:xfrm>
              <a:off x="414053" y="4716410"/>
              <a:ext cx="4018116" cy="1938992"/>
              <a:chOff x="518919" y="4687835"/>
              <a:chExt cx="4018116" cy="1938992"/>
            </a:xfrm>
          </p:grpSpPr>
          <p:sp>
            <p:nvSpPr>
              <p:cNvPr id="596" name="Google Shape;596;p59"/>
              <p:cNvSpPr/>
              <p:nvPr/>
            </p:nvSpPr>
            <p:spPr>
              <a:xfrm>
                <a:off x="638767" y="4813969"/>
                <a:ext cx="3055238" cy="1812858"/>
              </a:xfrm>
              <a:prstGeom prst="round2DiagRect">
                <a:avLst>
                  <a:gd fmla="val 10824"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t" bIns="37125" lIns="74275" spcFirstLastPara="1" rIns="74275" wrap="square" tIns="37125">
                <a:noAutofit/>
              </a:bodyPr>
              <a:lstStyle/>
              <a:p>
                <a:pPr indent="0" lvl="0" marL="0" marR="0" rtl="0" algn="l">
                  <a:spcBef>
                    <a:spcPts val="0"/>
                  </a:spcBef>
                  <a:spcAft>
                    <a:spcPts val="0"/>
                  </a:spcAft>
                  <a:buNone/>
                </a:pPr>
                <a:r>
                  <a:t/>
                </a:r>
                <a:endParaRPr sz="1300">
                  <a:solidFill>
                    <a:srgbClr val="000000"/>
                  </a:solidFill>
                  <a:latin typeface="Arial"/>
                  <a:ea typeface="Arial"/>
                  <a:cs typeface="Arial"/>
                  <a:sym typeface="Arial"/>
                </a:endParaRPr>
              </a:p>
            </p:txBody>
          </p:sp>
          <p:sp>
            <p:nvSpPr>
              <p:cNvPr id="597" name="Google Shape;597;p59"/>
              <p:cNvSpPr txBox="1"/>
              <p:nvPr/>
            </p:nvSpPr>
            <p:spPr>
              <a:xfrm>
                <a:off x="560617" y="5319750"/>
                <a:ext cx="3976418" cy="1195967"/>
              </a:xfrm>
              <a:prstGeom prst="rect">
                <a:avLst/>
              </a:prstGeom>
              <a:noFill/>
              <a:ln>
                <a:noFill/>
              </a:ln>
            </p:spPr>
            <p:txBody>
              <a:bodyPr anchorCtr="0" anchor="ctr" bIns="45700" lIns="91425" spcFirstLastPara="1" rIns="91425" wrap="square" tIns="45700">
                <a:spAutoFit/>
              </a:bodyPr>
              <a:lstStyle/>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Connectivity for a new wave of device types</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High density deployments</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Networks-as-a-Service to meet</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each service provider’s needs</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Robust QoE / QoS management</a:t>
                </a:r>
                <a:endParaRPr/>
              </a:p>
              <a:p>
                <a:pPr indent="0" lvl="0" marL="0" marR="0" rtl="0" algn="l">
                  <a:lnSpc>
                    <a:spcPct val="110000"/>
                  </a:lnSpc>
                  <a:spcBef>
                    <a:spcPts val="0"/>
                  </a:spcBef>
                  <a:spcAft>
                    <a:spcPts val="0"/>
                  </a:spcAft>
                  <a:buNone/>
                </a:pPr>
                <a:r>
                  <a:rPr lang="en-US" sz="800">
                    <a:solidFill>
                      <a:srgbClr val="000000"/>
                    </a:solidFill>
                    <a:latin typeface="Arial"/>
                    <a:ea typeface="Arial"/>
                    <a:cs typeface="Arial"/>
                    <a:sym typeface="Arial"/>
                  </a:rPr>
                  <a:t>· New revenue opportunities</a:t>
                </a:r>
                <a:endParaRPr/>
              </a:p>
            </p:txBody>
          </p:sp>
          <p:sp>
            <p:nvSpPr>
              <p:cNvPr id="598" name="Google Shape;598;p59"/>
              <p:cNvSpPr/>
              <p:nvPr/>
            </p:nvSpPr>
            <p:spPr>
              <a:xfrm>
                <a:off x="705238" y="4881702"/>
                <a:ext cx="2919834" cy="334681"/>
              </a:xfrm>
              <a:prstGeom prst="round2DiagRect">
                <a:avLst>
                  <a:gd fmla="val 37470" name="adj1"/>
                  <a:gd fmla="val 0" name="adj2"/>
                </a:avLst>
              </a:prstGeom>
              <a:solidFill>
                <a:srgbClr val="DE2A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sp>
            <p:nvSpPr>
              <p:cNvPr id="599" name="Google Shape;599;p59"/>
              <p:cNvSpPr/>
              <p:nvPr/>
            </p:nvSpPr>
            <p:spPr>
              <a:xfrm>
                <a:off x="705238" y="4881702"/>
                <a:ext cx="2919834" cy="334681"/>
              </a:xfrm>
              <a:custGeom>
                <a:rect b="b" l="l" r="r" t="t"/>
                <a:pathLst>
                  <a:path extrusionOk="0" h="333873" w="2393680">
                    <a:moveTo>
                      <a:pt x="0" y="0"/>
                    </a:moveTo>
                    <a:lnTo>
                      <a:pt x="2393680" y="0"/>
                    </a:lnTo>
                    <a:lnTo>
                      <a:pt x="0" y="333873"/>
                    </a:lnTo>
                    <a:close/>
                  </a:path>
                </a:pathLst>
              </a:custGeom>
              <a:solidFill>
                <a:srgbClr val="E13B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alibri"/>
                  <a:ea typeface="Calibri"/>
                  <a:cs typeface="Calibri"/>
                  <a:sym typeface="Calibri"/>
                </a:endParaRPr>
              </a:p>
            </p:txBody>
          </p:sp>
          <p:sp>
            <p:nvSpPr>
              <p:cNvPr id="600" name="Google Shape;600;p59"/>
              <p:cNvSpPr txBox="1"/>
              <p:nvPr/>
            </p:nvSpPr>
            <p:spPr>
              <a:xfrm>
                <a:off x="1365535" y="4873948"/>
                <a:ext cx="1604511" cy="32543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00">
                    <a:solidFill>
                      <a:srgbClr val="FFFFFF"/>
                    </a:solidFill>
                    <a:latin typeface="Arial"/>
                    <a:ea typeface="Arial"/>
                    <a:cs typeface="Arial"/>
                    <a:sym typeface="Arial"/>
                  </a:rPr>
                  <a:t>Massive IoT</a:t>
                </a:r>
                <a:endParaRPr/>
              </a:p>
            </p:txBody>
          </p:sp>
          <p:sp>
            <p:nvSpPr>
              <p:cNvPr id="601" name="Google Shape;601;p59"/>
              <p:cNvSpPr/>
              <p:nvPr/>
            </p:nvSpPr>
            <p:spPr>
              <a:xfrm>
                <a:off x="518919" y="4687835"/>
                <a:ext cx="268142" cy="268142"/>
              </a:xfrm>
              <a:prstGeom prst="ellipse">
                <a:avLst/>
              </a:prstGeom>
              <a:solidFill>
                <a:srgbClr val="000000"/>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rgbClr val="FFFFFF"/>
                    </a:solidFill>
                    <a:latin typeface="Calibri"/>
                    <a:ea typeface="Calibri"/>
                    <a:cs typeface="Calibri"/>
                    <a:sym typeface="Calibri"/>
                  </a:rPr>
                  <a:t>2</a:t>
                </a:r>
                <a:endParaRPr b="1" sz="900">
                  <a:solidFill>
                    <a:srgbClr val="FFFFFF"/>
                  </a:solidFill>
                  <a:latin typeface="Calibri"/>
                  <a:ea typeface="Calibri"/>
                  <a:cs typeface="Calibri"/>
                  <a:sym typeface="Calibri"/>
                </a:endParaRPr>
              </a:p>
            </p:txBody>
          </p:sp>
        </p:grpSp>
        <p:sp>
          <p:nvSpPr>
            <p:cNvPr id="602" name="Google Shape;602;p59"/>
            <p:cNvSpPr/>
            <p:nvPr/>
          </p:nvSpPr>
          <p:spPr>
            <a:xfrm>
              <a:off x="5343526" y="3552825"/>
              <a:ext cx="3534792" cy="2105612"/>
            </a:xfrm>
            <a:custGeom>
              <a:rect b="b" l="l" r="r" t="t"/>
              <a:pathLst>
                <a:path extrusionOk="0" h="1362075" w="3552825">
                  <a:moveTo>
                    <a:pt x="0" y="0"/>
                  </a:moveTo>
                  <a:lnTo>
                    <a:pt x="0" y="1362075"/>
                  </a:lnTo>
                  <a:lnTo>
                    <a:pt x="3552825" y="1362075"/>
                  </a:lnTo>
                </a:path>
              </a:pathLst>
            </a:custGeom>
            <a:noFill/>
            <a:ln cap="rnd" cmpd="sng" w="19050">
              <a:solidFill>
                <a:srgbClr val="00FFFF"/>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603" name="Google Shape;603;p59"/>
            <p:cNvSpPr/>
            <p:nvPr/>
          </p:nvSpPr>
          <p:spPr>
            <a:xfrm>
              <a:off x="7877174" y="1736724"/>
              <a:ext cx="1209675" cy="917575"/>
            </a:xfrm>
            <a:custGeom>
              <a:rect b="b" l="l" r="r" t="t"/>
              <a:pathLst>
                <a:path extrusionOk="0" h="1028700" w="1238250">
                  <a:moveTo>
                    <a:pt x="0" y="1028700"/>
                  </a:moveTo>
                  <a:lnTo>
                    <a:pt x="0" y="0"/>
                  </a:lnTo>
                  <a:lnTo>
                    <a:pt x="1238250" y="0"/>
                  </a:lnTo>
                </a:path>
              </a:pathLst>
            </a:custGeom>
            <a:noFill/>
            <a:ln cap="rnd" cmpd="sng" w="19050">
              <a:solidFill>
                <a:srgbClr val="03A39B"/>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604" name="Google Shape;604;p59"/>
            <p:cNvSpPr/>
            <p:nvPr/>
          </p:nvSpPr>
          <p:spPr>
            <a:xfrm flipH="1">
              <a:off x="10258423" y="2552701"/>
              <a:ext cx="83418" cy="1086941"/>
            </a:xfrm>
            <a:custGeom>
              <a:rect b="b" l="l" r="r" t="t"/>
              <a:pathLst>
                <a:path extrusionOk="0" h="1171575" w="120000">
                  <a:moveTo>
                    <a:pt x="0" y="1171575"/>
                  </a:moveTo>
                  <a:lnTo>
                    <a:pt x="0" y="0"/>
                  </a:lnTo>
                </a:path>
              </a:pathLst>
            </a:custGeom>
            <a:noFill/>
            <a:ln cap="rnd" cmpd="sng" w="19050">
              <a:solidFill>
                <a:srgbClr val="03A39B"/>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605" name="Google Shape;605;p59"/>
            <p:cNvSpPr/>
            <p:nvPr/>
          </p:nvSpPr>
          <p:spPr>
            <a:xfrm>
              <a:off x="3045252" y="1859281"/>
              <a:ext cx="686158" cy="56270"/>
            </a:xfrm>
            <a:custGeom>
              <a:rect b="b" l="l" r="r" t="t"/>
              <a:pathLst>
                <a:path extrusionOk="0" h="120000" w="819150">
                  <a:moveTo>
                    <a:pt x="819150" y="0"/>
                  </a:moveTo>
                  <a:lnTo>
                    <a:pt x="0" y="0"/>
                  </a:lnTo>
                </a:path>
              </a:pathLst>
            </a:custGeom>
            <a:noFill/>
            <a:ln cap="rnd" cmpd="sng" w="19050">
              <a:solidFill>
                <a:srgbClr val="F79646"/>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pic>
          <p:nvPicPr>
            <p:cNvPr id="606" name="Google Shape;606;p59"/>
            <p:cNvPicPr preferRelativeResize="0"/>
            <p:nvPr/>
          </p:nvPicPr>
          <p:blipFill rotWithShape="1">
            <a:blip r:embed="rId9">
              <a:alphaModFix/>
            </a:blip>
            <a:srcRect b="0" l="0" r="0" t="0"/>
            <a:stretch/>
          </p:blipFill>
          <p:spPr>
            <a:xfrm>
              <a:off x="2710012" y="3555672"/>
              <a:ext cx="414000" cy="414000"/>
            </a:xfrm>
            <a:prstGeom prst="ellipse">
              <a:avLst/>
            </a:prstGeom>
            <a:noFill/>
            <a:ln cap="flat" cmpd="sng" w="28575">
              <a:solidFill>
                <a:srgbClr val="FFFFFF"/>
              </a:solidFill>
              <a:prstDash val="solid"/>
              <a:round/>
              <a:headEnd len="sm" w="sm" type="none"/>
              <a:tailEnd len="sm" w="sm" type="none"/>
            </a:ln>
            <a:effectLst>
              <a:outerShdw sx="108000" rotWithShape="0" algn="ctr" sy="108000">
                <a:srgbClr val="E0444F">
                  <a:alpha val="80000"/>
                </a:srgbClr>
              </a:outerShdw>
            </a:effectLst>
          </p:spPr>
        </p:pic>
        <p:sp>
          <p:nvSpPr>
            <p:cNvPr id="607" name="Google Shape;607;p59"/>
            <p:cNvSpPr/>
            <p:nvPr/>
          </p:nvSpPr>
          <p:spPr>
            <a:xfrm>
              <a:off x="2373739" y="3800475"/>
              <a:ext cx="299906" cy="1050269"/>
            </a:xfrm>
            <a:custGeom>
              <a:rect b="b" l="l" r="r" t="t"/>
              <a:pathLst>
                <a:path extrusionOk="0" h="1514475" w="257175">
                  <a:moveTo>
                    <a:pt x="257175" y="0"/>
                  </a:moveTo>
                  <a:lnTo>
                    <a:pt x="0" y="0"/>
                  </a:lnTo>
                  <a:lnTo>
                    <a:pt x="0" y="1514475"/>
                  </a:lnTo>
                </a:path>
              </a:pathLst>
            </a:custGeom>
            <a:noFill/>
            <a:ln cap="rnd" cmpd="sng" w="19050">
              <a:solidFill>
                <a:srgbClr val="DC2C38"/>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pic>
          <p:nvPicPr>
            <p:cNvPr id="608" name="Google Shape;608;p59"/>
            <p:cNvPicPr preferRelativeResize="0"/>
            <p:nvPr/>
          </p:nvPicPr>
          <p:blipFill rotWithShape="1">
            <a:blip r:embed="rId10">
              <a:alphaModFix/>
            </a:blip>
            <a:srcRect b="0" l="0" r="0" t="0"/>
            <a:stretch/>
          </p:blipFill>
          <p:spPr>
            <a:xfrm>
              <a:off x="6474976" y="3933611"/>
              <a:ext cx="500400" cy="500400"/>
            </a:xfrm>
            <a:prstGeom prst="ellipse">
              <a:avLst/>
            </a:prstGeom>
            <a:noFill/>
            <a:ln cap="flat" cmpd="sng" w="28575">
              <a:solidFill>
                <a:srgbClr val="FFFFFF"/>
              </a:solidFill>
              <a:prstDash val="solid"/>
              <a:round/>
              <a:headEnd len="sm" w="sm" type="none"/>
              <a:tailEnd len="sm" w="sm" type="none"/>
            </a:ln>
            <a:effectLst>
              <a:outerShdw sx="108000" rotWithShape="0" algn="ctr" sy="108000">
                <a:srgbClr val="E0444F">
                  <a:alpha val="80000"/>
                </a:srgbClr>
              </a:outerShdw>
            </a:effectLst>
          </p:spPr>
        </p:pic>
        <p:sp>
          <p:nvSpPr>
            <p:cNvPr id="609" name="Google Shape;609;p59"/>
            <p:cNvSpPr/>
            <p:nvPr/>
          </p:nvSpPr>
          <p:spPr>
            <a:xfrm>
              <a:off x="3414319" y="4211273"/>
              <a:ext cx="3019819" cy="637564"/>
            </a:xfrm>
            <a:custGeom>
              <a:rect b="b" l="l" r="r" t="t"/>
              <a:pathLst>
                <a:path extrusionOk="0" h="637564" w="3313652">
                  <a:moveTo>
                    <a:pt x="3313652" y="0"/>
                  </a:moveTo>
                  <a:lnTo>
                    <a:pt x="0" y="0"/>
                  </a:lnTo>
                  <a:lnTo>
                    <a:pt x="0" y="637564"/>
                  </a:lnTo>
                </a:path>
              </a:pathLst>
            </a:custGeom>
            <a:noFill/>
            <a:ln cap="rnd" cmpd="sng" w="19050">
              <a:solidFill>
                <a:srgbClr val="DC2C38"/>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pic>
          <p:nvPicPr>
            <p:cNvPr id="610" name="Google Shape;610;p59"/>
            <p:cNvPicPr preferRelativeResize="0"/>
            <p:nvPr/>
          </p:nvPicPr>
          <p:blipFill rotWithShape="1">
            <a:blip r:embed="rId11">
              <a:alphaModFix/>
            </a:blip>
            <a:srcRect b="0" l="0" r="0" t="0"/>
            <a:stretch/>
          </p:blipFill>
          <p:spPr>
            <a:xfrm>
              <a:off x="1474640" y="3295838"/>
              <a:ext cx="549596" cy="549596"/>
            </a:xfrm>
            <a:prstGeom prst="ellipse">
              <a:avLst/>
            </a:prstGeom>
            <a:noFill/>
            <a:ln cap="flat" cmpd="sng" w="28575">
              <a:solidFill>
                <a:srgbClr val="FFFFFF"/>
              </a:solidFill>
              <a:prstDash val="solid"/>
              <a:round/>
              <a:headEnd len="sm" w="sm" type="none"/>
              <a:tailEnd len="sm" w="sm" type="none"/>
            </a:ln>
            <a:effectLst>
              <a:outerShdw sx="108000" rotWithShape="0" algn="ctr" sy="108000">
                <a:srgbClr val="E0444F">
                  <a:alpha val="80000"/>
                </a:srgbClr>
              </a:outerShdw>
            </a:effectLst>
          </p:spPr>
        </p:pic>
        <p:sp>
          <p:nvSpPr>
            <p:cNvPr id="611" name="Google Shape;611;p59"/>
            <p:cNvSpPr/>
            <p:nvPr/>
          </p:nvSpPr>
          <p:spPr>
            <a:xfrm flipH="1" rot="10800000">
              <a:off x="1712965" y="3889154"/>
              <a:ext cx="129023" cy="959069"/>
            </a:xfrm>
            <a:custGeom>
              <a:rect b="b" l="l" r="r" t="t"/>
              <a:pathLst>
                <a:path extrusionOk="0" h="1328737" w="120000">
                  <a:moveTo>
                    <a:pt x="0" y="1328737"/>
                  </a:moveTo>
                  <a:lnTo>
                    <a:pt x="0" y="0"/>
                  </a:lnTo>
                </a:path>
              </a:pathLst>
            </a:custGeom>
            <a:noFill/>
            <a:ln cap="rnd" cmpd="sng" w="19050">
              <a:solidFill>
                <a:srgbClr val="DC2C38"/>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pic>
          <p:nvPicPr>
            <p:cNvPr id="612" name="Google Shape;612;p59"/>
            <p:cNvPicPr preferRelativeResize="0"/>
            <p:nvPr/>
          </p:nvPicPr>
          <p:blipFill rotWithShape="1">
            <a:blip r:embed="rId12">
              <a:alphaModFix/>
            </a:blip>
            <a:srcRect b="24563" l="13987" r="54125" t="10704"/>
            <a:stretch/>
          </p:blipFill>
          <p:spPr>
            <a:xfrm>
              <a:off x="6285403" y="1900570"/>
              <a:ext cx="846379" cy="846379"/>
            </a:xfrm>
            <a:prstGeom prst="ellipse">
              <a:avLst/>
            </a:prstGeom>
            <a:solidFill>
              <a:srgbClr val="FFFFFF"/>
            </a:solidFill>
            <a:ln cap="flat" cmpd="sng" w="28575">
              <a:solidFill>
                <a:srgbClr val="FFFFFF"/>
              </a:solidFill>
              <a:prstDash val="solid"/>
              <a:round/>
              <a:headEnd len="sm" w="sm" type="none"/>
              <a:tailEnd len="sm" w="sm" type="none"/>
            </a:ln>
            <a:effectLst>
              <a:outerShdw sx="108000" rotWithShape="0" algn="ctr" sy="108000">
                <a:srgbClr val="F79646">
                  <a:alpha val="80000"/>
                </a:srgbClr>
              </a:outerShdw>
            </a:effectLst>
          </p:spPr>
        </p:pic>
        <p:sp>
          <p:nvSpPr>
            <p:cNvPr id="613" name="Google Shape;613;p59"/>
            <p:cNvSpPr/>
            <p:nvPr/>
          </p:nvSpPr>
          <p:spPr>
            <a:xfrm>
              <a:off x="3045253" y="1514475"/>
              <a:ext cx="3660348" cy="331103"/>
            </a:xfrm>
            <a:custGeom>
              <a:rect b="b" l="l" r="r" t="t"/>
              <a:pathLst>
                <a:path extrusionOk="0" h="200025" w="3819525">
                  <a:moveTo>
                    <a:pt x="3819525" y="200025"/>
                  </a:moveTo>
                  <a:lnTo>
                    <a:pt x="3819525" y="0"/>
                  </a:lnTo>
                  <a:lnTo>
                    <a:pt x="0" y="0"/>
                  </a:lnTo>
                </a:path>
              </a:pathLst>
            </a:custGeom>
            <a:noFill/>
            <a:ln cap="rnd" cmpd="sng" w="19050">
              <a:solidFill>
                <a:srgbClr val="F79646"/>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pic>
          <p:nvPicPr>
            <p:cNvPr id="614" name="Google Shape;614;p59"/>
            <p:cNvPicPr preferRelativeResize="0"/>
            <p:nvPr/>
          </p:nvPicPr>
          <p:blipFill rotWithShape="1">
            <a:blip r:embed="rId13">
              <a:alphaModFix/>
            </a:blip>
            <a:srcRect b="0" l="0" r="0" t="0"/>
            <a:stretch/>
          </p:blipFill>
          <p:spPr>
            <a:xfrm rot="1800000">
              <a:off x="6380674" y="2149965"/>
              <a:ext cx="179589" cy="111356"/>
            </a:xfrm>
            <a:prstGeom prst="rect">
              <a:avLst/>
            </a:prstGeom>
            <a:noFill/>
            <a:ln>
              <a:noFill/>
            </a:ln>
          </p:spPr>
        </p:pic>
        <p:pic>
          <p:nvPicPr>
            <p:cNvPr id="615" name="Google Shape;615;p59"/>
            <p:cNvPicPr preferRelativeResize="0"/>
            <p:nvPr/>
          </p:nvPicPr>
          <p:blipFill rotWithShape="1">
            <a:blip r:embed="rId14">
              <a:alphaModFix/>
            </a:blip>
            <a:srcRect b="0" l="0" r="0" t="0"/>
            <a:stretch/>
          </p:blipFill>
          <p:spPr>
            <a:xfrm rot="-1260000">
              <a:off x="5374785" y="5730349"/>
              <a:ext cx="163263" cy="101233"/>
            </a:xfrm>
            <a:prstGeom prst="rect">
              <a:avLst/>
            </a:prstGeom>
            <a:noFill/>
            <a:ln>
              <a:noFill/>
            </a:ln>
          </p:spPr>
        </p:pic>
        <p:pic>
          <p:nvPicPr>
            <p:cNvPr id="616" name="Google Shape;616;p59"/>
            <p:cNvPicPr preferRelativeResize="0"/>
            <p:nvPr/>
          </p:nvPicPr>
          <p:blipFill rotWithShape="1">
            <a:blip r:embed="rId15">
              <a:alphaModFix/>
            </a:blip>
            <a:srcRect b="0" l="0" r="0" t="0"/>
            <a:stretch/>
          </p:blipFill>
          <p:spPr>
            <a:xfrm>
              <a:off x="3890961" y="5671408"/>
              <a:ext cx="549014" cy="549796"/>
            </a:xfrm>
            <a:prstGeom prst="ellipse">
              <a:avLst/>
            </a:prstGeom>
            <a:noFill/>
            <a:ln cap="flat" cmpd="sng" w="28575">
              <a:solidFill>
                <a:srgbClr val="FFFFFF"/>
              </a:solidFill>
              <a:prstDash val="solid"/>
              <a:round/>
              <a:headEnd len="sm" w="sm" type="none"/>
              <a:tailEnd len="sm" w="sm" type="none"/>
            </a:ln>
            <a:effectLst>
              <a:outerShdw sx="108000" rotWithShape="0" algn="ctr" sy="108000">
                <a:srgbClr val="E0444F">
                  <a:alpha val="80000"/>
                </a:srgbClr>
              </a:outerShdw>
            </a:effectLst>
          </p:spPr>
        </p:pic>
        <p:sp>
          <p:nvSpPr>
            <p:cNvPr id="617" name="Google Shape;617;p59"/>
            <p:cNvSpPr/>
            <p:nvPr/>
          </p:nvSpPr>
          <p:spPr>
            <a:xfrm flipH="1" rot="10800000">
              <a:off x="3595688" y="5504654"/>
              <a:ext cx="590549" cy="228601"/>
            </a:xfrm>
            <a:custGeom>
              <a:rect b="b" l="l" r="r" t="t"/>
              <a:pathLst>
                <a:path extrusionOk="0" h="771525" w="533400">
                  <a:moveTo>
                    <a:pt x="533400" y="0"/>
                  </a:moveTo>
                  <a:lnTo>
                    <a:pt x="533400" y="771525"/>
                  </a:lnTo>
                  <a:lnTo>
                    <a:pt x="0" y="771525"/>
                  </a:lnTo>
                </a:path>
              </a:pathLst>
            </a:custGeom>
            <a:noFill/>
            <a:ln cap="rnd" cmpd="sng" w="19050">
              <a:solidFill>
                <a:srgbClr val="DC2C38"/>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pic>
          <p:nvPicPr>
            <p:cNvPr id="618" name="Google Shape;618;p59"/>
            <p:cNvPicPr preferRelativeResize="0"/>
            <p:nvPr/>
          </p:nvPicPr>
          <p:blipFill rotWithShape="1">
            <a:blip r:embed="rId16">
              <a:alphaModFix/>
            </a:blip>
            <a:srcRect b="0" l="0" r="0" t="0"/>
            <a:stretch/>
          </p:blipFill>
          <p:spPr>
            <a:xfrm>
              <a:off x="4207014" y="2774977"/>
              <a:ext cx="414786" cy="414786"/>
            </a:xfrm>
            <a:prstGeom prst="ellipse">
              <a:avLst/>
            </a:prstGeom>
            <a:solidFill>
              <a:srgbClr val="FFFFFF"/>
            </a:solidFill>
            <a:ln cap="flat" cmpd="sng" w="28575">
              <a:solidFill>
                <a:srgbClr val="FFFFFF"/>
              </a:solidFill>
              <a:prstDash val="solid"/>
              <a:round/>
              <a:headEnd len="sm" w="sm" type="none"/>
              <a:tailEnd len="sm" w="sm" type="none"/>
            </a:ln>
            <a:effectLst>
              <a:outerShdw sx="108000" rotWithShape="0" algn="ctr" sy="108000">
                <a:srgbClr val="F79646">
                  <a:alpha val="80000"/>
                </a:srgbClr>
              </a:outerShdw>
            </a:effectLst>
          </p:spPr>
        </p:pic>
        <p:sp>
          <p:nvSpPr>
            <p:cNvPr id="619" name="Google Shape;619;p59"/>
            <p:cNvSpPr txBox="1"/>
            <p:nvPr/>
          </p:nvSpPr>
          <p:spPr>
            <a:xfrm>
              <a:off x="795939" y="3095852"/>
              <a:ext cx="1834052" cy="260347"/>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None/>
              </a:pPr>
              <a:r>
                <a:rPr b="1" lang="en-US" sz="800">
                  <a:solidFill>
                    <a:srgbClr val="C00000"/>
                  </a:solidFill>
                  <a:latin typeface="Arial"/>
                  <a:ea typeface="Arial"/>
                  <a:cs typeface="Arial"/>
                  <a:sym typeface="Arial"/>
                </a:rPr>
                <a:t>Vending machine</a:t>
              </a:r>
              <a:endParaRPr b="1" sz="800">
                <a:solidFill>
                  <a:srgbClr val="C00000"/>
                </a:solidFill>
                <a:latin typeface="Arial"/>
                <a:ea typeface="Arial"/>
                <a:cs typeface="Arial"/>
                <a:sym typeface="Arial"/>
              </a:endParaRPr>
            </a:p>
          </p:txBody>
        </p:sp>
        <p:sp>
          <p:nvSpPr>
            <p:cNvPr id="620" name="Google Shape;620;p59"/>
            <p:cNvSpPr txBox="1"/>
            <p:nvPr/>
          </p:nvSpPr>
          <p:spPr>
            <a:xfrm>
              <a:off x="6062852" y="1809443"/>
              <a:ext cx="1306958" cy="284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
                  <a:solidFill>
                    <a:srgbClr val="E84402"/>
                  </a:solidFill>
                  <a:latin typeface="Arial"/>
                  <a:ea typeface="Arial"/>
                  <a:cs typeface="Arial"/>
                  <a:sym typeface="Arial"/>
                </a:rPr>
                <a:t>Ambulance</a:t>
              </a:r>
              <a:endParaRPr/>
            </a:p>
          </p:txBody>
        </p:sp>
        <p:sp>
          <p:nvSpPr>
            <p:cNvPr id="621" name="Google Shape;621;p59"/>
            <p:cNvSpPr txBox="1"/>
            <p:nvPr/>
          </p:nvSpPr>
          <p:spPr>
            <a:xfrm>
              <a:off x="2507233" y="3385448"/>
              <a:ext cx="819542" cy="260347"/>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None/>
              </a:pPr>
              <a:r>
                <a:rPr b="1" lang="en-US" sz="800">
                  <a:solidFill>
                    <a:srgbClr val="C00000"/>
                  </a:solidFill>
                  <a:latin typeface="Arial"/>
                  <a:ea typeface="Arial"/>
                  <a:cs typeface="Arial"/>
                  <a:sym typeface="Arial"/>
                </a:rPr>
                <a:t>CCTV</a:t>
              </a:r>
              <a:endParaRPr b="1" sz="800">
                <a:solidFill>
                  <a:srgbClr val="C00000"/>
                </a:solidFill>
                <a:latin typeface="Arial"/>
                <a:ea typeface="Arial"/>
                <a:cs typeface="Arial"/>
                <a:sym typeface="Arial"/>
              </a:endParaRPr>
            </a:p>
          </p:txBody>
        </p:sp>
        <p:sp>
          <p:nvSpPr>
            <p:cNvPr id="622" name="Google Shape;622;p59"/>
            <p:cNvSpPr txBox="1"/>
            <p:nvPr/>
          </p:nvSpPr>
          <p:spPr>
            <a:xfrm>
              <a:off x="3764889" y="5520158"/>
              <a:ext cx="819542" cy="260347"/>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None/>
              </a:pPr>
              <a:r>
                <a:rPr b="1" lang="en-US" sz="800">
                  <a:solidFill>
                    <a:srgbClr val="C00000"/>
                  </a:solidFill>
                  <a:latin typeface="Arial"/>
                  <a:ea typeface="Arial"/>
                  <a:cs typeface="Arial"/>
                  <a:sym typeface="Arial"/>
                </a:rPr>
                <a:t>CCTV</a:t>
              </a:r>
              <a:endParaRPr b="1" sz="800">
                <a:solidFill>
                  <a:srgbClr val="C00000"/>
                </a:solidFill>
                <a:latin typeface="Arial"/>
                <a:ea typeface="Arial"/>
                <a:cs typeface="Arial"/>
                <a:sym typeface="Arial"/>
              </a:endParaRPr>
            </a:p>
          </p:txBody>
        </p:sp>
        <p:sp>
          <p:nvSpPr>
            <p:cNvPr id="623" name="Google Shape;623;p59"/>
            <p:cNvSpPr txBox="1"/>
            <p:nvPr/>
          </p:nvSpPr>
          <p:spPr>
            <a:xfrm>
              <a:off x="6315407" y="3755156"/>
              <a:ext cx="819542" cy="260347"/>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None/>
              </a:pPr>
              <a:r>
                <a:rPr b="1" lang="en-US" sz="800">
                  <a:solidFill>
                    <a:srgbClr val="C00000"/>
                  </a:solidFill>
                  <a:latin typeface="Arial"/>
                  <a:ea typeface="Arial"/>
                  <a:cs typeface="Arial"/>
                  <a:sym typeface="Arial"/>
                </a:rPr>
                <a:t>CCTV</a:t>
              </a:r>
              <a:endParaRPr b="1" sz="800">
                <a:solidFill>
                  <a:srgbClr val="C00000"/>
                </a:solidFill>
                <a:latin typeface="Arial"/>
                <a:ea typeface="Arial"/>
                <a:cs typeface="Arial"/>
                <a:sym typeface="Arial"/>
              </a:endParaRPr>
            </a:p>
          </p:txBody>
        </p:sp>
        <p:sp>
          <p:nvSpPr>
            <p:cNvPr id="624" name="Google Shape;624;p59"/>
            <p:cNvSpPr txBox="1"/>
            <p:nvPr/>
          </p:nvSpPr>
          <p:spPr>
            <a:xfrm>
              <a:off x="3434580" y="2526863"/>
              <a:ext cx="1824681" cy="393967"/>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b="1" lang="en-US" sz="800">
                  <a:solidFill>
                    <a:srgbClr val="E84402"/>
                  </a:solidFill>
                  <a:latin typeface="Arial"/>
                  <a:ea typeface="Arial"/>
                  <a:cs typeface="Arial"/>
                  <a:sym typeface="Arial"/>
                </a:rPr>
                <a:t>Autonomous driving</a:t>
              </a:r>
              <a:endParaRPr b="1" sz="800">
                <a:solidFill>
                  <a:srgbClr val="E84402"/>
                </a:solidFill>
                <a:latin typeface="Arial"/>
                <a:ea typeface="Arial"/>
                <a:cs typeface="Arial"/>
                <a:sym typeface="Arial"/>
              </a:endParaRPr>
            </a:p>
          </p:txBody>
        </p:sp>
        <p:pic>
          <p:nvPicPr>
            <p:cNvPr id="625" name="Google Shape;625;p59"/>
            <p:cNvPicPr preferRelativeResize="0"/>
            <p:nvPr/>
          </p:nvPicPr>
          <p:blipFill rotWithShape="1">
            <a:blip r:embed="rId17">
              <a:alphaModFix/>
            </a:blip>
            <a:srcRect b="0" l="0" r="0" t="0"/>
            <a:stretch/>
          </p:blipFill>
          <p:spPr>
            <a:xfrm>
              <a:off x="3801187" y="1585236"/>
              <a:ext cx="843574" cy="843574"/>
            </a:xfrm>
            <a:prstGeom prst="ellipse">
              <a:avLst/>
            </a:prstGeom>
            <a:solidFill>
              <a:srgbClr val="FFFFFF"/>
            </a:solidFill>
            <a:ln cap="flat" cmpd="sng" w="28575">
              <a:solidFill>
                <a:srgbClr val="FFFFFF"/>
              </a:solidFill>
              <a:prstDash val="solid"/>
              <a:round/>
              <a:headEnd len="sm" w="sm" type="none"/>
              <a:tailEnd len="sm" w="sm" type="none"/>
            </a:ln>
            <a:effectLst>
              <a:outerShdw sx="108000" rotWithShape="0" algn="ctr" sy="108000">
                <a:srgbClr val="F79646">
                  <a:alpha val="80000"/>
                </a:srgbClr>
              </a:outerShdw>
            </a:effectLst>
          </p:spPr>
        </p:pic>
        <p:sp>
          <p:nvSpPr>
            <p:cNvPr id="626" name="Google Shape;626;p59"/>
            <p:cNvSpPr/>
            <p:nvPr/>
          </p:nvSpPr>
          <p:spPr>
            <a:xfrm>
              <a:off x="3057525" y="2152650"/>
              <a:ext cx="1110615" cy="838200"/>
            </a:xfrm>
            <a:custGeom>
              <a:rect b="b" l="l" r="r" t="t"/>
              <a:pathLst>
                <a:path extrusionOk="0" h="838200" w="1171575">
                  <a:moveTo>
                    <a:pt x="1171575" y="838200"/>
                  </a:moveTo>
                  <a:lnTo>
                    <a:pt x="666750" y="838200"/>
                  </a:lnTo>
                  <a:lnTo>
                    <a:pt x="666750" y="0"/>
                  </a:lnTo>
                  <a:lnTo>
                    <a:pt x="0" y="0"/>
                  </a:lnTo>
                </a:path>
              </a:pathLst>
            </a:custGeom>
            <a:noFill/>
            <a:ln cap="rnd" cmpd="sng" w="19050">
              <a:solidFill>
                <a:srgbClr val="F79646"/>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627" name="Google Shape;627;p59"/>
            <p:cNvSpPr/>
            <p:nvPr/>
          </p:nvSpPr>
          <p:spPr>
            <a:xfrm flipH="1">
              <a:off x="9286506" y="2552702"/>
              <a:ext cx="56270" cy="401242"/>
            </a:xfrm>
            <a:custGeom>
              <a:rect b="b" l="l" r="r" t="t"/>
              <a:pathLst>
                <a:path extrusionOk="0" h="1171575" w="120000">
                  <a:moveTo>
                    <a:pt x="0" y="1171575"/>
                  </a:moveTo>
                  <a:lnTo>
                    <a:pt x="0" y="0"/>
                  </a:lnTo>
                </a:path>
              </a:pathLst>
            </a:custGeom>
            <a:noFill/>
            <a:ln cap="rnd" cmpd="sng" w="19050">
              <a:solidFill>
                <a:srgbClr val="03A39B"/>
              </a:solidFill>
              <a:prstDash val="dot"/>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grpSp>
      <p:sp>
        <p:nvSpPr>
          <p:cNvPr id="628" name="Google Shape;628;p59"/>
          <p:cNvSpPr txBox="1"/>
          <p:nvPr/>
        </p:nvSpPr>
        <p:spPr>
          <a:xfrm>
            <a:off x="188007" y="1166615"/>
            <a:ext cx="8886363" cy="1466557"/>
          </a:xfrm>
          <a:prstGeom prst="rect">
            <a:avLst/>
          </a:prstGeom>
          <a:noFill/>
          <a:ln>
            <a:noFill/>
          </a:ln>
        </p:spPr>
        <p:txBody>
          <a:bodyPr anchorCtr="0" anchor="t" bIns="51200" lIns="102400" spcFirstLastPara="1" rIns="102400" wrap="square" tIns="51200">
            <a:noAutofit/>
          </a:bodyPr>
          <a:lstStyle/>
          <a:p>
            <a:pPr indent="-171450" lvl="0" marL="171450" marR="0" rtl="0" algn="l">
              <a:lnSpc>
                <a:spcPct val="90000"/>
              </a:lnSpc>
              <a:spcBef>
                <a:spcPts val="0"/>
              </a:spcBef>
              <a:spcAft>
                <a:spcPts val="0"/>
              </a:spcAft>
              <a:buClr>
                <a:srgbClr val="000000"/>
              </a:buClr>
              <a:buSzPts val="2300"/>
              <a:buFont typeface="Arial"/>
              <a:buChar char="•"/>
            </a:pPr>
            <a:r>
              <a:rPr lang="en-US" sz="2300">
                <a:solidFill>
                  <a:srgbClr val="000000"/>
                </a:solidFill>
                <a:latin typeface="Times New Roman"/>
                <a:ea typeface="Times New Roman"/>
                <a:cs typeface="Times New Roman"/>
                <a:sym typeface="Times New Roman"/>
              </a:rPr>
              <a:t>Key Scenarios to be Addressed throughout the Multiple Stages of 5G Development</a:t>
            </a:r>
            <a:endParaRPr sz="2300">
              <a:solidFill>
                <a:srgbClr val="000000"/>
              </a:solidFill>
              <a:latin typeface="Times New Roman"/>
              <a:ea typeface="Times New Roman"/>
              <a:cs typeface="Times New Roman"/>
              <a:sym typeface="Times New Roman"/>
            </a:endParaRPr>
          </a:p>
        </p:txBody>
      </p:sp>
      <p:grpSp>
        <p:nvGrpSpPr>
          <p:cNvPr id="629" name="Google Shape;629;p59"/>
          <p:cNvGrpSpPr/>
          <p:nvPr/>
        </p:nvGrpSpPr>
        <p:grpSpPr>
          <a:xfrm>
            <a:off x="7066198" y="2104126"/>
            <a:ext cx="1987282" cy="3765117"/>
            <a:chOff x="458925" y="942953"/>
            <a:chExt cx="2536875" cy="2824162"/>
          </a:xfrm>
        </p:grpSpPr>
        <p:sp>
          <p:nvSpPr>
            <p:cNvPr id="630" name="Google Shape;630;p59"/>
            <p:cNvSpPr/>
            <p:nvPr/>
          </p:nvSpPr>
          <p:spPr>
            <a:xfrm flipH="1">
              <a:off x="459755" y="942953"/>
              <a:ext cx="2536045" cy="2824162"/>
            </a:xfrm>
            <a:prstGeom prst="rect">
              <a:avLst/>
            </a:prstGeom>
            <a:noFill/>
            <a:ln cap="flat" cmpd="sng" w="9525">
              <a:solidFill>
                <a:srgbClr val="BFBFBF"/>
              </a:solidFill>
              <a:prstDash val="solid"/>
              <a:round/>
              <a:headEnd len="sm" w="sm" type="none"/>
              <a:tailEnd len="sm" w="sm" type="none"/>
            </a:ln>
          </p:spPr>
          <p:txBody>
            <a:bodyPr anchorCtr="0" anchor="t" bIns="0" lIns="72000" spcFirstLastPara="1" rIns="0" wrap="square" tIns="324000">
              <a:noAutofit/>
            </a:bodyPr>
            <a:lstStyle/>
            <a:p>
              <a:pPr indent="-37292" lvl="0" marL="100792" marR="0" rtl="0" algn="l">
                <a:spcBef>
                  <a:spcPts val="0"/>
                </a:spcBef>
                <a:spcAft>
                  <a:spcPts val="0"/>
                </a:spcAft>
                <a:buClr>
                  <a:schemeClr val="lt1"/>
                </a:buClr>
                <a:buSzPts val="1000"/>
                <a:buFont typeface="Arial"/>
                <a:buNone/>
              </a:pPr>
              <a:r>
                <a:t/>
              </a:r>
              <a:endParaRPr sz="1000">
                <a:solidFill>
                  <a:srgbClr val="000000"/>
                </a:solidFill>
                <a:latin typeface="Arial"/>
                <a:ea typeface="Arial"/>
                <a:cs typeface="Arial"/>
                <a:sym typeface="Arial"/>
              </a:endParaRPr>
            </a:p>
          </p:txBody>
        </p:sp>
        <p:grpSp>
          <p:nvGrpSpPr>
            <p:cNvPr id="631" name="Google Shape;631;p59"/>
            <p:cNvGrpSpPr/>
            <p:nvPr/>
          </p:nvGrpSpPr>
          <p:grpSpPr>
            <a:xfrm>
              <a:off x="458925" y="947475"/>
              <a:ext cx="2535097" cy="1398214"/>
              <a:chOff x="458925" y="947475"/>
              <a:chExt cx="2535097" cy="1398214"/>
            </a:xfrm>
          </p:grpSpPr>
          <p:sp>
            <p:nvSpPr>
              <p:cNvPr id="632" name="Google Shape;632;p59"/>
              <p:cNvSpPr/>
              <p:nvPr/>
            </p:nvSpPr>
            <p:spPr>
              <a:xfrm flipH="1">
                <a:off x="458925" y="947475"/>
                <a:ext cx="2535097" cy="317690"/>
              </a:xfrm>
              <a:prstGeom prst="rect">
                <a:avLst/>
              </a:prstGeom>
              <a:gradFill>
                <a:gsLst>
                  <a:gs pos="0">
                    <a:srgbClr val="1EB3C7"/>
                  </a:gs>
                  <a:gs pos="49000">
                    <a:srgbClr val="1EB3C7"/>
                  </a:gs>
                  <a:gs pos="50000">
                    <a:srgbClr val="1B9EB0"/>
                  </a:gs>
                  <a:gs pos="100000">
                    <a:srgbClr val="1B9EB0"/>
                  </a:gs>
                </a:gsLst>
                <a:lin ang="5400000" scaled="0"/>
              </a:gradFill>
              <a:ln>
                <a:noFill/>
              </a:ln>
            </p:spPr>
            <p:txBody>
              <a:bodyPr anchorCtr="0" anchor="ctr" bIns="18000" lIns="0" spcFirstLastPara="1" rIns="0" wrap="square" tIns="0">
                <a:noAutofit/>
              </a:bodyPr>
              <a:lstStyle/>
              <a:p>
                <a:pPr indent="0" lvl="0" marL="0" marR="0" rtl="0" algn="ctr">
                  <a:spcBef>
                    <a:spcPts val="0"/>
                  </a:spcBef>
                  <a:spcAft>
                    <a:spcPts val="0"/>
                  </a:spcAft>
                  <a:buNone/>
                </a:pPr>
                <a:r>
                  <a:rPr b="1" lang="en-US" sz="1800">
                    <a:solidFill>
                      <a:srgbClr val="FFFFFF"/>
                    </a:solidFill>
                    <a:latin typeface="MS Gothic"/>
                    <a:ea typeface="MS Gothic"/>
                    <a:cs typeface="MS Gothic"/>
                    <a:sym typeface="MS Gothic"/>
                  </a:rPr>
                  <a:t>Requirements</a:t>
                </a:r>
                <a:endParaRPr/>
              </a:p>
            </p:txBody>
          </p:sp>
          <p:sp>
            <p:nvSpPr>
              <p:cNvPr id="633" name="Google Shape;633;p59"/>
              <p:cNvSpPr txBox="1"/>
              <p:nvPr/>
            </p:nvSpPr>
            <p:spPr>
              <a:xfrm>
                <a:off x="458925" y="1300330"/>
                <a:ext cx="2534904" cy="1045359"/>
              </a:xfrm>
              <a:prstGeom prst="rect">
                <a:avLst/>
              </a:prstGeom>
              <a:noFill/>
              <a:ln>
                <a:noFill/>
              </a:ln>
            </p:spPr>
            <p:txBody>
              <a:bodyPr anchorCtr="0" anchor="t" bIns="45700" lIns="72000" spcFirstLastPara="1" rIns="91425" wrap="square" tIns="45700">
                <a:noAutofit/>
              </a:bodyPr>
              <a:lstStyle/>
              <a:p>
                <a:pPr indent="-133350" lvl="0" marL="133350" marR="0" rtl="0" algn="l">
                  <a:lnSpc>
                    <a:spcPct val="100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10x bandwidth per connection</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Low-ms latency</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Five 9’s reliability</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100% coverage</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&gt;10x connections</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50Mbps per connection everywhere</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1000x bandwidth/area</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10 year battery life</a:t>
                </a:r>
                <a:endParaRPr/>
              </a:p>
              <a:p>
                <a:pPr indent="-133350" lvl="0" marL="133350" marR="0" rtl="0" algn="l">
                  <a:lnSpc>
                    <a:spcPct val="100000"/>
                  </a:lnSpc>
                  <a:spcBef>
                    <a:spcPts val="453"/>
                  </a:spcBef>
                  <a:spcAft>
                    <a:spcPts val="0"/>
                  </a:spcAft>
                  <a:buClr>
                    <a:srgbClr val="000000"/>
                  </a:buClr>
                  <a:buSzPts val="1400"/>
                  <a:buFont typeface="Arial"/>
                  <a:buChar char="•"/>
                </a:pPr>
                <a:r>
                  <a:rPr lang="en-US" sz="1400">
                    <a:solidFill>
                      <a:srgbClr val="000000"/>
                    </a:solidFill>
                    <a:latin typeface="Arial"/>
                    <a:ea typeface="Arial"/>
                    <a:cs typeface="Arial"/>
                    <a:sym typeface="Arial"/>
                  </a:rPr>
                  <a:t>Reduction in TCO</a:t>
                </a:r>
                <a:endParaRPr sz="1400">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Cellular Architecture</a:t>
            </a:r>
            <a:endParaRPr/>
          </a:p>
        </p:txBody>
      </p:sp>
      <p:sp>
        <p:nvSpPr>
          <p:cNvPr id="97" name="Google Shape;97;p6"/>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b="1" lang="en-US"/>
              <a:t>Base station </a:t>
            </a:r>
            <a:r>
              <a:rPr lang="en-US"/>
              <a:t>consists of Base station controller (BSC) and Base transceiver station (BTS)</a:t>
            </a:r>
            <a:endParaRPr/>
          </a:p>
          <a:p>
            <a:pPr indent="-261997" lvl="1" marL="688103" rtl="0" algn="l">
              <a:lnSpc>
                <a:spcPct val="95000"/>
              </a:lnSpc>
              <a:spcBef>
                <a:spcPts val="556"/>
              </a:spcBef>
              <a:spcAft>
                <a:spcPts val="0"/>
              </a:spcAft>
              <a:buSzPts val="1955"/>
              <a:buChar char="■"/>
            </a:pPr>
            <a:r>
              <a:rPr lang="en-US"/>
              <a:t>One BTS per cell.</a:t>
            </a:r>
            <a:endParaRPr/>
          </a:p>
          <a:p>
            <a:pPr indent="-261997" lvl="1" marL="688103" rtl="0" algn="l">
              <a:lnSpc>
                <a:spcPct val="95000"/>
              </a:lnSpc>
              <a:spcBef>
                <a:spcPts val="556"/>
              </a:spcBef>
              <a:spcAft>
                <a:spcPts val="0"/>
              </a:spcAft>
              <a:buSzPts val="1955"/>
              <a:buChar char="■"/>
            </a:pPr>
            <a:r>
              <a:rPr lang="en-US"/>
              <a:t>One BSC can control </a:t>
            </a:r>
            <a:r>
              <a:rPr lang="en-US" u="sng"/>
              <a:t>multiple BTS</a:t>
            </a:r>
            <a:r>
              <a:rPr lang="en-US"/>
              <a:t>.</a:t>
            </a:r>
            <a:endParaRPr/>
          </a:p>
          <a:p>
            <a:pPr indent="-261997" lvl="1" marL="688103" rtl="0" algn="l">
              <a:lnSpc>
                <a:spcPct val="95000"/>
              </a:lnSpc>
              <a:spcBef>
                <a:spcPts val="556"/>
              </a:spcBef>
              <a:spcAft>
                <a:spcPts val="0"/>
              </a:spcAft>
              <a:buSzPts val="2040"/>
              <a:buChar char="■"/>
            </a:pPr>
            <a:r>
              <a:rPr lang="en-US" sz="2400"/>
              <a:t>Allocates radio channels among BTSs.</a:t>
            </a:r>
            <a:endParaRPr sz="2400"/>
          </a:p>
          <a:p>
            <a:pPr indent="-261997" lvl="1" marL="688103" rtl="0" algn="l">
              <a:lnSpc>
                <a:spcPct val="95000"/>
              </a:lnSpc>
              <a:spcBef>
                <a:spcPts val="556"/>
              </a:spcBef>
              <a:spcAft>
                <a:spcPts val="0"/>
              </a:spcAft>
              <a:buSzPts val="2040"/>
              <a:buChar char="■"/>
            </a:pPr>
            <a:r>
              <a:rPr lang="en-US" sz="2400"/>
              <a:t>Manages call handoffs between BTSs.</a:t>
            </a:r>
            <a:endParaRPr sz="2400"/>
          </a:p>
          <a:p>
            <a:pPr indent="-261997" lvl="1" marL="688103" rtl="0" algn="l">
              <a:lnSpc>
                <a:spcPct val="95000"/>
              </a:lnSpc>
              <a:spcBef>
                <a:spcPts val="556"/>
              </a:spcBef>
              <a:spcAft>
                <a:spcPts val="0"/>
              </a:spcAft>
              <a:buSzPts val="2040"/>
              <a:buChar char="■"/>
            </a:pPr>
            <a:r>
              <a:rPr lang="en-US" sz="2400"/>
              <a:t>Controls handset power levels</a:t>
            </a:r>
            <a:endParaRPr/>
          </a:p>
          <a:p>
            <a:pPr indent="-315261" lvl="0" marL="315261" rtl="0" algn="l">
              <a:lnSpc>
                <a:spcPct val="95000"/>
              </a:lnSpc>
              <a:spcBef>
                <a:spcPts val="657"/>
              </a:spcBef>
              <a:spcAft>
                <a:spcPts val="0"/>
              </a:spcAft>
              <a:buSzPts val="2210"/>
              <a:buChar char="●"/>
            </a:pPr>
            <a:r>
              <a:rPr b="1" lang="en-US"/>
              <a:t>Mobile Switching Center </a:t>
            </a:r>
            <a:r>
              <a:rPr lang="en-US"/>
              <a:t>(MSC) </a:t>
            </a:r>
            <a:endParaRPr/>
          </a:p>
          <a:p>
            <a:pPr indent="-261997" lvl="1" marL="688103" rtl="0" algn="l">
              <a:lnSpc>
                <a:spcPct val="95000"/>
              </a:lnSpc>
              <a:spcBef>
                <a:spcPts val="556"/>
              </a:spcBef>
              <a:spcAft>
                <a:spcPts val="0"/>
              </a:spcAft>
              <a:buSzPts val="1955"/>
              <a:buChar char="■"/>
            </a:pPr>
            <a:r>
              <a:rPr lang="en-US"/>
              <a:t>Connects to PSTN and switches calls between BSCs. </a:t>
            </a:r>
            <a:endParaRPr/>
          </a:p>
          <a:p>
            <a:pPr indent="-261997" lvl="1" marL="688103" rtl="0" algn="l">
              <a:lnSpc>
                <a:spcPct val="95000"/>
              </a:lnSpc>
              <a:spcBef>
                <a:spcPts val="556"/>
              </a:spcBef>
              <a:spcAft>
                <a:spcPts val="0"/>
              </a:spcAft>
              <a:buSzPts val="1955"/>
              <a:buChar char="■"/>
            </a:pPr>
            <a:r>
              <a:rPr lang="en-US"/>
              <a:t>Provides mobile registration, location, authentication. </a:t>
            </a:r>
            <a:endParaRPr/>
          </a:p>
          <a:p>
            <a:pPr indent="0" lvl="1" marL="426106" rtl="0" algn="l">
              <a:lnSpc>
                <a:spcPct val="95000"/>
              </a:lnSpc>
              <a:spcBef>
                <a:spcPts val="556"/>
              </a:spcBef>
              <a:spcAft>
                <a:spcPts val="0"/>
              </a:spcAft>
              <a:buSzPts val="1955"/>
              <a:buNone/>
            </a:pPr>
            <a:r>
              <a:t/>
            </a:r>
            <a:endParaRPr/>
          </a:p>
          <a:p>
            <a:pPr indent="-174925" lvl="0" marL="315261" rtl="0" algn="l">
              <a:lnSpc>
                <a:spcPct val="95000"/>
              </a:lnSpc>
              <a:spcBef>
                <a:spcPts val="657"/>
              </a:spcBef>
              <a:spcAft>
                <a:spcPts val="0"/>
              </a:spcAft>
              <a:buSzPts val="2210"/>
              <a:buNone/>
            </a:pPr>
            <a:r>
              <a:t/>
            </a:r>
            <a:endParaRPr/>
          </a:p>
          <a:p>
            <a:pPr indent="-174925" lvl="0" marL="315261" rtl="0" algn="l">
              <a:lnSpc>
                <a:spcPct val="95000"/>
              </a:lnSpc>
              <a:spcBef>
                <a:spcPts val="657"/>
              </a:spcBef>
              <a:spcAft>
                <a:spcPts val="0"/>
              </a:spcAft>
              <a:buSzPts val="221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0"/>
          <p:cNvSpPr txBox="1"/>
          <p:nvPr>
            <p:ph idx="1" type="body"/>
          </p:nvPr>
        </p:nvSpPr>
        <p:spPr>
          <a:xfrm>
            <a:off x="1304894" y="330089"/>
            <a:ext cx="7621856" cy="536582"/>
          </a:xfrm>
          <a:prstGeom prst="rect">
            <a:avLst/>
          </a:prstGeom>
          <a:noFill/>
          <a:ln>
            <a:noFill/>
          </a:ln>
        </p:spPr>
        <p:txBody>
          <a:bodyPr anchorCtr="0" anchor="ctr" bIns="42875" lIns="85775" spcFirstLastPara="1" rIns="85775" wrap="square" tIns="42875">
            <a:noAutofit/>
          </a:bodyPr>
          <a:lstStyle/>
          <a:p>
            <a:pPr indent="0" lvl="0" marL="0" rtl="0" algn="l">
              <a:lnSpc>
                <a:spcPct val="95000"/>
              </a:lnSpc>
              <a:spcBef>
                <a:spcPts val="0"/>
              </a:spcBef>
              <a:spcAft>
                <a:spcPts val="0"/>
              </a:spcAft>
              <a:buSzPts val="2380"/>
              <a:buFont typeface="Arial"/>
              <a:buNone/>
            </a:pPr>
            <a:r>
              <a:rPr lang="en-US"/>
              <a:t>Different contexts of the same environment</a:t>
            </a:r>
            <a:endParaRPr/>
          </a:p>
        </p:txBody>
      </p:sp>
      <p:grpSp>
        <p:nvGrpSpPr>
          <p:cNvPr id="640" name="Google Shape;640;p60"/>
          <p:cNvGrpSpPr/>
          <p:nvPr/>
        </p:nvGrpSpPr>
        <p:grpSpPr>
          <a:xfrm>
            <a:off x="469316" y="1948879"/>
            <a:ext cx="1987281" cy="4520251"/>
            <a:chOff x="458925" y="942952"/>
            <a:chExt cx="2536873" cy="3389904"/>
          </a:xfrm>
        </p:grpSpPr>
        <p:sp>
          <p:nvSpPr>
            <p:cNvPr id="641" name="Google Shape;641;p60"/>
            <p:cNvSpPr/>
            <p:nvPr/>
          </p:nvSpPr>
          <p:spPr>
            <a:xfrm flipH="1">
              <a:off x="459753" y="942952"/>
              <a:ext cx="2536045" cy="3389904"/>
            </a:xfrm>
            <a:prstGeom prst="rect">
              <a:avLst/>
            </a:prstGeom>
            <a:noFill/>
            <a:ln cap="flat" cmpd="sng" w="9525">
              <a:solidFill>
                <a:srgbClr val="BFBFBF"/>
              </a:solidFill>
              <a:prstDash val="solid"/>
              <a:round/>
              <a:headEnd len="sm" w="sm" type="none"/>
              <a:tailEnd len="sm" w="sm" type="none"/>
            </a:ln>
          </p:spPr>
          <p:txBody>
            <a:bodyPr anchorCtr="0" anchor="t" bIns="0" lIns="72000" spcFirstLastPara="1" rIns="0" wrap="square" tIns="324000">
              <a:noAutofit/>
            </a:bodyPr>
            <a:lstStyle/>
            <a:p>
              <a:pPr indent="-18242" lvl="0" marL="100792" marR="0" rtl="0" algn="l">
                <a:spcBef>
                  <a:spcPts val="0"/>
                </a:spcBef>
                <a:spcAft>
                  <a:spcPts val="0"/>
                </a:spcAft>
                <a:buClr>
                  <a:schemeClr val="lt1"/>
                </a:buClr>
                <a:buSzPts val="1300"/>
                <a:buFont typeface="Arial"/>
                <a:buNone/>
              </a:pPr>
              <a:r>
                <a:t/>
              </a:r>
              <a:endParaRPr sz="1300">
                <a:solidFill>
                  <a:srgbClr val="000000"/>
                </a:solidFill>
                <a:latin typeface="Arial"/>
                <a:ea typeface="Arial"/>
                <a:cs typeface="Arial"/>
                <a:sym typeface="Arial"/>
              </a:endParaRPr>
            </a:p>
          </p:txBody>
        </p:sp>
        <p:grpSp>
          <p:nvGrpSpPr>
            <p:cNvPr id="642" name="Google Shape;642;p60"/>
            <p:cNvGrpSpPr/>
            <p:nvPr/>
          </p:nvGrpSpPr>
          <p:grpSpPr>
            <a:xfrm>
              <a:off x="458925" y="947473"/>
              <a:ext cx="2535095" cy="1398216"/>
              <a:chOff x="458925" y="947473"/>
              <a:chExt cx="2535095" cy="1398216"/>
            </a:xfrm>
          </p:grpSpPr>
          <p:sp>
            <p:nvSpPr>
              <p:cNvPr id="643" name="Google Shape;643;p60"/>
              <p:cNvSpPr/>
              <p:nvPr/>
            </p:nvSpPr>
            <p:spPr>
              <a:xfrm flipH="1">
                <a:off x="458925" y="947473"/>
                <a:ext cx="2535095" cy="317627"/>
              </a:xfrm>
              <a:prstGeom prst="rect">
                <a:avLst/>
              </a:prstGeom>
              <a:gradFill>
                <a:gsLst>
                  <a:gs pos="0">
                    <a:srgbClr val="1EB3C7"/>
                  </a:gs>
                  <a:gs pos="49000">
                    <a:srgbClr val="1EB3C7"/>
                  </a:gs>
                  <a:gs pos="50000">
                    <a:srgbClr val="1B9EB0"/>
                  </a:gs>
                  <a:gs pos="100000">
                    <a:srgbClr val="1B9EB0"/>
                  </a:gs>
                </a:gsLst>
                <a:lin ang="5400000" scaled="0"/>
              </a:gradFill>
              <a:ln>
                <a:noFill/>
              </a:ln>
            </p:spPr>
            <p:txBody>
              <a:bodyPr anchorCtr="0" anchor="ctr" bIns="18000" lIns="0" spcFirstLastPara="1" rIns="0" wrap="square" tIns="0">
                <a:noAutofit/>
              </a:bodyPr>
              <a:lstStyle/>
              <a:p>
                <a:pPr indent="0" lvl="0" marL="0" marR="0" rtl="0" algn="ctr">
                  <a:spcBef>
                    <a:spcPts val="0"/>
                  </a:spcBef>
                  <a:spcAft>
                    <a:spcPts val="0"/>
                  </a:spcAft>
                  <a:buNone/>
                </a:pPr>
                <a:r>
                  <a:rPr b="1" lang="en-US" sz="2200">
                    <a:solidFill>
                      <a:srgbClr val="FFFFFF"/>
                    </a:solidFill>
                    <a:latin typeface="MS Gothic"/>
                    <a:ea typeface="MS Gothic"/>
                    <a:cs typeface="MS Gothic"/>
                    <a:sym typeface="MS Gothic"/>
                  </a:rPr>
                  <a:t>Requirements</a:t>
                </a:r>
                <a:endParaRPr b="1" sz="2500">
                  <a:solidFill>
                    <a:srgbClr val="FFFFFF"/>
                  </a:solidFill>
                  <a:latin typeface="MS Gothic"/>
                  <a:ea typeface="MS Gothic"/>
                  <a:cs typeface="MS Gothic"/>
                  <a:sym typeface="MS Gothic"/>
                </a:endParaRPr>
              </a:p>
            </p:txBody>
          </p:sp>
          <p:sp>
            <p:nvSpPr>
              <p:cNvPr id="644" name="Google Shape;644;p60"/>
              <p:cNvSpPr txBox="1"/>
              <p:nvPr/>
            </p:nvSpPr>
            <p:spPr>
              <a:xfrm>
                <a:off x="458925" y="1300330"/>
                <a:ext cx="2534904" cy="1045359"/>
              </a:xfrm>
              <a:prstGeom prst="rect">
                <a:avLst/>
              </a:prstGeom>
              <a:noFill/>
              <a:ln>
                <a:noFill/>
              </a:ln>
            </p:spPr>
            <p:txBody>
              <a:bodyPr anchorCtr="0" anchor="t" bIns="45700" lIns="72000" spcFirstLastPara="1" rIns="91425" wrap="square" tIns="45700">
                <a:noAutofit/>
              </a:bodyPr>
              <a:lstStyle/>
              <a:p>
                <a:pPr indent="-133350" lvl="0" marL="133350" marR="0" rtl="0" algn="l">
                  <a:lnSpc>
                    <a:spcPct val="100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10x bandwidth per connection</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Low-ms latency</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Five 9’s reliability</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100% coverage</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&gt;10x connections</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50Mbps per connection everywhere</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1000x bandwidth/area</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10 year battery life</a:t>
                </a:r>
                <a:endParaRPr/>
              </a:p>
              <a:p>
                <a:pPr indent="-133350" lvl="0" marL="133350" marR="0" rtl="0" algn="l">
                  <a:lnSpc>
                    <a:spcPct val="100000"/>
                  </a:lnSpc>
                  <a:spcBef>
                    <a:spcPts val="453"/>
                  </a:spcBef>
                  <a:spcAft>
                    <a:spcPts val="0"/>
                  </a:spcAft>
                  <a:buClr>
                    <a:srgbClr val="000000"/>
                  </a:buClr>
                  <a:buSzPts val="1600"/>
                  <a:buFont typeface="Arial"/>
                  <a:buChar char="•"/>
                </a:pPr>
                <a:r>
                  <a:rPr lang="en-US" sz="1600">
                    <a:solidFill>
                      <a:srgbClr val="000000"/>
                    </a:solidFill>
                    <a:latin typeface="Arial"/>
                    <a:ea typeface="Arial"/>
                    <a:cs typeface="Arial"/>
                    <a:sym typeface="Arial"/>
                  </a:rPr>
                  <a:t>Reduction in TCO</a:t>
                </a:r>
                <a:endParaRPr sz="1600">
                  <a:solidFill>
                    <a:srgbClr val="000000"/>
                  </a:solidFill>
                  <a:latin typeface="Arial"/>
                  <a:ea typeface="Arial"/>
                  <a:cs typeface="Arial"/>
                  <a:sym typeface="Arial"/>
                </a:endParaRPr>
              </a:p>
            </p:txBody>
          </p:sp>
        </p:grpSp>
      </p:grpSp>
      <p:grpSp>
        <p:nvGrpSpPr>
          <p:cNvPr id="645" name="Google Shape;645;p60"/>
          <p:cNvGrpSpPr/>
          <p:nvPr/>
        </p:nvGrpSpPr>
        <p:grpSpPr>
          <a:xfrm>
            <a:off x="2542940" y="1954907"/>
            <a:ext cx="1985889" cy="4514222"/>
            <a:chOff x="2535448" y="1885542"/>
            <a:chExt cx="1986307" cy="3385549"/>
          </a:xfrm>
        </p:grpSpPr>
        <p:sp>
          <p:nvSpPr>
            <p:cNvPr id="646" name="Google Shape;646;p60"/>
            <p:cNvSpPr/>
            <p:nvPr/>
          </p:nvSpPr>
          <p:spPr>
            <a:xfrm flipH="1">
              <a:off x="2535448" y="1885542"/>
              <a:ext cx="1986306" cy="3385549"/>
            </a:xfrm>
            <a:prstGeom prst="rect">
              <a:avLst/>
            </a:prstGeom>
            <a:noFill/>
            <a:ln cap="flat" cmpd="sng" w="9525">
              <a:solidFill>
                <a:srgbClr val="BFBFBF"/>
              </a:solidFill>
              <a:prstDash val="solid"/>
              <a:round/>
              <a:headEnd len="sm" w="sm" type="none"/>
              <a:tailEnd len="sm" w="sm" type="none"/>
            </a:ln>
          </p:spPr>
          <p:txBody>
            <a:bodyPr anchorCtr="0" anchor="t" bIns="0" lIns="72000" spcFirstLastPara="1" rIns="0" wrap="square" tIns="324000">
              <a:noAutofit/>
            </a:bodyPr>
            <a:lstStyle/>
            <a:p>
              <a:pPr indent="-18242" lvl="0" marL="100792" marR="0" rtl="0" algn="l">
                <a:spcBef>
                  <a:spcPts val="0"/>
                </a:spcBef>
                <a:spcAft>
                  <a:spcPts val="0"/>
                </a:spcAft>
                <a:buClr>
                  <a:schemeClr val="lt1"/>
                </a:buClr>
                <a:buSzPts val="1300"/>
                <a:buFont typeface="Arial"/>
                <a:buNone/>
              </a:pPr>
              <a:r>
                <a:t/>
              </a:r>
              <a:endParaRPr sz="1300">
                <a:solidFill>
                  <a:srgbClr val="000000"/>
                </a:solidFill>
                <a:latin typeface="Arial"/>
                <a:ea typeface="Arial"/>
                <a:cs typeface="Arial"/>
                <a:sym typeface="Arial"/>
              </a:endParaRPr>
            </a:p>
          </p:txBody>
        </p:sp>
        <p:grpSp>
          <p:nvGrpSpPr>
            <p:cNvPr id="647" name="Google Shape;647;p60"/>
            <p:cNvGrpSpPr/>
            <p:nvPr/>
          </p:nvGrpSpPr>
          <p:grpSpPr>
            <a:xfrm>
              <a:off x="2535448" y="1885542"/>
              <a:ext cx="1986307" cy="1398383"/>
              <a:chOff x="458924" y="947306"/>
              <a:chExt cx="2534905" cy="1398383"/>
            </a:xfrm>
          </p:grpSpPr>
          <p:sp>
            <p:nvSpPr>
              <p:cNvPr id="648" name="Google Shape;648;p60"/>
              <p:cNvSpPr/>
              <p:nvPr/>
            </p:nvSpPr>
            <p:spPr>
              <a:xfrm flipH="1">
                <a:off x="458924" y="947306"/>
                <a:ext cx="2534905" cy="317642"/>
              </a:xfrm>
              <a:prstGeom prst="rect">
                <a:avLst/>
              </a:prstGeom>
              <a:gradFill>
                <a:gsLst>
                  <a:gs pos="0">
                    <a:srgbClr val="0096D6"/>
                  </a:gs>
                  <a:gs pos="49000">
                    <a:srgbClr val="0096D6"/>
                  </a:gs>
                  <a:gs pos="50000">
                    <a:srgbClr val="0084BD"/>
                  </a:gs>
                  <a:gs pos="100000">
                    <a:srgbClr val="0084BD"/>
                  </a:gs>
                </a:gsLst>
                <a:lin ang="5400000" scaled="0"/>
              </a:gradFill>
              <a:ln>
                <a:noFill/>
              </a:ln>
            </p:spPr>
            <p:txBody>
              <a:bodyPr anchorCtr="0" anchor="ctr" bIns="18000" lIns="0" spcFirstLastPara="1" rIns="0" wrap="square" tIns="0">
                <a:noAutofit/>
              </a:bodyPr>
              <a:lstStyle/>
              <a:p>
                <a:pPr indent="0" lvl="0" marL="0" marR="0" rtl="0" algn="ctr">
                  <a:spcBef>
                    <a:spcPts val="0"/>
                  </a:spcBef>
                  <a:spcAft>
                    <a:spcPts val="0"/>
                  </a:spcAft>
                  <a:buNone/>
                </a:pPr>
                <a:r>
                  <a:rPr b="1" lang="en-US" sz="2200">
                    <a:solidFill>
                      <a:srgbClr val="FFFFFF"/>
                    </a:solidFill>
                    <a:latin typeface="MS Gothic"/>
                    <a:ea typeface="MS Gothic"/>
                    <a:cs typeface="MS Gothic"/>
                    <a:sym typeface="MS Gothic"/>
                  </a:rPr>
                  <a:t>Applications</a:t>
                </a:r>
                <a:endParaRPr b="1" sz="2500">
                  <a:solidFill>
                    <a:srgbClr val="FFFFFF"/>
                  </a:solidFill>
                  <a:latin typeface="MS Gothic"/>
                  <a:ea typeface="MS Gothic"/>
                  <a:cs typeface="MS Gothic"/>
                  <a:sym typeface="MS Gothic"/>
                </a:endParaRPr>
              </a:p>
            </p:txBody>
          </p:sp>
          <p:sp>
            <p:nvSpPr>
              <p:cNvPr id="649" name="Google Shape;649;p60"/>
              <p:cNvSpPr txBox="1"/>
              <p:nvPr/>
            </p:nvSpPr>
            <p:spPr>
              <a:xfrm>
                <a:off x="458925" y="1300330"/>
                <a:ext cx="2534904" cy="1045359"/>
              </a:xfrm>
              <a:prstGeom prst="rect">
                <a:avLst/>
              </a:prstGeom>
              <a:noFill/>
              <a:ln>
                <a:noFill/>
              </a:ln>
            </p:spPr>
            <p:txBody>
              <a:bodyPr anchorCtr="0" anchor="t" bIns="45700" lIns="72000" spcFirstLastPara="1" rIns="91425" wrap="square" tIns="45700">
                <a:noAutofit/>
              </a:bodyPr>
              <a:lstStyle/>
              <a:p>
                <a:pPr indent="-107950" lvl="0" marL="107950" marR="0" rtl="0" algn="l">
                  <a:lnSpc>
                    <a:spcPct val="100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Enhanced Mobile BB</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Connected vehicles</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AR/VR</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S-UHD/3D Video</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Haptics/Sensing</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Massive IoT</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Remote machine control</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Mission critical services</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Fixed-wireless access</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a:t>
                </a:r>
                <a:endParaRPr/>
              </a:p>
              <a:p>
                <a:pPr indent="-12700" lvl="0" marL="107950" marR="0" rtl="0" algn="l">
                  <a:lnSpc>
                    <a:spcPct val="100000"/>
                  </a:lnSpc>
                  <a:spcBef>
                    <a:spcPts val="453"/>
                  </a:spcBef>
                  <a:spcAft>
                    <a:spcPts val="0"/>
                  </a:spcAft>
                  <a:buClr>
                    <a:srgbClr val="000000"/>
                  </a:buClr>
                  <a:buSzPts val="1500"/>
                  <a:buFont typeface="Arial"/>
                  <a:buNone/>
                </a:pPr>
                <a:r>
                  <a:t/>
                </a:r>
                <a:endParaRPr sz="1500">
                  <a:solidFill>
                    <a:srgbClr val="000000"/>
                  </a:solidFill>
                  <a:latin typeface="Arial"/>
                  <a:ea typeface="Arial"/>
                  <a:cs typeface="Arial"/>
                  <a:sym typeface="Arial"/>
                </a:endParaRPr>
              </a:p>
            </p:txBody>
          </p:sp>
        </p:grpSp>
      </p:grpSp>
      <p:grpSp>
        <p:nvGrpSpPr>
          <p:cNvPr id="650" name="Google Shape;650;p60"/>
          <p:cNvGrpSpPr/>
          <p:nvPr/>
        </p:nvGrpSpPr>
        <p:grpSpPr>
          <a:xfrm>
            <a:off x="4615173" y="1954907"/>
            <a:ext cx="1998423" cy="4514222"/>
            <a:chOff x="4601586" y="1885542"/>
            <a:chExt cx="1998889" cy="3214942"/>
          </a:xfrm>
        </p:grpSpPr>
        <p:sp>
          <p:nvSpPr>
            <p:cNvPr id="651" name="Google Shape;651;p60"/>
            <p:cNvSpPr/>
            <p:nvPr/>
          </p:nvSpPr>
          <p:spPr>
            <a:xfrm flipH="1">
              <a:off x="4614170" y="1885542"/>
              <a:ext cx="1986305" cy="3214942"/>
            </a:xfrm>
            <a:prstGeom prst="rect">
              <a:avLst/>
            </a:prstGeom>
            <a:noFill/>
            <a:ln cap="flat" cmpd="sng" w="9525">
              <a:solidFill>
                <a:srgbClr val="BFBFBF"/>
              </a:solidFill>
              <a:prstDash val="solid"/>
              <a:round/>
              <a:headEnd len="sm" w="sm" type="none"/>
              <a:tailEnd len="sm" w="sm" type="none"/>
            </a:ln>
          </p:spPr>
          <p:txBody>
            <a:bodyPr anchorCtr="0" anchor="t" bIns="0" lIns="72000" spcFirstLastPara="1" rIns="0" wrap="square" tIns="324000">
              <a:noAutofit/>
            </a:bodyPr>
            <a:lstStyle/>
            <a:p>
              <a:pPr indent="-18242" lvl="0" marL="100792" marR="0" rtl="0" algn="l">
                <a:spcBef>
                  <a:spcPts val="0"/>
                </a:spcBef>
                <a:spcAft>
                  <a:spcPts val="0"/>
                </a:spcAft>
                <a:buClr>
                  <a:schemeClr val="lt1"/>
                </a:buClr>
                <a:buSzPts val="1300"/>
                <a:buFont typeface="Arial"/>
                <a:buNone/>
              </a:pPr>
              <a:r>
                <a:t/>
              </a:r>
              <a:endParaRPr sz="1300">
                <a:solidFill>
                  <a:srgbClr val="000000"/>
                </a:solidFill>
                <a:latin typeface="Arial"/>
                <a:ea typeface="Arial"/>
                <a:cs typeface="Arial"/>
                <a:sym typeface="Arial"/>
              </a:endParaRPr>
            </a:p>
          </p:txBody>
        </p:sp>
        <p:grpSp>
          <p:nvGrpSpPr>
            <p:cNvPr id="652" name="Google Shape;652;p60"/>
            <p:cNvGrpSpPr/>
            <p:nvPr/>
          </p:nvGrpSpPr>
          <p:grpSpPr>
            <a:xfrm>
              <a:off x="4601586" y="1885542"/>
              <a:ext cx="1998889" cy="1398383"/>
              <a:chOff x="442866" y="947306"/>
              <a:chExt cx="2550963" cy="1398383"/>
            </a:xfrm>
          </p:grpSpPr>
          <p:sp>
            <p:nvSpPr>
              <p:cNvPr id="653" name="Google Shape;653;p60"/>
              <p:cNvSpPr/>
              <p:nvPr/>
            </p:nvSpPr>
            <p:spPr>
              <a:xfrm flipH="1">
                <a:off x="460643" y="947306"/>
                <a:ext cx="2533186" cy="317737"/>
              </a:xfrm>
              <a:prstGeom prst="rect">
                <a:avLst/>
              </a:prstGeom>
              <a:gradFill>
                <a:gsLst>
                  <a:gs pos="0">
                    <a:srgbClr val="2F7CD4"/>
                  </a:gs>
                  <a:gs pos="49000">
                    <a:srgbClr val="2F7CD4"/>
                  </a:gs>
                  <a:gs pos="50000">
                    <a:srgbClr val="296AB5"/>
                  </a:gs>
                  <a:gs pos="100000">
                    <a:srgbClr val="296AB5"/>
                  </a:gs>
                </a:gsLst>
                <a:lin ang="5400000" scaled="0"/>
              </a:gradFill>
              <a:ln>
                <a:noFill/>
              </a:ln>
            </p:spPr>
            <p:txBody>
              <a:bodyPr anchorCtr="0" anchor="ctr" bIns="18000" lIns="0" spcFirstLastPara="1" rIns="0" wrap="square" tIns="0">
                <a:noAutofit/>
              </a:bodyPr>
              <a:lstStyle/>
              <a:p>
                <a:pPr indent="0" lvl="0" marL="0" marR="0" rtl="0" algn="ctr">
                  <a:spcBef>
                    <a:spcPts val="0"/>
                  </a:spcBef>
                  <a:spcAft>
                    <a:spcPts val="0"/>
                  </a:spcAft>
                  <a:buNone/>
                </a:pPr>
                <a:r>
                  <a:rPr b="1" lang="en-US" sz="1800">
                    <a:solidFill>
                      <a:srgbClr val="FFFFFF"/>
                    </a:solidFill>
                    <a:latin typeface="MS Gothic"/>
                    <a:ea typeface="MS Gothic"/>
                    <a:cs typeface="MS Gothic"/>
                    <a:sym typeface="MS Gothic"/>
                  </a:rPr>
                  <a:t>Customer segments</a:t>
                </a:r>
                <a:endParaRPr/>
              </a:p>
            </p:txBody>
          </p:sp>
          <p:sp>
            <p:nvSpPr>
              <p:cNvPr id="654" name="Google Shape;654;p60"/>
              <p:cNvSpPr txBox="1"/>
              <p:nvPr/>
            </p:nvSpPr>
            <p:spPr>
              <a:xfrm>
                <a:off x="442866" y="1300330"/>
                <a:ext cx="2550963" cy="1045359"/>
              </a:xfrm>
              <a:prstGeom prst="rect">
                <a:avLst/>
              </a:prstGeom>
              <a:noFill/>
              <a:ln>
                <a:noFill/>
              </a:ln>
            </p:spPr>
            <p:txBody>
              <a:bodyPr anchorCtr="0" anchor="t" bIns="45700" lIns="72000" spcFirstLastPara="1" rIns="91425" wrap="square" tIns="45700">
                <a:noAutofit/>
              </a:bodyPr>
              <a:lstStyle/>
              <a:p>
                <a:pPr indent="-107950" lvl="0" marL="107950" marR="0" rtl="0" algn="l">
                  <a:lnSpc>
                    <a:spcPct val="100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Consumer</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Auto industry</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Health</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Industry 4.0</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Agriculture</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Smart City/Public sector</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Smart building</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Utilities</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Education</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Transport</a:t>
                </a:r>
                <a:endParaRPr/>
              </a:p>
              <a:p>
                <a:pPr indent="-107950" lvl="0" marL="107950" marR="0" rtl="0" algn="l">
                  <a:lnSpc>
                    <a:spcPct val="100000"/>
                  </a:lnSpc>
                  <a:spcBef>
                    <a:spcPts val="453"/>
                  </a:spcBef>
                  <a:spcAft>
                    <a:spcPts val="0"/>
                  </a:spcAft>
                  <a:buClr>
                    <a:srgbClr val="000000"/>
                  </a:buClr>
                  <a:buSzPts val="1500"/>
                  <a:buFont typeface="Arial"/>
                  <a:buChar char="•"/>
                </a:pPr>
                <a:r>
                  <a:rPr lang="en-US" sz="1500">
                    <a:solidFill>
                      <a:srgbClr val="000000"/>
                    </a:solidFill>
                    <a:latin typeface="Arial"/>
                    <a:ea typeface="Arial"/>
                    <a:cs typeface="Arial"/>
                    <a:sym typeface="Arial"/>
                  </a:rPr>
                  <a:t>…</a:t>
                </a:r>
                <a:endParaRPr/>
              </a:p>
            </p:txBody>
          </p:sp>
        </p:grpSp>
      </p:grpSp>
      <p:grpSp>
        <p:nvGrpSpPr>
          <p:cNvPr id="655" name="Google Shape;655;p60"/>
          <p:cNvGrpSpPr/>
          <p:nvPr/>
        </p:nvGrpSpPr>
        <p:grpSpPr>
          <a:xfrm>
            <a:off x="6699937" y="1954907"/>
            <a:ext cx="1985889" cy="4514222"/>
            <a:chOff x="6699844" y="1885542"/>
            <a:chExt cx="1986307" cy="3385549"/>
          </a:xfrm>
        </p:grpSpPr>
        <p:sp>
          <p:nvSpPr>
            <p:cNvPr id="656" name="Google Shape;656;p60"/>
            <p:cNvSpPr/>
            <p:nvPr/>
          </p:nvSpPr>
          <p:spPr>
            <a:xfrm flipH="1">
              <a:off x="6699844" y="1885542"/>
              <a:ext cx="1986306" cy="3385549"/>
            </a:xfrm>
            <a:prstGeom prst="rect">
              <a:avLst/>
            </a:prstGeom>
            <a:noFill/>
            <a:ln cap="flat" cmpd="sng" w="9525">
              <a:solidFill>
                <a:srgbClr val="BFBFBF"/>
              </a:solidFill>
              <a:prstDash val="solid"/>
              <a:round/>
              <a:headEnd len="sm" w="sm" type="none"/>
              <a:tailEnd len="sm" w="sm" type="none"/>
            </a:ln>
          </p:spPr>
          <p:txBody>
            <a:bodyPr anchorCtr="0" anchor="t" bIns="0" lIns="72000" spcFirstLastPara="1" rIns="0" wrap="square" tIns="324000">
              <a:noAutofit/>
            </a:bodyPr>
            <a:lstStyle/>
            <a:p>
              <a:pPr indent="-30942" lvl="0" marL="100792" marR="0" rtl="0" algn="l">
                <a:spcBef>
                  <a:spcPts val="0"/>
                </a:spcBef>
                <a:spcAft>
                  <a:spcPts val="0"/>
                </a:spcAft>
                <a:buClr>
                  <a:schemeClr val="lt1"/>
                </a:buClr>
                <a:buSzPts val="1100"/>
                <a:buFont typeface="Arial"/>
                <a:buNone/>
              </a:pPr>
              <a:r>
                <a:t/>
              </a:r>
              <a:endParaRPr sz="1100">
                <a:solidFill>
                  <a:srgbClr val="FFFFFF"/>
                </a:solidFill>
                <a:latin typeface="Arial"/>
                <a:ea typeface="Arial"/>
                <a:cs typeface="Arial"/>
                <a:sym typeface="Arial"/>
              </a:endParaRPr>
            </a:p>
          </p:txBody>
        </p:sp>
        <p:grpSp>
          <p:nvGrpSpPr>
            <p:cNvPr id="657" name="Google Shape;657;p60"/>
            <p:cNvGrpSpPr/>
            <p:nvPr/>
          </p:nvGrpSpPr>
          <p:grpSpPr>
            <a:xfrm>
              <a:off x="6699844" y="1885542"/>
              <a:ext cx="1986307" cy="1398383"/>
              <a:chOff x="458924" y="947306"/>
              <a:chExt cx="2534905" cy="1398383"/>
            </a:xfrm>
          </p:grpSpPr>
          <p:sp>
            <p:nvSpPr>
              <p:cNvPr id="658" name="Google Shape;658;p60"/>
              <p:cNvSpPr/>
              <p:nvPr/>
            </p:nvSpPr>
            <p:spPr>
              <a:xfrm flipH="1">
                <a:off x="458924" y="947306"/>
                <a:ext cx="2534905" cy="317642"/>
              </a:xfrm>
              <a:prstGeom prst="rect">
                <a:avLst/>
              </a:prstGeom>
              <a:gradFill>
                <a:gsLst>
                  <a:gs pos="0">
                    <a:srgbClr val="726FC9"/>
                  </a:gs>
                  <a:gs pos="49000">
                    <a:srgbClr val="726FC9"/>
                  </a:gs>
                  <a:gs pos="55000">
                    <a:srgbClr val="6764B5"/>
                  </a:gs>
                  <a:gs pos="100000">
                    <a:srgbClr val="6764B5"/>
                  </a:gs>
                </a:gsLst>
                <a:lin ang="5400000" scaled="0"/>
              </a:gradFill>
              <a:ln>
                <a:noFill/>
              </a:ln>
            </p:spPr>
            <p:txBody>
              <a:bodyPr anchorCtr="0" anchor="ctr" bIns="18000" lIns="97500" spcFirstLastPara="1" rIns="97500" wrap="square" tIns="0">
                <a:noAutofit/>
              </a:bodyPr>
              <a:lstStyle/>
              <a:p>
                <a:pPr indent="0" lvl="0" marL="0" marR="0" rtl="0" algn="ctr">
                  <a:spcBef>
                    <a:spcPts val="0"/>
                  </a:spcBef>
                  <a:spcAft>
                    <a:spcPts val="0"/>
                  </a:spcAft>
                  <a:buNone/>
                </a:pPr>
                <a:r>
                  <a:rPr b="1" lang="en-US" sz="2000">
                    <a:solidFill>
                      <a:srgbClr val="FFFFFF"/>
                    </a:solidFill>
                    <a:latin typeface="MS Gothic"/>
                    <a:ea typeface="MS Gothic"/>
                    <a:cs typeface="MS Gothic"/>
                    <a:sym typeface="MS Gothic"/>
                  </a:rPr>
                  <a:t>MNO biz model</a:t>
                </a:r>
                <a:endParaRPr/>
              </a:p>
            </p:txBody>
          </p:sp>
          <p:sp>
            <p:nvSpPr>
              <p:cNvPr id="659" name="Google Shape;659;p60"/>
              <p:cNvSpPr txBox="1"/>
              <p:nvPr/>
            </p:nvSpPr>
            <p:spPr>
              <a:xfrm>
                <a:off x="458925" y="1300330"/>
                <a:ext cx="2534904" cy="1045359"/>
              </a:xfrm>
              <a:prstGeom prst="rect">
                <a:avLst/>
              </a:prstGeom>
              <a:noFill/>
              <a:ln>
                <a:noFill/>
              </a:ln>
            </p:spPr>
            <p:txBody>
              <a:bodyPr anchorCtr="0" anchor="t" bIns="45700" lIns="72000" spcFirstLastPara="1" rIns="91425" wrap="square" tIns="45700">
                <a:noAutofit/>
              </a:bodyPr>
              <a:lstStyle/>
              <a:p>
                <a:pPr indent="-107950" lvl="0" marL="107950" marR="0" rtl="0" algn="l">
                  <a:lnSpc>
                    <a:spcPct val="100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B2C</a:t>
                </a:r>
                <a:endParaRPr/>
              </a:p>
              <a:p>
                <a:pPr indent="-107950" lvl="0" marL="107950" marR="0" rtl="0" algn="l">
                  <a:lnSpc>
                    <a:spcPct val="100000"/>
                  </a:lnSpc>
                  <a:spcBef>
                    <a:spcPts val="453"/>
                  </a:spcBef>
                  <a:spcAft>
                    <a:spcPts val="0"/>
                  </a:spcAft>
                  <a:buClr>
                    <a:srgbClr val="000000"/>
                  </a:buClr>
                  <a:buSzPts val="1300"/>
                  <a:buFont typeface="Arial"/>
                  <a:buChar char="•"/>
                </a:pPr>
                <a:r>
                  <a:rPr lang="en-US" sz="1300">
                    <a:solidFill>
                      <a:srgbClr val="000000"/>
                    </a:solidFill>
                    <a:latin typeface="Arial"/>
                    <a:ea typeface="Arial"/>
                    <a:cs typeface="Arial"/>
                    <a:sym typeface="Arial"/>
                  </a:rPr>
                  <a:t>B2B</a:t>
                </a:r>
                <a:endParaRPr/>
              </a:p>
              <a:p>
                <a:pPr indent="-107950" lvl="0" marL="107950" marR="0" rtl="0" algn="l">
                  <a:lnSpc>
                    <a:spcPct val="100000"/>
                  </a:lnSpc>
                  <a:spcBef>
                    <a:spcPts val="453"/>
                  </a:spcBef>
                  <a:spcAft>
                    <a:spcPts val="0"/>
                  </a:spcAft>
                  <a:buClr>
                    <a:srgbClr val="000000"/>
                  </a:buClr>
                  <a:buSzPts val="1300"/>
                  <a:buFont typeface="Arial"/>
                  <a:buChar char="•"/>
                </a:pPr>
                <a:r>
                  <a:rPr lang="en-US" sz="1300">
                    <a:solidFill>
                      <a:srgbClr val="000000"/>
                    </a:solidFill>
                    <a:latin typeface="Arial"/>
                    <a:ea typeface="Arial"/>
                    <a:cs typeface="Arial"/>
                    <a:sym typeface="Arial"/>
                  </a:rPr>
                  <a:t>B2B2C</a:t>
                </a:r>
                <a:endParaRPr sz="1300">
                  <a:solidFill>
                    <a:srgbClr val="000000"/>
                  </a:solidFill>
                  <a:latin typeface="Arial"/>
                  <a:ea typeface="Arial"/>
                  <a:cs typeface="Arial"/>
                  <a:sym typeface="Arial"/>
                </a:endParaRPr>
              </a:p>
            </p:txBody>
          </p:sp>
        </p:grpSp>
      </p:grpSp>
      <p:grpSp>
        <p:nvGrpSpPr>
          <p:cNvPr id="660" name="Google Shape;660;p60"/>
          <p:cNvGrpSpPr/>
          <p:nvPr/>
        </p:nvGrpSpPr>
        <p:grpSpPr>
          <a:xfrm>
            <a:off x="-6963" y="1187715"/>
            <a:ext cx="8692789" cy="513974"/>
            <a:chOff x="-6351" y="890825"/>
            <a:chExt cx="8692502" cy="385907"/>
          </a:xfrm>
        </p:grpSpPr>
        <p:sp>
          <p:nvSpPr>
            <p:cNvPr id="661" name="Google Shape;661;p60"/>
            <p:cNvSpPr/>
            <p:nvPr/>
          </p:nvSpPr>
          <p:spPr>
            <a:xfrm>
              <a:off x="-6351" y="890825"/>
              <a:ext cx="8692502" cy="385907"/>
            </a:xfrm>
            <a:custGeom>
              <a:rect b="b" l="l" r="r" t="t"/>
              <a:pathLst>
                <a:path extrusionOk="0" h="160" w="3726">
                  <a:moveTo>
                    <a:pt x="0" y="110"/>
                  </a:moveTo>
                  <a:cubicBezTo>
                    <a:pt x="3646" y="110"/>
                    <a:pt x="3646" y="110"/>
                    <a:pt x="3646" y="110"/>
                  </a:cubicBezTo>
                  <a:cubicBezTo>
                    <a:pt x="3633" y="123"/>
                    <a:pt x="3633" y="123"/>
                    <a:pt x="3633" y="123"/>
                  </a:cubicBezTo>
                  <a:cubicBezTo>
                    <a:pt x="3625" y="131"/>
                    <a:pt x="3625" y="144"/>
                    <a:pt x="3633" y="152"/>
                  </a:cubicBezTo>
                  <a:cubicBezTo>
                    <a:pt x="3641" y="160"/>
                    <a:pt x="3654" y="160"/>
                    <a:pt x="3662" y="152"/>
                  </a:cubicBezTo>
                  <a:cubicBezTo>
                    <a:pt x="3720" y="94"/>
                    <a:pt x="3720" y="94"/>
                    <a:pt x="3720" y="94"/>
                  </a:cubicBezTo>
                  <a:cubicBezTo>
                    <a:pt x="3724" y="90"/>
                    <a:pt x="3726" y="85"/>
                    <a:pt x="3726" y="80"/>
                  </a:cubicBezTo>
                  <a:cubicBezTo>
                    <a:pt x="3726" y="74"/>
                    <a:pt x="3724" y="69"/>
                    <a:pt x="3720" y="65"/>
                  </a:cubicBezTo>
                  <a:cubicBezTo>
                    <a:pt x="3662" y="8"/>
                    <a:pt x="3662" y="8"/>
                    <a:pt x="3662" y="8"/>
                  </a:cubicBezTo>
                  <a:cubicBezTo>
                    <a:pt x="3654" y="0"/>
                    <a:pt x="3641" y="0"/>
                    <a:pt x="3633" y="8"/>
                  </a:cubicBezTo>
                  <a:cubicBezTo>
                    <a:pt x="3625" y="16"/>
                    <a:pt x="3625" y="29"/>
                    <a:pt x="3633" y="37"/>
                  </a:cubicBezTo>
                  <a:cubicBezTo>
                    <a:pt x="3646" y="50"/>
                    <a:pt x="3646" y="50"/>
                    <a:pt x="3646" y="50"/>
                  </a:cubicBezTo>
                  <a:cubicBezTo>
                    <a:pt x="0" y="50"/>
                    <a:pt x="0" y="50"/>
                    <a:pt x="0" y="50"/>
                  </a:cubicBezTo>
                </a:path>
              </a:pathLst>
            </a:custGeom>
            <a:solidFill>
              <a:srgbClr val="FFFFFF"/>
            </a:solidFill>
            <a:ln>
              <a:noFill/>
            </a:ln>
            <a:effectLst>
              <a:outerShdw blurRad="88900" rotWithShape="0" algn="ctr">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grpSp>
          <p:nvGrpSpPr>
            <p:cNvPr id="662" name="Google Shape;662;p60"/>
            <p:cNvGrpSpPr/>
            <p:nvPr/>
          </p:nvGrpSpPr>
          <p:grpSpPr>
            <a:xfrm>
              <a:off x="1301284" y="927039"/>
              <a:ext cx="313332" cy="313479"/>
              <a:chOff x="1205699" y="1346139"/>
              <a:chExt cx="313332" cy="313479"/>
            </a:xfrm>
          </p:grpSpPr>
          <p:sp>
            <p:nvSpPr>
              <p:cNvPr id="663" name="Google Shape;663;p60"/>
              <p:cNvSpPr/>
              <p:nvPr/>
            </p:nvSpPr>
            <p:spPr>
              <a:xfrm>
                <a:off x="1205699" y="1346139"/>
                <a:ext cx="313332" cy="313479"/>
              </a:xfrm>
              <a:prstGeom prst="ellipse">
                <a:avLst/>
              </a:prstGeom>
              <a:solidFill>
                <a:srgbClr val="FFFFFF"/>
              </a:solidFill>
              <a:ln>
                <a:noFill/>
              </a:ln>
              <a:effectLst>
                <a:outerShdw blurRad="88900" rotWithShape="0" algn="ctr">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64" name="Google Shape;664;p60"/>
              <p:cNvSpPr/>
              <p:nvPr/>
            </p:nvSpPr>
            <p:spPr>
              <a:xfrm>
                <a:off x="1269758" y="1409514"/>
                <a:ext cx="185214" cy="186729"/>
              </a:xfrm>
              <a:prstGeom prst="ellipse">
                <a:avLst/>
              </a:prstGeom>
              <a:solidFill>
                <a:srgbClr val="1EB3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grpSp>
        <p:grpSp>
          <p:nvGrpSpPr>
            <p:cNvPr id="665" name="Google Shape;665;p60"/>
            <p:cNvGrpSpPr/>
            <p:nvPr/>
          </p:nvGrpSpPr>
          <p:grpSpPr>
            <a:xfrm>
              <a:off x="3372055" y="927039"/>
              <a:ext cx="313331" cy="313479"/>
              <a:chOff x="1204997" y="1346139"/>
              <a:chExt cx="313331" cy="313479"/>
            </a:xfrm>
          </p:grpSpPr>
          <p:sp>
            <p:nvSpPr>
              <p:cNvPr id="666" name="Google Shape;666;p60"/>
              <p:cNvSpPr/>
              <p:nvPr/>
            </p:nvSpPr>
            <p:spPr>
              <a:xfrm>
                <a:off x="1204997" y="1346139"/>
                <a:ext cx="313331" cy="313479"/>
              </a:xfrm>
              <a:prstGeom prst="ellipse">
                <a:avLst/>
              </a:prstGeom>
              <a:solidFill>
                <a:srgbClr val="FFFFFF"/>
              </a:solidFill>
              <a:ln>
                <a:noFill/>
              </a:ln>
              <a:effectLst>
                <a:outerShdw blurRad="88900" rotWithShape="0" algn="ctr">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67" name="Google Shape;667;p60"/>
              <p:cNvSpPr/>
              <p:nvPr/>
            </p:nvSpPr>
            <p:spPr>
              <a:xfrm>
                <a:off x="1269056" y="1409514"/>
                <a:ext cx="185213" cy="186729"/>
              </a:xfrm>
              <a:prstGeom prst="ellipse">
                <a:avLst/>
              </a:prstGeom>
              <a:solidFill>
                <a:srgbClr val="0197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grpSp>
        <p:grpSp>
          <p:nvGrpSpPr>
            <p:cNvPr id="668" name="Google Shape;668;p60"/>
            <p:cNvGrpSpPr/>
            <p:nvPr/>
          </p:nvGrpSpPr>
          <p:grpSpPr>
            <a:xfrm>
              <a:off x="5451181" y="927039"/>
              <a:ext cx="313332" cy="313479"/>
              <a:chOff x="1205402" y="1346139"/>
              <a:chExt cx="313332" cy="313479"/>
            </a:xfrm>
          </p:grpSpPr>
          <p:sp>
            <p:nvSpPr>
              <p:cNvPr id="669" name="Google Shape;669;p60"/>
              <p:cNvSpPr/>
              <p:nvPr/>
            </p:nvSpPr>
            <p:spPr>
              <a:xfrm>
                <a:off x="1205402" y="1346139"/>
                <a:ext cx="313332" cy="313479"/>
              </a:xfrm>
              <a:prstGeom prst="ellipse">
                <a:avLst/>
              </a:prstGeom>
              <a:solidFill>
                <a:srgbClr val="FFFFFF"/>
              </a:solidFill>
              <a:ln>
                <a:noFill/>
              </a:ln>
              <a:effectLst>
                <a:outerShdw blurRad="88900" rotWithShape="0" algn="ctr">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70" name="Google Shape;670;p60"/>
              <p:cNvSpPr/>
              <p:nvPr/>
            </p:nvSpPr>
            <p:spPr>
              <a:xfrm>
                <a:off x="1269461" y="1409514"/>
                <a:ext cx="185214" cy="186729"/>
              </a:xfrm>
              <a:prstGeom prst="ellipse">
                <a:avLst/>
              </a:prstGeom>
              <a:solidFill>
                <a:srgbClr val="2F7C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grpSp>
        <p:grpSp>
          <p:nvGrpSpPr>
            <p:cNvPr id="671" name="Google Shape;671;p60"/>
            <p:cNvGrpSpPr/>
            <p:nvPr/>
          </p:nvGrpSpPr>
          <p:grpSpPr>
            <a:xfrm>
              <a:off x="7509419" y="927039"/>
              <a:ext cx="313332" cy="313479"/>
              <a:chOff x="1205083" y="1346139"/>
              <a:chExt cx="313332" cy="313479"/>
            </a:xfrm>
          </p:grpSpPr>
          <p:sp>
            <p:nvSpPr>
              <p:cNvPr id="672" name="Google Shape;672;p60"/>
              <p:cNvSpPr/>
              <p:nvPr/>
            </p:nvSpPr>
            <p:spPr>
              <a:xfrm>
                <a:off x="1205083" y="1346139"/>
                <a:ext cx="313332" cy="313479"/>
              </a:xfrm>
              <a:prstGeom prst="ellipse">
                <a:avLst/>
              </a:prstGeom>
              <a:solidFill>
                <a:srgbClr val="FFFFFF"/>
              </a:solidFill>
              <a:ln>
                <a:noFill/>
              </a:ln>
              <a:effectLst>
                <a:outerShdw blurRad="88900" rotWithShape="0" algn="ctr">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73" name="Google Shape;673;p60"/>
              <p:cNvSpPr/>
              <p:nvPr/>
            </p:nvSpPr>
            <p:spPr>
              <a:xfrm>
                <a:off x="1269141" y="1409514"/>
                <a:ext cx="185214" cy="186729"/>
              </a:xfrm>
              <a:prstGeom prst="ellipse">
                <a:avLst/>
              </a:prstGeom>
              <a:solidFill>
                <a:srgbClr val="726F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0"/>
                                        <p:tgtEl>
                                          <p:spTgt spid="660"/>
                                        </p:tgtEl>
                                      </p:cBhvr>
                                    </p:animEffect>
                                  </p:childTnLst>
                                </p:cTn>
                              </p:par>
                              <p:par>
                                <p:cTn fill="hold" nodeType="withEffect" presetClass="entr" presetID="10" presetSubtype="0">
                                  <p:stCondLst>
                                    <p:cond delay="50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par>
                                <p:cTn fill="hold" nodeType="withEffect" presetClass="entr" presetID="10" presetSubtype="0">
                                  <p:stCondLst>
                                    <p:cond delay="150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par>
                                <p:cTn fill="hold" nodeType="withEffect" presetClass="entr" presetID="10" presetSubtype="0">
                                  <p:stCondLst>
                                    <p:cond delay="250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par>
                                <p:cTn fill="hold" nodeType="withEffect" presetClass="entr" presetID="10" presetSubtype="0">
                                  <p:stCondLst>
                                    <p:cond delay="3500"/>
                                  </p:stCondLst>
                                  <p:childTnLst>
                                    <p:set>
                                      <p:cBhvr>
                                        <p:cTn dur="1" fill="hold">
                                          <p:stCondLst>
                                            <p:cond delay="0"/>
                                          </p:stCondLst>
                                        </p:cTn>
                                        <p:tgtEl>
                                          <p:spTgt spid="655"/>
                                        </p:tgtEl>
                                        <p:attrNameLst>
                                          <p:attrName>style.visibility</p:attrName>
                                        </p:attrNameLst>
                                      </p:cBhvr>
                                      <p:to>
                                        <p:strVal val="visible"/>
                                      </p:to>
                                    </p:set>
                                    <p:animEffect filter="fade" transition="in">
                                      <p:cBhvr>
                                        <p:cTn dur="500"/>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descr="Cairou_university1.jpg" id="679" name="Google Shape;679;p61"/>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t>Cellular Architecture</a:t>
            </a:r>
            <a:endParaRPr/>
          </a:p>
        </p:txBody>
      </p:sp>
      <p:sp>
        <p:nvSpPr>
          <p:cNvPr id="104" name="Google Shape;104;p7"/>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210"/>
              <a:buChar char="●"/>
            </a:pPr>
            <a:r>
              <a:rPr lang="en-US"/>
              <a:t>Home Location Register (HLR) and Visitor Location Register (VLR) provide call routing and roaming</a:t>
            </a:r>
            <a:endParaRPr/>
          </a:p>
          <a:p>
            <a:pPr indent="-315261" lvl="0" marL="315261" rtl="0" algn="l">
              <a:lnSpc>
                <a:spcPct val="95000"/>
              </a:lnSpc>
              <a:spcBef>
                <a:spcPts val="657"/>
              </a:spcBef>
              <a:spcAft>
                <a:spcPts val="0"/>
              </a:spcAft>
              <a:buSzPts val="2210"/>
              <a:buChar char="●"/>
            </a:pPr>
            <a:r>
              <a:rPr lang="en-US"/>
              <a:t>Equipment Identity Register (EIR) contains a list of all valid mobiles.</a:t>
            </a:r>
            <a:endParaRPr/>
          </a:p>
          <a:p>
            <a:pPr indent="-315261" lvl="0" marL="315261" rtl="0" algn="l">
              <a:lnSpc>
                <a:spcPct val="95000"/>
              </a:lnSpc>
              <a:spcBef>
                <a:spcPts val="657"/>
              </a:spcBef>
              <a:spcAft>
                <a:spcPts val="0"/>
              </a:spcAft>
              <a:buSzPts val="2210"/>
              <a:buChar char="●"/>
            </a:pPr>
            <a:r>
              <a:rPr lang="en-US"/>
              <a:t>Authentication Center (AuC) stores the secret keys of all SIM cards.</a:t>
            </a:r>
            <a:endParaRPr/>
          </a:p>
          <a:p>
            <a:pPr indent="-315261" lvl="0" marL="315261" rtl="0" algn="l">
              <a:lnSpc>
                <a:spcPct val="95000"/>
              </a:lnSpc>
              <a:spcBef>
                <a:spcPts val="657"/>
              </a:spcBef>
              <a:spcAft>
                <a:spcPts val="0"/>
              </a:spcAft>
              <a:buSzPts val="2210"/>
              <a:buChar char="●"/>
            </a:pPr>
            <a:r>
              <a:rPr lang="en-US"/>
              <a:t>Each handset has a International Mobile Equipment Identity (IMEI) number. (15 digit code  *#06#) Used to identify valid devices in GSM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722775" y="4407207"/>
            <a:ext cx="7772260" cy="1361050"/>
          </a:xfrm>
          <a:prstGeom prst="rect">
            <a:avLst/>
          </a:prstGeom>
          <a:noFill/>
          <a:ln>
            <a:noFill/>
          </a:ln>
        </p:spPr>
        <p:txBody>
          <a:bodyPr anchorCtr="0" anchor="t" bIns="42875" lIns="85775" spcFirstLastPara="1" rIns="85775" wrap="square" tIns="42875">
            <a:noAutofit/>
          </a:bodyPr>
          <a:lstStyle/>
          <a:p>
            <a:pPr indent="0" lvl="0" marL="0" rtl="0" algn="l">
              <a:lnSpc>
                <a:spcPct val="93000"/>
              </a:lnSpc>
              <a:spcBef>
                <a:spcPts val="0"/>
              </a:spcBef>
              <a:spcAft>
                <a:spcPts val="0"/>
              </a:spcAft>
              <a:buNone/>
            </a:pPr>
            <a:r>
              <a:rPr lang="en-US"/>
              <a:t>WIRELESS GENERATIONS</a:t>
            </a:r>
            <a:endParaRPr/>
          </a:p>
        </p:txBody>
      </p:sp>
      <p:sp>
        <p:nvSpPr>
          <p:cNvPr id="110" name="Google Shape;110;p8"/>
          <p:cNvSpPr txBox="1"/>
          <p:nvPr>
            <p:ph idx="1" type="body"/>
          </p:nvPr>
        </p:nvSpPr>
        <p:spPr>
          <a:xfrm>
            <a:off x="722775" y="2905983"/>
            <a:ext cx="7772260" cy="1501224"/>
          </a:xfrm>
          <a:prstGeom prst="rect">
            <a:avLst/>
          </a:prstGeom>
          <a:noFill/>
          <a:ln>
            <a:noFill/>
          </a:ln>
        </p:spPr>
        <p:txBody>
          <a:bodyPr anchorCtr="0" anchor="b" bIns="42875" lIns="85775" spcFirstLastPara="1" rIns="85775" wrap="square" tIns="42875">
            <a:noAutofit/>
          </a:bodyPr>
          <a:lstStyle/>
          <a:p>
            <a:pPr indent="0" lvl="0" marL="0" rtl="0" algn="l">
              <a:lnSpc>
                <a:spcPct val="95000"/>
              </a:lnSpc>
              <a:spcBef>
                <a:spcPts val="0"/>
              </a:spcBef>
              <a:spcAft>
                <a:spcPts val="0"/>
              </a:spcAft>
              <a:buSzPts val="1615"/>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1371740" y="0"/>
            <a:ext cx="7314086" cy="1085222"/>
          </a:xfrm>
          <a:prstGeom prst="rect">
            <a:avLst/>
          </a:prstGeom>
          <a:noFill/>
          <a:ln>
            <a:noFill/>
          </a:ln>
        </p:spPr>
        <p:txBody>
          <a:bodyPr anchorCtr="0" anchor="ctr" bIns="42875" lIns="85775" spcFirstLastPara="1" rIns="85775" wrap="square" tIns="42875">
            <a:noAutofit/>
          </a:bodyPr>
          <a:lstStyle/>
          <a:p>
            <a:pPr indent="0" lvl="0" marL="0" rtl="0" algn="ctr">
              <a:lnSpc>
                <a:spcPct val="93000"/>
              </a:lnSpc>
              <a:spcBef>
                <a:spcPts val="0"/>
              </a:spcBef>
              <a:spcAft>
                <a:spcPts val="0"/>
              </a:spcAft>
              <a:buNone/>
            </a:pPr>
            <a:r>
              <a:rPr lang="en-US">
                <a:solidFill>
                  <a:srgbClr val="FF0000"/>
                </a:solidFill>
              </a:rPr>
              <a:t>Cellular Network Generations</a:t>
            </a:r>
            <a:endParaRPr/>
          </a:p>
        </p:txBody>
      </p:sp>
      <p:sp>
        <p:nvSpPr>
          <p:cNvPr id="116" name="Google Shape;116;p9"/>
          <p:cNvSpPr txBox="1"/>
          <p:nvPr>
            <p:ph idx="1" type="body"/>
          </p:nvPr>
        </p:nvSpPr>
        <p:spPr>
          <a:xfrm>
            <a:off x="456782" y="1523833"/>
            <a:ext cx="8229043" cy="4342395"/>
          </a:xfrm>
          <a:prstGeom prst="rect">
            <a:avLst/>
          </a:prstGeom>
          <a:noFill/>
          <a:ln>
            <a:noFill/>
          </a:ln>
        </p:spPr>
        <p:txBody>
          <a:bodyPr anchorCtr="0" anchor="t" bIns="42875" lIns="85775" spcFirstLastPara="1" rIns="85775" wrap="square" tIns="42875">
            <a:noAutofit/>
          </a:bodyPr>
          <a:lstStyle/>
          <a:p>
            <a:pPr indent="-315261" lvl="0" marL="315261" rtl="0" algn="l">
              <a:lnSpc>
                <a:spcPct val="95000"/>
              </a:lnSpc>
              <a:spcBef>
                <a:spcPts val="0"/>
              </a:spcBef>
              <a:spcAft>
                <a:spcPts val="0"/>
              </a:spcAft>
              <a:buSzPts val="2380"/>
              <a:buChar char="●"/>
            </a:pPr>
            <a:r>
              <a:rPr lang="en-US" sz="2800"/>
              <a:t>It is useful to think of cellular Network/telephony in terms of </a:t>
            </a:r>
            <a:r>
              <a:rPr i="1" lang="en-US" sz="2800"/>
              <a:t>generations</a:t>
            </a:r>
            <a:r>
              <a:rPr lang="en-US" sz="2800"/>
              <a:t>: </a:t>
            </a:r>
            <a:endParaRPr/>
          </a:p>
          <a:p>
            <a:pPr indent="-261997" lvl="1" marL="688103" rtl="0" algn="l">
              <a:lnSpc>
                <a:spcPct val="95000"/>
              </a:lnSpc>
              <a:spcBef>
                <a:spcPts val="556"/>
              </a:spcBef>
              <a:spcAft>
                <a:spcPts val="0"/>
              </a:spcAft>
              <a:buSzPts val="2040"/>
              <a:buChar char="■"/>
            </a:pPr>
            <a:r>
              <a:rPr lang="en-US" sz="2400"/>
              <a:t>0G:  Briefcase-size mobile radio telephones</a:t>
            </a:r>
            <a:endParaRPr/>
          </a:p>
          <a:p>
            <a:pPr indent="-261997" lvl="1" marL="688103" rtl="0" algn="l">
              <a:lnSpc>
                <a:spcPct val="95000"/>
              </a:lnSpc>
              <a:spcBef>
                <a:spcPts val="556"/>
              </a:spcBef>
              <a:spcAft>
                <a:spcPts val="0"/>
              </a:spcAft>
              <a:buSzPts val="2040"/>
              <a:buChar char="■"/>
            </a:pPr>
            <a:r>
              <a:rPr lang="en-US" sz="2400"/>
              <a:t>1G:  </a:t>
            </a:r>
            <a:r>
              <a:rPr i="1" lang="en-US" sz="2400"/>
              <a:t>Analog</a:t>
            </a:r>
            <a:r>
              <a:rPr lang="en-US" sz="2400"/>
              <a:t> cellular telephony</a:t>
            </a:r>
            <a:endParaRPr/>
          </a:p>
          <a:p>
            <a:pPr indent="-261997" lvl="1" marL="688103" rtl="0" algn="l">
              <a:lnSpc>
                <a:spcPct val="95000"/>
              </a:lnSpc>
              <a:spcBef>
                <a:spcPts val="556"/>
              </a:spcBef>
              <a:spcAft>
                <a:spcPts val="0"/>
              </a:spcAft>
              <a:buSzPts val="2040"/>
              <a:buChar char="■"/>
            </a:pPr>
            <a:r>
              <a:rPr lang="en-US" sz="2400"/>
              <a:t>2G:  </a:t>
            </a:r>
            <a:r>
              <a:rPr i="1" lang="en-US" sz="2400"/>
              <a:t>Digital</a:t>
            </a:r>
            <a:r>
              <a:rPr lang="en-US" sz="2400"/>
              <a:t> cellular telephony</a:t>
            </a:r>
            <a:endParaRPr/>
          </a:p>
          <a:p>
            <a:pPr indent="-261997" lvl="1" marL="688103" rtl="0" algn="l">
              <a:lnSpc>
                <a:spcPct val="95000"/>
              </a:lnSpc>
              <a:spcBef>
                <a:spcPts val="556"/>
              </a:spcBef>
              <a:spcAft>
                <a:spcPts val="0"/>
              </a:spcAft>
              <a:buSzPts val="2040"/>
              <a:buChar char="■"/>
            </a:pPr>
            <a:r>
              <a:rPr lang="en-US" sz="2400"/>
              <a:t>3G:  </a:t>
            </a:r>
            <a:r>
              <a:rPr i="1" lang="en-US" sz="2400"/>
              <a:t>High-speed</a:t>
            </a:r>
            <a:r>
              <a:rPr lang="en-US" sz="2400"/>
              <a:t> digital cellular telephony (including </a:t>
            </a:r>
            <a:r>
              <a:rPr i="1" lang="en-US" sz="2400"/>
              <a:t>video telephony</a:t>
            </a:r>
            <a:r>
              <a:rPr lang="en-US" sz="2400"/>
              <a:t>)</a:t>
            </a:r>
            <a:endParaRPr/>
          </a:p>
          <a:p>
            <a:pPr indent="-261997" lvl="1" marL="688103" rtl="0" algn="l">
              <a:lnSpc>
                <a:spcPct val="95000"/>
              </a:lnSpc>
              <a:spcBef>
                <a:spcPts val="556"/>
              </a:spcBef>
              <a:spcAft>
                <a:spcPts val="0"/>
              </a:spcAft>
              <a:buSzPts val="2040"/>
              <a:buChar char="■"/>
            </a:pPr>
            <a:r>
              <a:rPr lang="en-US" sz="2400"/>
              <a:t>4G:  IP-based “anytime, anywhere” voice, data, and multimedia telephony at </a:t>
            </a:r>
            <a:r>
              <a:rPr i="1" lang="en-US" sz="2400"/>
              <a:t>faster</a:t>
            </a:r>
            <a:r>
              <a:rPr lang="en-US" sz="2400"/>
              <a:t> data rates than 3G </a:t>
            </a:r>
            <a:br>
              <a:rPr lang="en-US" sz="2400"/>
            </a:b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تصميم افتراضي">
  <a:themeElements>
    <a:clrScheme name="تصميم افتراضي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2019-03-09T07:05:12Z</dcterms:created>
  <dc:creator>hoda</dc:creator>
</cp:coreProperties>
</file>