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5" r:id="rId6"/>
    <p:sldId id="266" r:id="rId7"/>
    <p:sldId id="263" r:id="rId8"/>
    <p:sldId id="270" r:id="rId9"/>
    <p:sldId id="268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97AF1-F4F3-4226-8BC4-4C1A649ACF8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B3E7078-2F1D-487A-A4E4-59F77BC61B10}">
      <dgm:prSet phldrT="[Texte]" custT="1"/>
      <dgm:spPr/>
      <dgm:t>
        <a:bodyPr/>
        <a:lstStyle/>
        <a:p>
          <a:r>
            <a:rPr lang="fr-FR" sz="2000" dirty="0" smtClean="0"/>
            <a:t>Les avantages de SOA</a:t>
          </a:r>
          <a:endParaRPr lang="fr-FR" sz="2000" dirty="0"/>
        </a:p>
      </dgm:t>
    </dgm:pt>
    <dgm:pt modelId="{03C67D82-43AD-4689-B442-CFB21EE74AD6}" type="parTrans" cxnId="{807B5100-E2AE-48A8-8605-8B48987FE48D}">
      <dgm:prSet/>
      <dgm:spPr/>
      <dgm:t>
        <a:bodyPr/>
        <a:lstStyle/>
        <a:p>
          <a:endParaRPr lang="fr-FR"/>
        </a:p>
      </dgm:t>
    </dgm:pt>
    <dgm:pt modelId="{28E15648-4B90-4C7E-8C01-E39450B85D4E}" type="sibTrans" cxnId="{807B5100-E2AE-48A8-8605-8B48987FE48D}">
      <dgm:prSet/>
      <dgm:spPr/>
      <dgm:t>
        <a:bodyPr/>
        <a:lstStyle/>
        <a:p>
          <a:endParaRPr lang="fr-FR"/>
        </a:p>
      </dgm:t>
    </dgm:pt>
    <dgm:pt modelId="{E3C4414E-02E7-4AA4-935F-976AE9BD16B3}">
      <dgm:prSet phldrT="[Texte]"/>
      <dgm:spPr/>
      <dgm:t>
        <a:bodyPr/>
        <a:lstStyle/>
        <a:p>
          <a:r>
            <a:rPr lang="fr-FR" dirty="0" smtClean="0"/>
            <a:t>Un faible couplage</a:t>
          </a:r>
          <a:endParaRPr lang="fr-FR" dirty="0"/>
        </a:p>
      </dgm:t>
    </dgm:pt>
    <dgm:pt modelId="{FAAB57FF-3559-4B2B-BB7D-13780ED14F1D}" type="parTrans" cxnId="{F33A3D9B-F620-40E9-AF37-7F3412F5904E}">
      <dgm:prSet/>
      <dgm:spPr/>
      <dgm:t>
        <a:bodyPr/>
        <a:lstStyle/>
        <a:p>
          <a:endParaRPr lang="fr-FR"/>
        </a:p>
      </dgm:t>
    </dgm:pt>
    <dgm:pt modelId="{3166F5BD-99F0-435C-A2AF-5D6A0DCE888C}" type="sibTrans" cxnId="{F33A3D9B-F620-40E9-AF37-7F3412F5904E}">
      <dgm:prSet/>
      <dgm:spPr/>
      <dgm:t>
        <a:bodyPr/>
        <a:lstStyle/>
        <a:p>
          <a:endParaRPr lang="fr-FR" sz="2800"/>
        </a:p>
      </dgm:t>
    </dgm:pt>
    <dgm:pt modelId="{19F53081-5870-45C7-A9DE-14612CCA8FD3}">
      <dgm:prSet phldrT="[Texte]" custT="1"/>
      <dgm:spPr/>
      <dgm:t>
        <a:bodyPr/>
        <a:lstStyle/>
        <a:p>
          <a:r>
            <a:rPr lang="fr-FR" sz="900" dirty="0" smtClean="0"/>
            <a:t>Une intégration facile</a:t>
          </a:r>
          <a:endParaRPr lang="fr-FR" sz="900" dirty="0"/>
        </a:p>
      </dgm:t>
    </dgm:pt>
    <dgm:pt modelId="{B5BC1B86-BCA9-4B65-BFBA-D7A27CD11259}" type="parTrans" cxnId="{C5381309-DF90-40A5-9A93-F2C34E866BD8}">
      <dgm:prSet/>
      <dgm:spPr/>
      <dgm:t>
        <a:bodyPr/>
        <a:lstStyle/>
        <a:p>
          <a:endParaRPr lang="fr-FR"/>
        </a:p>
      </dgm:t>
    </dgm:pt>
    <dgm:pt modelId="{889A8874-3767-4EA4-81D3-E9905F55E61F}" type="sibTrans" cxnId="{C5381309-DF90-40A5-9A93-F2C34E866BD8}">
      <dgm:prSet/>
      <dgm:spPr/>
      <dgm:t>
        <a:bodyPr/>
        <a:lstStyle/>
        <a:p>
          <a:endParaRPr lang="fr-FR" sz="2800"/>
        </a:p>
      </dgm:t>
    </dgm:pt>
    <dgm:pt modelId="{4826128E-CCD7-4A79-ABEF-B936702D87EB}">
      <dgm:prSet phldrT="[Texte]" custT="1"/>
      <dgm:spPr/>
      <dgm:t>
        <a:bodyPr/>
        <a:lstStyle/>
        <a:p>
          <a:r>
            <a:rPr lang="fr-FR" sz="900" dirty="0" smtClean="0"/>
            <a:t>orientation service</a:t>
          </a:r>
          <a:endParaRPr lang="fr-FR" sz="900" dirty="0"/>
        </a:p>
      </dgm:t>
    </dgm:pt>
    <dgm:pt modelId="{EE4EDF9E-11C1-4AC2-B2F1-8CD7EBAECCE9}" type="parTrans" cxnId="{C7AFAEA7-CC76-4CB0-A057-803A2EC9EFDF}">
      <dgm:prSet/>
      <dgm:spPr/>
      <dgm:t>
        <a:bodyPr/>
        <a:lstStyle/>
        <a:p>
          <a:endParaRPr lang="fr-FR"/>
        </a:p>
      </dgm:t>
    </dgm:pt>
    <dgm:pt modelId="{424F3276-B22D-403E-A60D-96FF954BCAB4}" type="sibTrans" cxnId="{C7AFAEA7-CC76-4CB0-A057-803A2EC9EFDF}">
      <dgm:prSet/>
      <dgm:spPr/>
      <dgm:t>
        <a:bodyPr/>
        <a:lstStyle/>
        <a:p>
          <a:endParaRPr lang="fr-FR" sz="2800"/>
        </a:p>
      </dgm:t>
    </dgm:pt>
    <dgm:pt modelId="{6F28937A-9B97-490E-82ED-3423F56139E5}">
      <dgm:prSet phldrT="[Texte]" custT="1"/>
      <dgm:spPr/>
      <dgm:t>
        <a:bodyPr/>
        <a:lstStyle/>
        <a:p>
          <a:r>
            <a:rPr lang="fr-FR" sz="900" dirty="0" smtClean="0"/>
            <a:t>La sécurité</a:t>
          </a:r>
          <a:endParaRPr lang="fr-FR" sz="900" dirty="0"/>
        </a:p>
      </dgm:t>
    </dgm:pt>
    <dgm:pt modelId="{8CE5F188-87B1-4D1A-A9A4-7D4747841038}" type="parTrans" cxnId="{C6862DF7-3624-4FC3-936B-0D690354B2E8}">
      <dgm:prSet/>
      <dgm:spPr/>
      <dgm:t>
        <a:bodyPr/>
        <a:lstStyle/>
        <a:p>
          <a:endParaRPr lang="fr-FR"/>
        </a:p>
      </dgm:t>
    </dgm:pt>
    <dgm:pt modelId="{02C92D98-C1B8-4199-943A-AE807A487989}" type="sibTrans" cxnId="{C6862DF7-3624-4FC3-936B-0D690354B2E8}">
      <dgm:prSet/>
      <dgm:spPr/>
      <dgm:t>
        <a:bodyPr/>
        <a:lstStyle/>
        <a:p>
          <a:endParaRPr lang="fr-FR" sz="2800"/>
        </a:p>
      </dgm:t>
    </dgm:pt>
    <dgm:pt modelId="{F7C491C3-6F1D-4A59-BA81-16B68A4A1523}">
      <dgm:prSet phldrT="[Texte]" custT="1"/>
      <dgm:spPr/>
      <dgm:t>
        <a:bodyPr/>
        <a:lstStyle/>
        <a:p>
          <a:r>
            <a:rPr lang="fr-FR" sz="900" dirty="0" smtClean="0"/>
            <a:t>L’autonomie</a:t>
          </a:r>
          <a:endParaRPr lang="fr-FR" sz="900" dirty="0"/>
        </a:p>
      </dgm:t>
    </dgm:pt>
    <dgm:pt modelId="{80BD721E-6F0B-47AD-B7F0-6AB281DF5747}" type="parTrans" cxnId="{0EF6ECF0-B7DD-4693-92F8-F449EF52CA71}">
      <dgm:prSet/>
      <dgm:spPr/>
      <dgm:t>
        <a:bodyPr/>
        <a:lstStyle/>
        <a:p>
          <a:endParaRPr lang="fr-FR"/>
        </a:p>
      </dgm:t>
    </dgm:pt>
    <dgm:pt modelId="{F676AB43-59BB-485B-81C0-D2702F0E09B4}" type="sibTrans" cxnId="{0EF6ECF0-B7DD-4693-92F8-F449EF52CA71}">
      <dgm:prSet/>
      <dgm:spPr/>
      <dgm:t>
        <a:bodyPr/>
        <a:lstStyle/>
        <a:p>
          <a:endParaRPr lang="fr-FR" sz="2800"/>
        </a:p>
      </dgm:t>
    </dgm:pt>
    <dgm:pt modelId="{AD507A31-41BD-4C53-A039-C7718646CBF5}">
      <dgm:prSet phldrT="[Texte]" custT="1"/>
      <dgm:spPr/>
      <dgm:t>
        <a:bodyPr/>
        <a:lstStyle/>
        <a:p>
          <a:r>
            <a:rPr lang="fr-FR" sz="700" b="0" i="0" dirty="0" smtClean="0"/>
            <a:t>encapsulation des services</a:t>
          </a:r>
          <a:r>
            <a:rPr lang="fr-FR" sz="600" b="0" i="0" dirty="0" smtClean="0"/>
            <a:t>: </a:t>
          </a:r>
          <a:r>
            <a:rPr lang="fr-FR" sz="500" b="0" i="0" dirty="0" smtClean="0"/>
            <a:t>Une boîte noire  pour les consommateurs</a:t>
          </a:r>
          <a:endParaRPr lang="fr-FR" sz="500" b="0" i="0" dirty="0"/>
        </a:p>
      </dgm:t>
    </dgm:pt>
    <dgm:pt modelId="{DECC4F1C-FA19-4D83-BFAA-F96E5FD0D8A1}" type="parTrans" cxnId="{9558E5A3-FB09-44C1-B94F-B53B10B643BC}">
      <dgm:prSet/>
      <dgm:spPr/>
      <dgm:t>
        <a:bodyPr/>
        <a:lstStyle/>
        <a:p>
          <a:endParaRPr lang="fr-FR"/>
        </a:p>
      </dgm:t>
    </dgm:pt>
    <dgm:pt modelId="{A93C61A2-EA9C-4B77-9704-86739143EC7B}" type="sibTrans" cxnId="{9558E5A3-FB09-44C1-B94F-B53B10B643BC}">
      <dgm:prSet/>
      <dgm:spPr/>
      <dgm:t>
        <a:bodyPr/>
        <a:lstStyle/>
        <a:p>
          <a:endParaRPr lang="fr-FR" sz="2800"/>
        </a:p>
      </dgm:t>
    </dgm:pt>
    <dgm:pt modelId="{71C452C7-CABF-4DDC-9882-BDD54E4338FE}">
      <dgm:prSet phldrT="[Texte]" custT="1"/>
      <dgm:spPr/>
      <dgm:t>
        <a:bodyPr/>
        <a:lstStyle/>
        <a:p>
          <a:r>
            <a:rPr lang="fr-FR" sz="1100" b="0" i="0" dirty="0" smtClean="0"/>
            <a:t>Flexibilité</a:t>
          </a:r>
          <a:endParaRPr lang="fr-FR" sz="1100" dirty="0"/>
        </a:p>
      </dgm:t>
    </dgm:pt>
    <dgm:pt modelId="{F1A3D57E-A120-43AE-A9CB-15F4E2D7A466}" type="parTrans" cxnId="{1C52DB69-418F-4AE1-8878-81860F41B5C9}">
      <dgm:prSet/>
      <dgm:spPr/>
      <dgm:t>
        <a:bodyPr/>
        <a:lstStyle/>
        <a:p>
          <a:endParaRPr lang="fr-FR"/>
        </a:p>
      </dgm:t>
    </dgm:pt>
    <dgm:pt modelId="{276C340D-35BF-417A-9A26-175A0AB3E132}" type="sibTrans" cxnId="{1C52DB69-418F-4AE1-8878-81860F41B5C9}">
      <dgm:prSet/>
      <dgm:spPr/>
      <dgm:t>
        <a:bodyPr/>
        <a:lstStyle/>
        <a:p>
          <a:endParaRPr lang="fr-FR" sz="2800"/>
        </a:p>
      </dgm:t>
    </dgm:pt>
    <dgm:pt modelId="{C464AE4B-DEBA-479D-ACE7-A289ADB3F94E}">
      <dgm:prSet phldrT="[Texte]"/>
      <dgm:spPr/>
      <dgm:t>
        <a:bodyPr/>
        <a:lstStyle/>
        <a:p>
          <a:endParaRPr lang="fr-FR" dirty="0"/>
        </a:p>
      </dgm:t>
    </dgm:pt>
    <dgm:pt modelId="{7ABA8539-D708-4774-8C82-5B07F65D25C1}" type="parTrans" cxnId="{9D6BF2AB-44C3-4531-BA86-C35AB9045604}">
      <dgm:prSet/>
      <dgm:spPr/>
      <dgm:t>
        <a:bodyPr/>
        <a:lstStyle/>
        <a:p>
          <a:endParaRPr lang="fr-FR"/>
        </a:p>
      </dgm:t>
    </dgm:pt>
    <dgm:pt modelId="{4FE0E0ED-90C5-4DEB-9746-DEA7F651F5A6}" type="sibTrans" cxnId="{9D6BF2AB-44C3-4531-BA86-C35AB9045604}">
      <dgm:prSet/>
      <dgm:spPr/>
      <dgm:t>
        <a:bodyPr/>
        <a:lstStyle/>
        <a:p>
          <a:endParaRPr lang="fr-FR"/>
        </a:p>
      </dgm:t>
    </dgm:pt>
    <dgm:pt modelId="{2E541B28-22CF-4957-A772-9548E830095C}">
      <dgm:prSet phldrT="[Texte]" custT="1"/>
      <dgm:spPr/>
      <dgm:t>
        <a:bodyPr/>
        <a:lstStyle/>
        <a:p>
          <a:r>
            <a:rPr lang="fr-FR" sz="900" dirty="0" smtClean="0"/>
            <a:t>La réutilisation des services : Code réutilisable</a:t>
          </a:r>
          <a:endParaRPr lang="fr-FR" sz="900" dirty="0"/>
        </a:p>
      </dgm:t>
    </dgm:pt>
    <dgm:pt modelId="{4C1062DA-FF00-49A4-B9BD-420B1E494049}" type="parTrans" cxnId="{020AE563-C394-4BE6-AB3E-7D339B7D92F8}">
      <dgm:prSet/>
      <dgm:spPr/>
      <dgm:t>
        <a:bodyPr/>
        <a:lstStyle/>
        <a:p>
          <a:endParaRPr lang="fr-FR"/>
        </a:p>
      </dgm:t>
    </dgm:pt>
    <dgm:pt modelId="{A3459A55-5FC5-49DC-9020-88BE62060A82}" type="sibTrans" cxnId="{020AE563-C394-4BE6-AB3E-7D339B7D92F8}">
      <dgm:prSet/>
      <dgm:spPr/>
      <dgm:t>
        <a:bodyPr/>
        <a:lstStyle/>
        <a:p>
          <a:endParaRPr lang="fr-FR" sz="2800"/>
        </a:p>
      </dgm:t>
    </dgm:pt>
    <dgm:pt modelId="{91FFD5D8-57EE-4F28-90E1-25955C3488A1}">
      <dgm:prSet phldrT="[Texte]" custT="1"/>
      <dgm:spPr/>
      <dgm:t>
        <a:bodyPr/>
        <a:lstStyle/>
        <a:p>
          <a:r>
            <a:rPr lang="fr-FR" sz="900" dirty="0" smtClean="0"/>
            <a:t>System modulaire</a:t>
          </a:r>
          <a:endParaRPr lang="fr-FR" sz="900" dirty="0"/>
        </a:p>
      </dgm:t>
    </dgm:pt>
    <dgm:pt modelId="{E41380F6-4BAE-4013-B0A6-8899846AE4B9}" type="parTrans" cxnId="{02080C8E-CB90-41DB-AF62-BB779BB3BBFB}">
      <dgm:prSet/>
      <dgm:spPr/>
      <dgm:t>
        <a:bodyPr/>
        <a:lstStyle/>
        <a:p>
          <a:endParaRPr lang="fr-FR"/>
        </a:p>
      </dgm:t>
    </dgm:pt>
    <dgm:pt modelId="{AD72DB4F-577B-4710-A592-2BE6AF197E80}" type="sibTrans" cxnId="{02080C8E-CB90-41DB-AF62-BB779BB3BBFB}">
      <dgm:prSet/>
      <dgm:spPr/>
      <dgm:t>
        <a:bodyPr/>
        <a:lstStyle/>
        <a:p>
          <a:endParaRPr lang="fr-FR" sz="2800"/>
        </a:p>
      </dgm:t>
    </dgm:pt>
    <dgm:pt modelId="{B2C6A7ED-0BBF-4FCF-B4DB-CCEE01C25A79}">
      <dgm:prSet phldrT="[Texte]" custT="1"/>
      <dgm:spPr/>
      <dgm:t>
        <a:bodyPr/>
        <a:lstStyle/>
        <a:p>
          <a:r>
            <a:rPr lang="fr-FR" sz="900" dirty="0" err="1" smtClean="0"/>
            <a:t>greater</a:t>
          </a:r>
          <a:r>
            <a:rPr lang="fr-FR" sz="900" dirty="0" smtClean="0"/>
            <a:t> </a:t>
          </a:r>
          <a:r>
            <a:rPr lang="fr-FR" sz="900" dirty="0" err="1" smtClean="0"/>
            <a:t>scalability</a:t>
          </a:r>
          <a:endParaRPr lang="fr-FR" sz="900" dirty="0"/>
        </a:p>
      </dgm:t>
    </dgm:pt>
    <dgm:pt modelId="{2F8E15FE-43A9-4C8F-A8EC-57B911E926ED}" type="parTrans" cxnId="{4FDE7657-9CC2-4863-85A8-FE9862EC017B}">
      <dgm:prSet/>
      <dgm:spPr/>
      <dgm:t>
        <a:bodyPr/>
        <a:lstStyle/>
        <a:p>
          <a:endParaRPr lang="fr-FR"/>
        </a:p>
      </dgm:t>
    </dgm:pt>
    <dgm:pt modelId="{69303521-D700-4443-AC62-C582DAC6A249}" type="sibTrans" cxnId="{4FDE7657-9CC2-4863-85A8-FE9862EC017B}">
      <dgm:prSet/>
      <dgm:spPr/>
      <dgm:t>
        <a:bodyPr/>
        <a:lstStyle/>
        <a:p>
          <a:endParaRPr lang="fr-FR" sz="2800"/>
        </a:p>
      </dgm:t>
    </dgm:pt>
    <dgm:pt modelId="{8A229A53-855D-4D48-B7D9-FB9AFB76EBCA}">
      <dgm:prSet phldrT="[Texte]" custT="1"/>
      <dgm:spPr/>
      <dgm:t>
        <a:bodyPr/>
        <a:lstStyle/>
        <a:p>
          <a:r>
            <a:rPr lang="fr-FR" sz="900" dirty="0" smtClean="0"/>
            <a:t>Réduire le cout</a:t>
          </a:r>
          <a:endParaRPr lang="fr-FR" sz="900" dirty="0"/>
        </a:p>
      </dgm:t>
    </dgm:pt>
    <dgm:pt modelId="{4786B7E8-6304-4E0D-AD25-9897F2553613}" type="parTrans" cxnId="{074B3965-F7AF-4BF2-8725-431573C024D6}">
      <dgm:prSet/>
      <dgm:spPr/>
      <dgm:t>
        <a:bodyPr/>
        <a:lstStyle/>
        <a:p>
          <a:endParaRPr lang="fr-FR"/>
        </a:p>
      </dgm:t>
    </dgm:pt>
    <dgm:pt modelId="{0EB76327-C49A-464E-ABEB-3F8461AD1399}" type="sibTrans" cxnId="{074B3965-F7AF-4BF2-8725-431573C024D6}">
      <dgm:prSet/>
      <dgm:spPr/>
      <dgm:t>
        <a:bodyPr/>
        <a:lstStyle/>
        <a:p>
          <a:endParaRPr lang="fr-FR" sz="2800"/>
        </a:p>
      </dgm:t>
    </dgm:pt>
    <dgm:pt modelId="{1A84E361-7E60-42D4-8355-7C41452E475F}" type="pres">
      <dgm:prSet presAssocID="{2F197AF1-F4F3-4226-8BC4-4C1A649ACF8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0305581-8FB2-46BA-8776-33525C6C90DB}" type="pres">
      <dgm:prSet presAssocID="{5B3E7078-2F1D-487A-A4E4-59F77BC61B10}" presName="centerShape" presStyleLbl="node0" presStyleIdx="0" presStyleCnt="1" custScaleX="295950" custScaleY="107572"/>
      <dgm:spPr/>
      <dgm:t>
        <a:bodyPr/>
        <a:lstStyle/>
        <a:p>
          <a:endParaRPr lang="fr-FR"/>
        </a:p>
      </dgm:t>
    </dgm:pt>
    <dgm:pt modelId="{27FF94DC-F5DA-4FDB-B21D-E69D79AE0B36}" type="pres">
      <dgm:prSet presAssocID="{E3C4414E-02E7-4AA4-935F-976AE9BD16B3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49D716-C5C4-4E9D-BE05-084ACA937437}" type="pres">
      <dgm:prSet presAssocID="{E3C4414E-02E7-4AA4-935F-976AE9BD16B3}" presName="dummy" presStyleCnt="0"/>
      <dgm:spPr/>
    </dgm:pt>
    <dgm:pt modelId="{3F212ED5-22D7-4F3D-B574-21EC7D44804C}" type="pres">
      <dgm:prSet presAssocID="{3166F5BD-99F0-435C-A2AF-5D6A0DCE888C}" presName="sibTrans" presStyleLbl="sibTrans2D1" presStyleIdx="0" presStyleCnt="11" custScaleX="187608" custScaleY="107572"/>
      <dgm:spPr/>
      <dgm:t>
        <a:bodyPr/>
        <a:lstStyle/>
        <a:p>
          <a:endParaRPr lang="fr-FR"/>
        </a:p>
      </dgm:t>
    </dgm:pt>
    <dgm:pt modelId="{64B8A106-2E3A-4C7B-9DF9-DD83975C236D}" type="pres">
      <dgm:prSet presAssocID="{19F53081-5870-45C7-A9DE-14612CCA8FD3}" presName="node" presStyleLbl="node1" presStyleIdx="1" presStyleCnt="11" custScaleX="187608" custScaleY="1075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70765F-FD24-4608-B131-FA8FE9534950}" type="pres">
      <dgm:prSet presAssocID="{19F53081-5870-45C7-A9DE-14612CCA8FD3}" presName="dummy" presStyleCnt="0"/>
      <dgm:spPr/>
    </dgm:pt>
    <dgm:pt modelId="{677B0447-011C-41ED-9EA1-045F4D2AF113}" type="pres">
      <dgm:prSet presAssocID="{889A8874-3767-4EA4-81D3-E9905F55E61F}" presName="sibTrans" presStyleLbl="sibTrans2D1" presStyleIdx="1" presStyleCnt="11" custScaleX="187608" custScaleY="107572"/>
      <dgm:spPr/>
      <dgm:t>
        <a:bodyPr/>
        <a:lstStyle/>
        <a:p>
          <a:endParaRPr lang="fr-FR"/>
        </a:p>
      </dgm:t>
    </dgm:pt>
    <dgm:pt modelId="{86D089E3-7207-4367-9BBF-8409A6DE531F}" type="pres">
      <dgm:prSet presAssocID="{4826128E-CCD7-4A79-ABEF-B936702D87EB}" presName="node" presStyleLbl="node1" presStyleIdx="2" presStyleCnt="11" custScaleX="187608" custScaleY="1075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91CD0B-DB2B-451E-A7A4-F70F1B189A4C}" type="pres">
      <dgm:prSet presAssocID="{4826128E-CCD7-4A79-ABEF-B936702D87EB}" presName="dummy" presStyleCnt="0"/>
      <dgm:spPr/>
    </dgm:pt>
    <dgm:pt modelId="{0FD5EE1C-4BA8-4C93-BB77-9D327323E4AA}" type="pres">
      <dgm:prSet presAssocID="{424F3276-B22D-403E-A60D-96FF954BCAB4}" presName="sibTrans" presStyleLbl="sibTrans2D1" presStyleIdx="2" presStyleCnt="11" custScaleX="187608" custScaleY="107572"/>
      <dgm:spPr/>
      <dgm:t>
        <a:bodyPr/>
        <a:lstStyle/>
        <a:p>
          <a:endParaRPr lang="fr-FR"/>
        </a:p>
      </dgm:t>
    </dgm:pt>
    <dgm:pt modelId="{B058215F-24C1-493D-8357-6DC994F232BB}" type="pres">
      <dgm:prSet presAssocID="{6F28937A-9B97-490E-82ED-3423F56139E5}" presName="node" presStyleLbl="node1" presStyleIdx="3" presStyleCnt="11" custScaleX="187608" custScaleY="1075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A749ED-7AC1-448D-9831-31F529A77D11}" type="pres">
      <dgm:prSet presAssocID="{6F28937A-9B97-490E-82ED-3423F56139E5}" presName="dummy" presStyleCnt="0"/>
      <dgm:spPr/>
    </dgm:pt>
    <dgm:pt modelId="{6936B3E6-DFA5-4695-8052-B0EE5270ADC9}" type="pres">
      <dgm:prSet presAssocID="{02C92D98-C1B8-4199-943A-AE807A487989}" presName="sibTrans" presStyleLbl="sibTrans2D1" presStyleIdx="3" presStyleCnt="11" custScaleX="187608" custScaleY="107572"/>
      <dgm:spPr/>
      <dgm:t>
        <a:bodyPr/>
        <a:lstStyle/>
        <a:p>
          <a:endParaRPr lang="fr-FR"/>
        </a:p>
      </dgm:t>
    </dgm:pt>
    <dgm:pt modelId="{B6B47D7A-7783-4187-B5C7-40CA40AF8B6D}" type="pres">
      <dgm:prSet presAssocID="{F7C491C3-6F1D-4A59-BA81-16B68A4A1523}" presName="node" presStyleLbl="node1" presStyleIdx="4" presStyleCnt="11" custScaleX="187608" custScaleY="1075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DEB4E8-0073-48EF-8338-12EFFC53CE00}" type="pres">
      <dgm:prSet presAssocID="{F7C491C3-6F1D-4A59-BA81-16B68A4A1523}" presName="dummy" presStyleCnt="0"/>
      <dgm:spPr/>
    </dgm:pt>
    <dgm:pt modelId="{1EAF85F9-8711-4000-8853-BFC97B0EF7A5}" type="pres">
      <dgm:prSet presAssocID="{F676AB43-59BB-485B-81C0-D2702F0E09B4}" presName="sibTrans" presStyleLbl="sibTrans2D1" presStyleIdx="4" presStyleCnt="11" custScaleX="187608" custScaleY="107572"/>
      <dgm:spPr/>
      <dgm:t>
        <a:bodyPr/>
        <a:lstStyle/>
        <a:p>
          <a:endParaRPr lang="fr-FR"/>
        </a:p>
      </dgm:t>
    </dgm:pt>
    <dgm:pt modelId="{F3D89328-B9F9-458F-A998-A3F72269CF90}" type="pres">
      <dgm:prSet presAssocID="{AD507A31-41BD-4C53-A039-C7718646CBF5}" presName="node" presStyleLbl="node1" presStyleIdx="5" presStyleCnt="11" custScaleX="1077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C6E0DB-2D95-415C-933E-EF01CE04067A}" type="pres">
      <dgm:prSet presAssocID="{AD507A31-41BD-4C53-A039-C7718646CBF5}" presName="dummy" presStyleCnt="0"/>
      <dgm:spPr/>
    </dgm:pt>
    <dgm:pt modelId="{65A79982-B73A-4349-8E92-B43F29CF46A3}" type="pres">
      <dgm:prSet presAssocID="{A93C61A2-EA9C-4B77-9704-86739143EC7B}" presName="sibTrans" presStyleLbl="sibTrans2D1" presStyleIdx="5" presStyleCnt="11" custScaleX="187608" custScaleY="107572"/>
      <dgm:spPr/>
      <dgm:t>
        <a:bodyPr/>
        <a:lstStyle/>
        <a:p>
          <a:endParaRPr lang="fr-FR"/>
        </a:p>
      </dgm:t>
    </dgm:pt>
    <dgm:pt modelId="{E46FABA8-E192-48E2-A23C-EC29E5927C85}" type="pres">
      <dgm:prSet presAssocID="{71C452C7-CABF-4DDC-9882-BDD54E4338FE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D1C06-F797-4D29-BF9A-020FF8B5F34C}" type="pres">
      <dgm:prSet presAssocID="{71C452C7-CABF-4DDC-9882-BDD54E4338FE}" presName="dummy" presStyleCnt="0"/>
      <dgm:spPr/>
    </dgm:pt>
    <dgm:pt modelId="{93FE28D5-1F1F-420F-9777-7C4C02EC90E6}" type="pres">
      <dgm:prSet presAssocID="{276C340D-35BF-417A-9A26-175A0AB3E132}" presName="sibTrans" presStyleLbl="sibTrans2D1" presStyleIdx="6" presStyleCnt="11" custScaleX="187608" custScaleY="107572"/>
      <dgm:spPr/>
      <dgm:t>
        <a:bodyPr/>
        <a:lstStyle/>
        <a:p>
          <a:endParaRPr lang="fr-FR"/>
        </a:p>
      </dgm:t>
    </dgm:pt>
    <dgm:pt modelId="{78A4DCD9-9A96-4E64-971D-5EF9CD64A3CB}" type="pres">
      <dgm:prSet presAssocID="{2E541B28-22CF-4957-A772-9548E830095C}" presName="node" presStyleLbl="node1" presStyleIdx="7" presStyleCnt="11" custScaleX="187608" custScaleY="1075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4E823F-0D6B-486F-AE02-AFE3BB7EC911}" type="pres">
      <dgm:prSet presAssocID="{2E541B28-22CF-4957-A772-9548E830095C}" presName="dummy" presStyleCnt="0"/>
      <dgm:spPr/>
    </dgm:pt>
    <dgm:pt modelId="{B475C45E-920E-4E86-AB49-08CF5E1AA8C6}" type="pres">
      <dgm:prSet presAssocID="{A3459A55-5FC5-49DC-9020-88BE62060A82}" presName="sibTrans" presStyleLbl="sibTrans2D1" presStyleIdx="7" presStyleCnt="11" custScaleX="187608" custScaleY="107572"/>
      <dgm:spPr/>
      <dgm:t>
        <a:bodyPr/>
        <a:lstStyle/>
        <a:p>
          <a:endParaRPr lang="fr-FR"/>
        </a:p>
      </dgm:t>
    </dgm:pt>
    <dgm:pt modelId="{F66DC4F0-2373-4E3F-AF5A-C73289AC0770}" type="pres">
      <dgm:prSet presAssocID="{91FFD5D8-57EE-4F28-90E1-25955C3488A1}" presName="node" presStyleLbl="node1" presStyleIdx="8" presStyleCnt="11" custScaleX="187608" custScaleY="1075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C15DE8-0CC0-4FAE-9546-49952FCCA013}" type="pres">
      <dgm:prSet presAssocID="{91FFD5D8-57EE-4F28-90E1-25955C3488A1}" presName="dummy" presStyleCnt="0"/>
      <dgm:spPr/>
    </dgm:pt>
    <dgm:pt modelId="{F32B8F79-4A73-4115-838E-6E987B0C486A}" type="pres">
      <dgm:prSet presAssocID="{AD72DB4F-577B-4710-A592-2BE6AF197E80}" presName="sibTrans" presStyleLbl="sibTrans2D1" presStyleIdx="8" presStyleCnt="11" custScaleX="195746" custScaleY="107572"/>
      <dgm:spPr/>
      <dgm:t>
        <a:bodyPr/>
        <a:lstStyle/>
        <a:p>
          <a:endParaRPr lang="fr-FR"/>
        </a:p>
      </dgm:t>
    </dgm:pt>
    <dgm:pt modelId="{8EE780C3-33E3-450F-B39E-218996CFD370}" type="pres">
      <dgm:prSet presAssocID="{B2C6A7ED-0BBF-4FCF-B4DB-CCEE01C25A79}" presName="node" presStyleLbl="node1" presStyleIdx="9" presStyleCnt="11" custScaleX="215715" custScaleY="1075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AAAFC6-87B7-4B3D-A450-B1223E1510F8}" type="pres">
      <dgm:prSet presAssocID="{B2C6A7ED-0BBF-4FCF-B4DB-CCEE01C25A79}" presName="dummy" presStyleCnt="0"/>
      <dgm:spPr/>
    </dgm:pt>
    <dgm:pt modelId="{713D721E-3159-4C8F-B66E-1494E33B02F9}" type="pres">
      <dgm:prSet presAssocID="{69303521-D700-4443-AC62-C582DAC6A249}" presName="sibTrans" presStyleLbl="sibTrans2D1" presStyleIdx="9" presStyleCnt="11" custScaleX="187608" custScaleY="107572"/>
      <dgm:spPr/>
      <dgm:t>
        <a:bodyPr/>
        <a:lstStyle/>
        <a:p>
          <a:endParaRPr lang="fr-FR"/>
        </a:p>
      </dgm:t>
    </dgm:pt>
    <dgm:pt modelId="{F939179A-6BDB-4E7B-A75A-B20D4A5ECA7C}" type="pres">
      <dgm:prSet presAssocID="{8A229A53-855D-4D48-B7D9-FB9AFB76EBCA}" presName="node" presStyleLbl="node1" presStyleIdx="10" presStyleCnt="11" custScaleX="187608" custScaleY="1075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0580E1-9C5C-4AFD-8AFB-100A65699048}" type="pres">
      <dgm:prSet presAssocID="{8A229A53-855D-4D48-B7D9-FB9AFB76EBCA}" presName="dummy" presStyleCnt="0"/>
      <dgm:spPr/>
    </dgm:pt>
    <dgm:pt modelId="{CE4F0F5D-BF01-4500-A476-95F94B332734}" type="pres">
      <dgm:prSet presAssocID="{0EB76327-C49A-464E-ABEB-3F8461AD1399}" presName="sibTrans" presStyleLbl="sibTrans2D1" presStyleIdx="10" presStyleCnt="11" custScaleX="187608" custScaleY="107572"/>
      <dgm:spPr/>
      <dgm:t>
        <a:bodyPr/>
        <a:lstStyle/>
        <a:p>
          <a:endParaRPr lang="fr-FR"/>
        </a:p>
      </dgm:t>
    </dgm:pt>
  </dgm:ptLst>
  <dgm:cxnLst>
    <dgm:cxn modelId="{E9666DC6-E030-47D8-8AE1-6889A89B7008}" type="presOf" srcId="{0EB76327-C49A-464E-ABEB-3F8461AD1399}" destId="{CE4F0F5D-BF01-4500-A476-95F94B332734}" srcOrd="0" destOrd="0" presId="urn:microsoft.com/office/officeart/2005/8/layout/radial6"/>
    <dgm:cxn modelId="{F07BA200-1F24-496E-9677-6E8C38AD9515}" type="presOf" srcId="{424F3276-B22D-403E-A60D-96FF954BCAB4}" destId="{0FD5EE1C-4BA8-4C93-BB77-9D327323E4AA}" srcOrd="0" destOrd="0" presId="urn:microsoft.com/office/officeart/2005/8/layout/radial6"/>
    <dgm:cxn modelId="{06F7C737-E1FB-41BA-AC61-7EE1D02D28D3}" type="presOf" srcId="{889A8874-3767-4EA4-81D3-E9905F55E61F}" destId="{677B0447-011C-41ED-9EA1-045F4D2AF113}" srcOrd="0" destOrd="0" presId="urn:microsoft.com/office/officeart/2005/8/layout/radial6"/>
    <dgm:cxn modelId="{9D6BF2AB-44C3-4531-BA86-C35AB9045604}" srcId="{2F197AF1-F4F3-4226-8BC4-4C1A649ACF86}" destId="{C464AE4B-DEBA-479D-ACE7-A289ADB3F94E}" srcOrd="1" destOrd="0" parTransId="{7ABA8539-D708-4774-8C82-5B07F65D25C1}" sibTransId="{4FE0E0ED-90C5-4DEB-9746-DEA7F651F5A6}"/>
    <dgm:cxn modelId="{0EF6ECF0-B7DD-4693-92F8-F449EF52CA71}" srcId="{5B3E7078-2F1D-487A-A4E4-59F77BC61B10}" destId="{F7C491C3-6F1D-4A59-BA81-16B68A4A1523}" srcOrd="4" destOrd="0" parTransId="{80BD721E-6F0B-47AD-B7F0-6AB281DF5747}" sibTransId="{F676AB43-59BB-485B-81C0-D2702F0E09B4}"/>
    <dgm:cxn modelId="{807B5100-E2AE-48A8-8605-8B48987FE48D}" srcId="{2F197AF1-F4F3-4226-8BC4-4C1A649ACF86}" destId="{5B3E7078-2F1D-487A-A4E4-59F77BC61B10}" srcOrd="0" destOrd="0" parTransId="{03C67D82-43AD-4689-B442-CFB21EE74AD6}" sibTransId="{28E15648-4B90-4C7E-8C01-E39450B85D4E}"/>
    <dgm:cxn modelId="{4A2CB310-470E-48C4-A292-61DC41D5BB04}" type="presOf" srcId="{A93C61A2-EA9C-4B77-9704-86739143EC7B}" destId="{65A79982-B73A-4349-8E92-B43F29CF46A3}" srcOrd="0" destOrd="0" presId="urn:microsoft.com/office/officeart/2005/8/layout/radial6"/>
    <dgm:cxn modelId="{3CFEFF06-3E0F-46ED-9A0D-684BE0001B5D}" type="presOf" srcId="{8A229A53-855D-4D48-B7D9-FB9AFB76EBCA}" destId="{F939179A-6BDB-4E7B-A75A-B20D4A5ECA7C}" srcOrd="0" destOrd="0" presId="urn:microsoft.com/office/officeart/2005/8/layout/radial6"/>
    <dgm:cxn modelId="{757C601A-63DE-45F7-B766-D40E4710B0F3}" type="presOf" srcId="{276C340D-35BF-417A-9A26-175A0AB3E132}" destId="{93FE28D5-1F1F-420F-9777-7C4C02EC90E6}" srcOrd="0" destOrd="0" presId="urn:microsoft.com/office/officeart/2005/8/layout/radial6"/>
    <dgm:cxn modelId="{1C52DB69-418F-4AE1-8878-81860F41B5C9}" srcId="{5B3E7078-2F1D-487A-A4E4-59F77BC61B10}" destId="{71C452C7-CABF-4DDC-9882-BDD54E4338FE}" srcOrd="6" destOrd="0" parTransId="{F1A3D57E-A120-43AE-A9CB-15F4E2D7A466}" sibTransId="{276C340D-35BF-417A-9A26-175A0AB3E132}"/>
    <dgm:cxn modelId="{11A8EC05-CAD2-43E0-B159-7864322E486E}" type="presOf" srcId="{3166F5BD-99F0-435C-A2AF-5D6A0DCE888C}" destId="{3F212ED5-22D7-4F3D-B574-21EC7D44804C}" srcOrd="0" destOrd="0" presId="urn:microsoft.com/office/officeart/2005/8/layout/radial6"/>
    <dgm:cxn modelId="{9558E5A3-FB09-44C1-B94F-B53B10B643BC}" srcId="{5B3E7078-2F1D-487A-A4E4-59F77BC61B10}" destId="{AD507A31-41BD-4C53-A039-C7718646CBF5}" srcOrd="5" destOrd="0" parTransId="{DECC4F1C-FA19-4D83-BFAA-F96E5FD0D8A1}" sibTransId="{A93C61A2-EA9C-4B77-9704-86739143EC7B}"/>
    <dgm:cxn modelId="{C2555C1F-675E-4335-866D-8DCF479353B4}" type="presOf" srcId="{19F53081-5870-45C7-A9DE-14612CCA8FD3}" destId="{64B8A106-2E3A-4C7B-9DF9-DD83975C236D}" srcOrd="0" destOrd="0" presId="urn:microsoft.com/office/officeart/2005/8/layout/radial6"/>
    <dgm:cxn modelId="{020AE563-C394-4BE6-AB3E-7D339B7D92F8}" srcId="{5B3E7078-2F1D-487A-A4E4-59F77BC61B10}" destId="{2E541B28-22CF-4957-A772-9548E830095C}" srcOrd="7" destOrd="0" parTransId="{4C1062DA-FF00-49A4-B9BD-420B1E494049}" sibTransId="{A3459A55-5FC5-49DC-9020-88BE62060A82}"/>
    <dgm:cxn modelId="{C609CB6D-971E-40F3-8AFD-C811F363CCB3}" type="presOf" srcId="{E3C4414E-02E7-4AA4-935F-976AE9BD16B3}" destId="{27FF94DC-F5DA-4FDB-B21D-E69D79AE0B36}" srcOrd="0" destOrd="0" presId="urn:microsoft.com/office/officeart/2005/8/layout/radial6"/>
    <dgm:cxn modelId="{F33A3D9B-F620-40E9-AF37-7F3412F5904E}" srcId="{5B3E7078-2F1D-487A-A4E4-59F77BC61B10}" destId="{E3C4414E-02E7-4AA4-935F-976AE9BD16B3}" srcOrd="0" destOrd="0" parTransId="{FAAB57FF-3559-4B2B-BB7D-13780ED14F1D}" sibTransId="{3166F5BD-99F0-435C-A2AF-5D6A0DCE888C}"/>
    <dgm:cxn modelId="{4FDE7657-9CC2-4863-85A8-FE9862EC017B}" srcId="{5B3E7078-2F1D-487A-A4E4-59F77BC61B10}" destId="{B2C6A7ED-0BBF-4FCF-B4DB-CCEE01C25A79}" srcOrd="9" destOrd="0" parTransId="{2F8E15FE-43A9-4C8F-A8EC-57B911E926ED}" sibTransId="{69303521-D700-4443-AC62-C582DAC6A249}"/>
    <dgm:cxn modelId="{3BD031CE-687C-4F72-BC1C-026347A9912F}" type="presOf" srcId="{AD72DB4F-577B-4710-A592-2BE6AF197E80}" destId="{F32B8F79-4A73-4115-838E-6E987B0C486A}" srcOrd="0" destOrd="0" presId="urn:microsoft.com/office/officeart/2005/8/layout/radial6"/>
    <dgm:cxn modelId="{C6862DF7-3624-4FC3-936B-0D690354B2E8}" srcId="{5B3E7078-2F1D-487A-A4E4-59F77BC61B10}" destId="{6F28937A-9B97-490E-82ED-3423F56139E5}" srcOrd="3" destOrd="0" parTransId="{8CE5F188-87B1-4D1A-A9A4-7D4747841038}" sibTransId="{02C92D98-C1B8-4199-943A-AE807A487989}"/>
    <dgm:cxn modelId="{4B2C3FAB-2036-4974-804C-9782EB761CA5}" type="presOf" srcId="{5B3E7078-2F1D-487A-A4E4-59F77BC61B10}" destId="{20305581-8FB2-46BA-8776-33525C6C90DB}" srcOrd="0" destOrd="0" presId="urn:microsoft.com/office/officeart/2005/8/layout/radial6"/>
    <dgm:cxn modelId="{23A414B1-077C-4533-85BC-09833216C063}" type="presOf" srcId="{F7C491C3-6F1D-4A59-BA81-16B68A4A1523}" destId="{B6B47D7A-7783-4187-B5C7-40CA40AF8B6D}" srcOrd="0" destOrd="0" presId="urn:microsoft.com/office/officeart/2005/8/layout/radial6"/>
    <dgm:cxn modelId="{A2BA92F7-35B5-44FF-A763-DA9AF62E2B1E}" type="presOf" srcId="{4826128E-CCD7-4A79-ABEF-B936702D87EB}" destId="{86D089E3-7207-4367-9BBF-8409A6DE531F}" srcOrd="0" destOrd="0" presId="urn:microsoft.com/office/officeart/2005/8/layout/radial6"/>
    <dgm:cxn modelId="{074B3965-F7AF-4BF2-8725-431573C024D6}" srcId="{5B3E7078-2F1D-487A-A4E4-59F77BC61B10}" destId="{8A229A53-855D-4D48-B7D9-FB9AFB76EBCA}" srcOrd="10" destOrd="0" parTransId="{4786B7E8-6304-4E0D-AD25-9897F2553613}" sibTransId="{0EB76327-C49A-464E-ABEB-3F8461AD1399}"/>
    <dgm:cxn modelId="{2CCE7611-4BB7-493E-B7F0-BD9EECA2AF40}" type="presOf" srcId="{71C452C7-CABF-4DDC-9882-BDD54E4338FE}" destId="{E46FABA8-E192-48E2-A23C-EC29E5927C85}" srcOrd="0" destOrd="0" presId="urn:microsoft.com/office/officeart/2005/8/layout/radial6"/>
    <dgm:cxn modelId="{25719E3B-B646-4820-9C16-D3FEB01192C1}" type="presOf" srcId="{F676AB43-59BB-485B-81C0-D2702F0E09B4}" destId="{1EAF85F9-8711-4000-8853-BFC97B0EF7A5}" srcOrd="0" destOrd="0" presId="urn:microsoft.com/office/officeart/2005/8/layout/radial6"/>
    <dgm:cxn modelId="{0B8C7871-FB48-4312-86C1-A507109CEA8A}" type="presOf" srcId="{2F197AF1-F4F3-4226-8BC4-4C1A649ACF86}" destId="{1A84E361-7E60-42D4-8355-7C41452E475F}" srcOrd="0" destOrd="0" presId="urn:microsoft.com/office/officeart/2005/8/layout/radial6"/>
    <dgm:cxn modelId="{BD07E477-E921-4E6F-A890-39154289DCC2}" type="presOf" srcId="{AD507A31-41BD-4C53-A039-C7718646CBF5}" destId="{F3D89328-B9F9-458F-A998-A3F72269CF90}" srcOrd="0" destOrd="0" presId="urn:microsoft.com/office/officeart/2005/8/layout/radial6"/>
    <dgm:cxn modelId="{05F50E78-305D-4F88-B79B-42D3BAEF2CF4}" type="presOf" srcId="{B2C6A7ED-0BBF-4FCF-B4DB-CCEE01C25A79}" destId="{8EE780C3-33E3-450F-B39E-218996CFD370}" srcOrd="0" destOrd="0" presId="urn:microsoft.com/office/officeart/2005/8/layout/radial6"/>
    <dgm:cxn modelId="{C7AFAEA7-CC76-4CB0-A057-803A2EC9EFDF}" srcId="{5B3E7078-2F1D-487A-A4E4-59F77BC61B10}" destId="{4826128E-CCD7-4A79-ABEF-B936702D87EB}" srcOrd="2" destOrd="0" parTransId="{EE4EDF9E-11C1-4AC2-B2F1-8CD7EBAECCE9}" sibTransId="{424F3276-B22D-403E-A60D-96FF954BCAB4}"/>
    <dgm:cxn modelId="{02080C8E-CB90-41DB-AF62-BB779BB3BBFB}" srcId="{5B3E7078-2F1D-487A-A4E4-59F77BC61B10}" destId="{91FFD5D8-57EE-4F28-90E1-25955C3488A1}" srcOrd="8" destOrd="0" parTransId="{E41380F6-4BAE-4013-B0A6-8899846AE4B9}" sibTransId="{AD72DB4F-577B-4710-A592-2BE6AF197E80}"/>
    <dgm:cxn modelId="{C5381309-DF90-40A5-9A93-F2C34E866BD8}" srcId="{5B3E7078-2F1D-487A-A4E4-59F77BC61B10}" destId="{19F53081-5870-45C7-A9DE-14612CCA8FD3}" srcOrd="1" destOrd="0" parTransId="{B5BC1B86-BCA9-4B65-BFBA-D7A27CD11259}" sibTransId="{889A8874-3767-4EA4-81D3-E9905F55E61F}"/>
    <dgm:cxn modelId="{B473CB80-52B3-4F21-A14F-76E5EC568C61}" type="presOf" srcId="{91FFD5D8-57EE-4F28-90E1-25955C3488A1}" destId="{F66DC4F0-2373-4E3F-AF5A-C73289AC0770}" srcOrd="0" destOrd="0" presId="urn:microsoft.com/office/officeart/2005/8/layout/radial6"/>
    <dgm:cxn modelId="{547A0C1B-215C-430C-B651-143FF2B22536}" type="presOf" srcId="{02C92D98-C1B8-4199-943A-AE807A487989}" destId="{6936B3E6-DFA5-4695-8052-B0EE5270ADC9}" srcOrd="0" destOrd="0" presId="urn:microsoft.com/office/officeart/2005/8/layout/radial6"/>
    <dgm:cxn modelId="{4C4F7F23-629B-447F-A2B3-8EF3834E2B1E}" type="presOf" srcId="{6F28937A-9B97-490E-82ED-3423F56139E5}" destId="{B058215F-24C1-493D-8357-6DC994F232BB}" srcOrd="0" destOrd="0" presId="urn:microsoft.com/office/officeart/2005/8/layout/radial6"/>
    <dgm:cxn modelId="{54E97943-67F4-48C6-A4DD-3421A04C12D9}" type="presOf" srcId="{A3459A55-5FC5-49DC-9020-88BE62060A82}" destId="{B475C45E-920E-4E86-AB49-08CF5E1AA8C6}" srcOrd="0" destOrd="0" presId="urn:microsoft.com/office/officeart/2005/8/layout/radial6"/>
    <dgm:cxn modelId="{7DC938C6-6243-495B-9F46-963EDE44FB0A}" type="presOf" srcId="{2E541B28-22CF-4957-A772-9548E830095C}" destId="{78A4DCD9-9A96-4E64-971D-5EF9CD64A3CB}" srcOrd="0" destOrd="0" presId="urn:microsoft.com/office/officeart/2005/8/layout/radial6"/>
    <dgm:cxn modelId="{5B16C7B5-F031-4DE8-A24F-7D120B1A3158}" type="presOf" srcId="{69303521-D700-4443-AC62-C582DAC6A249}" destId="{713D721E-3159-4C8F-B66E-1494E33B02F9}" srcOrd="0" destOrd="0" presId="urn:microsoft.com/office/officeart/2005/8/layout/radial6"/>
    <dgm:cxn modelId="{2E8E8A60-ABE3-4DE8-B239-E2A0EBF2BE29}" type="presParOf" srcId="{1A84E361-7E60-42D4-8355-7C41452E475F}" destId="{20305581-8FB2-46BA-8776-33525C6C90DB}" srcOrd="0" destOrd="0" presId="urn:microsoft.com/office/officeart/2005/8/layout/radial6"/>
    <dgm:cxn modelId="{50C30C16-3AC1-4FB7-B262-C866373B48E1}" type="presParOf" srcId="{1A84E361-7E60-42D4-8355-7C41452E475F}" destId="{27FF94DC-F5DA-4FDB-B21D-E69D79AE0B36}" srcOrd="1" destOrd="0" presId="urn:microsoft.com/office/officeart/2005/8/layout/radial6"/>
    <dgm:cxn modelId="{59838570-E9B5-4C21-B12A-5B09494F867D}" type="presParOf" srcId="{1A84E361-7E60-42D4-8355-7C41452E475F}" destId="{5649D716-C5C4-4E9D-BE05-084ACA937437}" srcOrd="2" destOrd="0" presId="urn:microsoft.com/office/officeart/2005/8/layout/radial6"/>
    <dgm:cxn modelId="{32AEFE18-CCB1-4DAA-B863-66A37A0DE92C}" type="presParOf" srcId="{1A84E361-7E60-42D4-8355-7C41452E475F}" destId="{3F212ED5-22D7-4F3D-B574-21EC7D44804C}" srcOrd="3" destOrd="0" presId="urn:microsoft.com/office/officeart/2005/8/layout/radial6"/>
    <dgm:cxn modelId="{AA8E4BF0-6C53-4087-9911-F87CA543D1E2}" type="presParOf" srcId="{1A84E361-7E60-42D4-8355-7C41452E475F}" destId="{64B8A106-2E3A-4C7B-9DF9-DD83975C236D}" srcOrd="4" destOrd="0" presId="urn:microsoft.com/office/officeart/2005/8/layout/radial6"/>
    <dgm:cxn modelId="{51105EA1-0B90-4ACE-911B-8298FAD3B695}" type="presParOf" srcId="{1A84E361-7E60-42D4-8355-7C41452E475F}" destId="{0670765F-FD24-4608-B131-FA8FE9534950}" srcOrd="5" destOrd="0" presId="urn:microsoft.com/office/officeart/2005/8/layout/radial6"/>
    <dgm:cxn modelId="{EE84713E-305C-4CF8-A735-3E9315EB3CEC}" type="presParOf" srcId="{1A84E361-7E60-42D4-8355-7C41452E475F}" destId="{677B0447-011C-41ED-9EA1-045F4D2AF113}" srcOrd="6" destOrd="0" presId="urn:microsoft.com/office/officeart/2005/8/layout/radial6"/>
    <dgm:cxn modelId="{7150EC37-71F0-4C50-B8BF-80113A95F9C2}" type="presParOf" srcId="{1A84E361-7E60-42D4-8355-7C41452E475F}" destId="{86D089E3-7207-4367-9BBF-8409A6DE531F}" srcOrd="7" destOrd="0" presId="urn:microsoft.com/office/officeart/2005/8/layout/radial6"/>
    <dgm:cxn modelId="{39A49F4F-D3C4-41F3-B42C-59A78920D8CF}" type="presParOf" srcId="{1A84E361-7E60-42D4-8355-7C41452E475F}" destId="{0791CD0B-DB2B-451E-A7A4-F70F1B189A4C}" srcOrd="8" destOrd="0" presId="urn:microsoft.com/office/officeart/2005/8/layout/radial6"/>
    <dgm:cxn modelId="{0A78A43E-0EFC-445C-95F8-0DD435FA7299}" type="presParOf" srcId="{1A84E361-7E60-42D4-8355-7C41452E475F}" destId="{0FD5EE1C-4BA8-4C93-BB77-9D327323E4AA}" srcOrd="9" destOrd="0" presId="urn:microsoft.com/office/officeart/2005/8/layout/radial6"/>
    <dgm:cxn modelId="{DC2880CB-3634-4959-B4C9-D584101CBA08}" type="presParOf" srcId="{1A84E361-7E60-42D4-8355-7C41452E475F}" destId="{B058215F-24C1-493D-8357-6DC994F232BB}" srcOrd="10" destOrd="0" presId="urn:microsoft.com/office/officeart/2005/8/layout/radial6"/>
    <dgm:cxn modelId="{27094E2E-8163-4858-A8CE-C367A5D95AD1}" type="presParOf" srcId="{1A84E361-7E60-42D4-8355-7C41452E475F}" destId="{06A749ED-7AC1-448D-9831-31F529A77D11}" srcOrd="11" destOrd="0" presId="urn:microsoft.com/office/officeart/2005/8/layout/radial6"/>
    <dgm:cxn modelId="{619E000A-67B4-441D-A0BC-90D03B9B19EE}" type="presParOf" srcId="{1A84E361-7E60-42D4-8355-7C41452E475F}" destId="{6936B3E6-DFA5-4695-8052-B0EE5270ADC9}" srcOrd="12" destOrd="0" presId="urn:microsoft.com/office/officeart/2005/8/layout/radial6"/>
    <dgm:cxn modelId="{E3E144F7-C4B9-4878-9532-459A32DDCB36}" type="presParOf" srcId="{1A84E361-7E60-42D4-8355-7C41452E475F}" destId="{B6B47D7A-7783-4187-B5C7-40CA40AF8B6D}" srcOrd="13" destOrd="0" presId="urn:microsoft.com/office/officeart/2005/8/layout/radial6"/>
    <dgm:cxn modelId="{F997E98D-5548-4F14-AB94-6F542B83C7A7}" type="presParOf" srcId="{1A84E361-7E60-42D4-8355-7C41452E475F}" destId="{7BDEB4E8-0073-48EF-8338-12EFFC53CE00}" srcOrd="14" destOrd="0" presId="urn:microsoft.com/office/officeart/2005/8/layout/radial6"/>
    <dgm:cxn modelId="{A75841F5-5EA5-44E2-8660-23AA1BA70D01}" type="presParOf" srcId="{1A84E361-7E60-42D4-8355-7C41452E475F}" destId="{1EAF85F9-8711-4000-8853-BFC97B0EF7A5}" srcOrd="15" destOrd="0" presId="urn:microsoft.com/office/officeart/2005/8/layout/radial6"/>
    <dgm:cxn modelId="{409E8A31-02FD-47CA-A0BC-770B6FE7F748}" type="presParOf" srcId="{1A84E361-7E60-42D4-8355-7C41452E475F}" destId="{F3D89328-B9F9-458F-A998-A3F72269CF90}" srcOrd="16" destOrd="0" presId="urn:microsoft.com/office/officeart/2005/8/layout/radial6"/>
    <dgm:cxn modelId="{C2C81818-7452-4071-AC7E-2B82484FD795}" type="presParOf" srcId="{1A84E361-7E60-42D4-8355-7C41452E475F}" destId="{EDC6E0DB-2D95-415C-933E-EF01CE04067A}" srcOrd="17" destOrd="0" presId="urn:microsoft.com/office/officeart/2005/8/layout/radial6"/>
    <dgm:cxn modelId="{5BAD599B-84FA-4C29-B71D-FA7B51B0E15E}" type="presParOf" srcId="{1A84E361-7E60-42D4-8355-7C41452E475F}" destId="{65A79982-B73A-4349-8E92-B43F29CF46A3}" srcOrd="18" destOrd="0" presId="urn:microsoft.com/office/officeart/2005/8/layout/radial6"/>
    <dgm:cxn modelId="{1F6F0F42-8D56-4D5F-BA04-CD551B2D48C7}" type="presParOf" srcId="{1A84E361-7E60-42D4-8355-7C41452E475F}" destId="{E46FABA8-E192-48E2-A23C-EC29E5927C85}" srcOrd="19" destOrd="0" presId="urn:microsoft.com/office/officeart/2005/8/layout/radial6"/>
    <dgm:cxn modelId="{FD8010CB-D668-4432-9987-6AC4C5D16262}" type="presParOf" srcId="{1A84E361-7E60-42D4-8355-7C41452E475F}" destId="{0E9D1C06-F797-4D29-BF9A-020FF8B5F34C}" srcOrd="20" destOrd="0" presId="urn:microsoft.com/office/officeart/2005/8/layout/radial6"/>
    <dgm:cxn modelId="{83C1BC0D-1697-45B1-9586-839BD82E1D62}" type="presParOf" srcId="{1A84E361-7E60-42D4-8355-7C41452E475F}" destId="{93FE28D5-1F1F-420F-9777-7C4C02EC90E6}" srcOrd="21" destOrd="0" presId="urn:microsoft.com/office/officeart/2005/8/layout/radial6"/>
    <dgm:cxn modelId="{F4419607-0E4A-45D8-9B59-0EA02A774E1A}" type="presParOf" srcId="{1A84E361-7E60-42D4-8355-7C41452E475F}" destId="{78A4DCD9-9A96-4E64-971D-5EF9CD64A3CB}" srcOrd="22" destOrd="0" presId="urn:microsoft.com/office/officeart/2005/8/layout/radial6"/>
    <dgm:cxn modelId="{BA85F2B9-5FC8-44D2-B5EE-6F066E01C851}" type="presParOf" srcId="{1A84E361-7E60-42D4-8355-7C41452E475F}" destId="{E14E823F-0D6B-486F-AE02-AFE3BB7EC911}" srcOrd="23" destOrd="0" presId="urn:microsoft.com/office/officeart/2005/8/layout/radial6"/>
    <dgm:cxn modelId="{6E916475-977F-4086-A15C-CD74A8F50E28}" type="presParOf" srcId="{1A84E361-7E60-42D4-8355-7C41452E475F}" destId="{B475C45E-920E-4E86-AB49-08CF5E1AA8C6}" srcOrd="24" destOrd="0" presId="urn:microsoft.com/office/officeart/2005/8/layout/radial6"/>
    <dgm:cxn modelId="{4249E98A-AE1A-4CA0-8EF4-430ED4D5CF83}" type="presParOf" srcId="{1A84E361-7E60-42D4-8355-7C41452E475F}" destId="{F66DC4F0-2373-4E3F-AF5A-C73289AC0770}" srcOrd="25" destOrd="0" presId="urn:microsoft.com/office/officeart/2005/8/layout/radial6"/>
    <dgm:cxn modelId="{345E9F31-B5D9-4C0E-9CEB-662A2DACCF4A}" type="presParOf" srcId="{1A84E361-7E60-42D4-8355-7C41452E475F}" destId="{8AC15DE8-0CC0-4FAE-9546-49952FCCA013}" srcOrd="26" destOrd="0" presId="urn:microsoft.com/office/officeart/2005/8/layout/radial6"/>
    <dgm:cxn modelId="{ACADBB25-286C-49AB-913F-5F6A258CFDBB}" type="presParOf" srcId="{1A84E361-7E60-42D4-8355-7C41452E475F}" destId="{F32B8F79-4A73-4115-838E-6E987B0C486A}" srcOrd="27" destOrd="0" presId="urn:microsoft.com/office/officeart/2005/8/layout/radial6"/>
    <dgm:cxn modelId="{EF706299-8E95-44D6-89CB-E8633103AB6B}" type="presParOf" srcId="{1A84E361-7E60-42D4-8355-7C41452E475F}" destId="{8EE780C3-33E3-450F-B39E-218996CFD370}" srcOrd="28" destOrd="0" presId="urn:microsoft.com/office/officeart/2005/8/layout/radial6"/>
    <dgm:cxn modelId="{FE46EAB5-EF5A-48C6-96EF-4634C87667B5}" type="presParOf" srcId="{1A84E361-7E60-42D4-8355-7C41452E475F}" destId="{24AAAFC6-87B7-4B3D-A450-B1223E1510F8}" srcOrd="29" destOrd="0" presId="urn:microsoft.com/office/officeart/2005/8/layout/radial6"/>
    <dgm:cxn modelId="{B52C75F3-8E97-40B9-A599-A4340E541DA5}" type="presParOf" srcId="{1A84E361-7E60-42D4-8355-7C41452E475F}" destId="{713D721E-3159-4C8F-B66E-1494E33B02F9}" srcOrd="30" destOrd="0" presId="urn:microsoft.com/office/officeart/2005/8/layout/radial6"/>
    <dgm:cxn modelId="{3A1DC38D-3DAA-4C71-B3CE-C86460580079}" type="presParOf" srcId="{1A84E361-7E60-42D4-8355-7C41452E475F}" destId="{F939179A-6BDB-4E7B-A75A-B20D4A5ECA7C}" srcOrd="31" destOrd="0" presId="urn:microsoft.com/office/officeart/2005/8/layout/radial6"/>
    <dgm:cxn modelId="{795CAD57-EB6F-4290-810E-3D272886B906}" type="presParOf" srcId="{1A84E361-7E60-42D4-8355-7C41452E475F}" destId="{410580E1-9C5C-4AFD-8AFB-100A65699048}" srcOrd="32" destOrd="0" presId="urn:microsoft.com/office/officeart/2005/8/layout/radial6"/>
    <dgm:cxn modelId="{67BCF81C-A8ED-4205-884A-76D85088F4D7}" type="presParOf" srcId="{1A84E361-7E60-42D4-8355-7C41452E475F}" destId="{CE4F0F5D-BF01-4500-A476-95F94B332734}" srcOrd="33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1CB1D-6B34-4F8A-A0DB-598775B9C54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F54D40-A044-464C-BC5C-A7BED68E8E81}">
      <dgm:prSet phldrT="[Texte]" custT="1"/>
      <dgm:spPr/>
      <dgm:t>
        <a:bodyPr/>
        <a:lstStyle/>
        <a:p>
          <a:r>
            <a:rPr lang="fr-FR" sz="4400" dirty="0" smtClean="0">
              <a:solidFill>
                <a:srgbClr val="FFC000"/>
              </a:solidFill>
            </a:rPr>
            <a:t>SOAP</a:t>
          </a:r>
          <a:endParaRPr lang="fr-FR" sz="5700" dirty="0">
            <a:solidFill>
              <a:srgbClr val="FFC000"/>
            </a:solidFill>
          </a:endParaRPr>
        </a:p>
      </dgm:t>
    </dgm:pt>
    <dgm:pt modelId="{975448D9-8FCA-4BEA-A06D-2DD04013534A}" type="parTrans" cxnId="{A86D9D56-7254-4358-BB42-72203DB3625A}">
      <dgm:prSet/>
      <dgm:spPr/>
      <dgm:t>
        <a:bodyPr/>
        <a:lstStyle/>
        <a:p>
          <a:endParaRPr lang="fr-FR"/>
        </a:p>
      </dgm:t>
    </dgm:pt>
    <dgm:pt modelId="{16CEC8A4-1E37-467F-B742-AA7B9824EBF8}" type="sibTrans" cxnId="{A86D9D56-7254-4358-BB42-72203DB3625A}">
      <dgm:prSet/>
      <dgm:spPr/>
      <dgm:t>
        <a:bodyPr/>
        <a:lstStyle/>
        <a:p>
          <a:endParaRPr lang="fr-FR"/>
        </a:p>
      </dgm:t>
    </dgm:pt>
    <dgm:pt modelId="{235A2681-A0DA-4171-A0EF-BE705A23FEA5}">
      <dgm:prSet phldrT="[Texte]" custT="1"/>
      <dgm:spPr/>
      <dgm:t>
        <a:bodyPr/>
        <a:lstStyle/>
        <a:p>
          <a:r>
            <a:rPr lang="fr-FR" sz="1600" b="0" i="0" dirty="0" smtClean="0"/>
            <a:t>Simple Object Access Protocol</a:t>
          </a:r>
          <a:endParaRPr lang="fr-FR" sz="1600" b="0" i="0" dirty="0"/>
        </a:p>
      </dgm:t>
    </dgm:pt>
    <dgm:pt modelId="{B17278E7-216E-4E48-A992-7199312E0586}" type="parTrans" cxnId="{F1FD5CBA-7293-41A9-A000-8657545C3158}">
      <dgm:prSet/>
      <dgm:spPr/>
      <dgm:t>
        <a:bodyPr/>
        <a:lstStyle/>
        <a:p>
          <a:endParaRPr lang="fr-FR"/>
        </a:p>
      </dgm:t>
    </dgm:pt>
    <dgm:pt modelId="{7077436D-60BD-49AA-8198-F73EF64844ED}" type="sibTrans" cxnId="{F1FD5CBA-7293-41A9-A000-8657545C3158}">
      <dgm:prSet/>
      <dgm:spPr/>
      <dgm:t>
        <a:bodyPr/>
        <a:lstStyle/>
        <a:p>
          <a:endParaRPr lang="fr-FR"/>
        </a:p>
      </dgm:t>
    </dgm:pt>
    <dgm:pt modelId="{4A177ED7-1352-473B-A797-F305C2F7B6D2}">
      <dgm:prSet phldrT="[Texte]" custT="1"/>
      <dgm:spPr/>
      <dgm:t>
        <a:bodyPr/>
        <a:lstStyle/>
        <a:p>
          <a:r>
            <a:rPr lang="fr-FR" sz="1600" b="0" i="0" dirty="0" smtClean="0"/>
            <a:t>Un protocole d’échange structuré</a:t>
          </a:r>
          <a:endParaRPr lang="fr-FR" sz="1600" b="0" i="0" dirty="0"/>
        </a:p>
      </dgm:t>
    </dgm:pt>
    <dgm:pt modelId="{5FB846C5-40C8-459F-8258-19E363E0B025}" type="parTrans" cxnId="{FAA5963B-D522-4A6D-8F6C-416A961F945E}">
      <dgm:prSet/>
      <dgm:spPr/>
      <dgm:t>
        <a:bodyPr/>
        <a:lstStyle/>
        <a:p>
          <a:endParaRPr lang="fr-FR"/>
        </a:p>
      </dgm:t>
    </dgm:pt>
    <dgm:pt modelId="{7ED0713A-2352-45D5-93E9-91921FA042B6}" type="sibTrans" cxnId="{FAA5963B-D522-4A6D-8F6C-416A961F945E}">
      <dgm:prSet/>
      <dgm:spPr/>
      <dgm:t>
        <a:bodyPr/>
        <a:lstStyle/>
        <a:p>
          <a:endParaRPr lang="fr-FR"/>
        </a:p>
      </dgm:t>
    </dgm:pt>
    <dgm:pt modelId="{3E639D28-7135-42A7-B4EC-BCE528467E53}">
      <dgm:prSet phldrT="[Texte]" custT="1"/>
      <dgm:spPr/>
      <dgm:t>
        <a:bodyPr/>
        <a:lstStyle/>
        <a:p>
          <a:r>
            <a:rPr lang="fr-FR" sz="4400" dirty="0" smtClean="0">
              <a:solidFill>
                <a:srgbClr val="FFC000"/>
              </a:solidFill>
            </a:rPr>
            <a:t>REST</a:t>
          </a:r>
          <a:endParaRPr lang="fr-FR" sz="5700" dirty="0">
            <a:solidFill>
              <a:srgbClr val="FFC000"/>
            </a:solidFill>
          </a:endParaRPr>
        </a:p>
      </dgm:t>
    </dgm:pt>
    <dgm:pt modelId="{9DA80F23-DC5F-4B03-96A3-2250CA9A1726}" type="parTrans" cxnId="{76A24077-B1FE-47F8-AEAF-CF0B2ABEE5A7}">
      <dgm:prSet/>
      <dgm:spPr/>
      <dgm:t>
        <a:bodyPr/>
        <a:lstStyle/>
        <a:p>
          <a:endParaRPr lang="fr-FR"/>
        </a:p>
      </dgm:t>
    </dgm:pt>
    <dgm:pt modelId="{0895B884-69D7-47A4-9AEA-AC9181CCD731}" type="sibTrans" cxnId="{76A24077-B1FE-47F8-AEAF-CF0B2ABEE5A7}">
      <dgm:prSet/>
      <dgm:spPr/>
      <dgm:t>
        <a:bodyPr/>
        <a:lstStyle/>
        <a:p>
          <a:endParaRPr lang="fr-FR"/>
        </a:p>
      </dgm:t>
    </dgm:pt>
    <dgm:pt modelId="{94830768-F9C1-499B-AFB3-409E21D83DF5}">
      <dgm:prSet phldrT="[Texte]" custT="1"/>
      <dgm:spPr/>
      <dgm:t>
        <a:bodyPr/>
        <a:lstStyle/>
        <a:p>
          <a:r>
            <a:rPr lang="fr-FR" sz="1600" b="0" i="0" dirty="0" smtClean="0"/>
            <a:t>WSDL : la description des interfaces des services</a:t>
          </a:r>
          <a:endParaRPr lang="fr-FR" sz="1600" b="0" i="0" dirty="0"/>
        </a:p>
      </dgm:t>
    </dgm:pt>
    <dgm:pt modelId="{FF2CC12B-6D2C-41C5-B868-5FA077972080}" type="parTrans" cxnId="{65928FB6-30E5-4A22-B515-71A274C03B40}">
      <dgm:prSet/>
      <dgm:spPr/>
      <dgm:t>
        <a:bodyPr/>
        <a:lstStyle/>
        <a:p>
          <a:endParaRPr lang="fr-FR"/>
        </a:p>
      </dgm:t>
    </dgm:pt>
    <dgm:pt modelId="{9A6484C2-ACC0-4129-81B0-C2B7BC283E1B}" type="sibTrans" cxnId="{65928FB6-30E5-4A22-B515-71A274C03B40}">
      <dgm:prSet/>
      <dgm:spPr/>
      <dgm:t>
        <a:bodyPr/>
        <a:lstStyle/>
        <a:p>
          <a:endParaRPr lang="fr-FR"/>
        </a:p>
      </dgm:t>
    </dgm:pt>
    <dgm:pt modelId="{B35F146A-12B8-43F8-95AE-30B0FFF39C66}">
      <dgm:prSet phldrT="[Texte]" custT="1"/>
      <dgm:spPr/>
      <dgm:t>
        <a:bodyPr/>
        <a:lstStyle/>
        <a:p>
          <a:endParaRPr lang="fr-FR" sz="1600" b="0" i="0" dirty="0"/>
        </a:p>
      </dgm:t>
    </dgm:pt>
    <dgm:pt modelId="{BEBAB363-9A90-4849-81E3-84EECFCEF904}" type="parTrans" cxnId="{1B182E0F-9A9E-4981-AB8B-7C63ABA4CB05}">
      <dgm:prSet/>
      <dgm:spPr/>
      <dgm:t>
        <a:bodyPr/>
        <a:lstStyle/>
        <a:p>
          <a:endParaRPr lang="fr-FR"/>
        </a:p>
      </dgm:t>
    </dgm:pt>
    <dgm:pt modelId="{52CA1C7E-8A51-4F57-B76A-B482FF1E126F}" type="sibTrans" cxnId="{1B182E0F-9A9E-4981-AB8B-7C63ABA4CB05}">
      <dgm:prSet/>
      <dgm:spPr/>
      <dgm:t>
        <a:bodyPr/>
        <a:lstStyle/>
        <a:p>
          <a:endParaRPr lang="fr-FR"/>
        </a:p>
      </dgm:t>
    </dgm:pt>
    <dgm:pt modelId="{ABB731E3-B0FF-421F-9D36-0598E4304EEB}">
      <dgm:prSet phldrT="[Texte]" custT="1"/>
      <dgm:spPr/>
      <dgm:t>
        <a:bodyPr/>
        <a:lstStyle/>
        <a:p>
          <a:r>
            <a:rPr lang="fr-FR" sz="1600" b="0" i="0" dirty="0" smtClean="0"/>
            <a:t>le transport des données: HTTP,TCP/IP</a:t>
          </a:r>
          <a:endParaRPr lang="fr-FR" sz="1600" b="0" i="0" dirty="0"/>
        </a:p>
      </dgm:t>
    </dgm:pt>
    <dgm:pt modelId="{414AB3BD-711C-4C26-9AB6-A40DA7363A47}" type="parTrans" cxnId="{37406312-4B26-4867-A02A-D57243DFD459}">
      <dgm:prSet/>
      <dgm:spPr/>
      <dgm:t>
        <a:bodyPr/>
        <a:lstStyle/>
        <a:p>
          <a:endParaRPr lang="fr-FR"/>
        </a:p>
      </dgm:t>
    </dgm:pt>
    <dgm:pt modelId="{948401E3-260A-4925-A341-9D4399324CC8}" type="sibTrans" cxnId="{37406312-4B26-4867-A02A-D57243DFD459}">
      <dgm:prSet/>
      <dgm:spPr/>
      <dgm:t>
        <a:bodyPr/>
        <a:lstStyle/>
        <a:p>
          <a:endParaRPr lang="fr-FR"/>
        </a:p>
      </dgm:t>
    </dgm:pt>
    <dgm:pt modelId="{687DD79C-E73B-4861-8F6F-445EFA2908CF}">
      <dgm:prSet phldrT="[Texte]" custT="1"/>
      <dgm:spPr/>
      <dgm:t>
        <a:bodyPr/>
        <a:lstStyle/>
        <a:p>
          <a:r>
            <a:rPr lang="fr-FR" sz="1600" b="0" i="0" dirty="0" smtClean="0"/>
            <a:t>format d'échange: XML, JSON..</a:t>
          </a:r>
          <a:endParaRPr lang="fr-FR" sz="1600" b="0" i="0" dirty="0"/>
        </a:p>
      </dgm:t>
    </dgm:pt>
    <dgm:pt modelId="{11612AE8-3617-4062-8D6D-1F720AE56893}" type="parTrans" cxnId="{C19B69AF-A881-4314-8C11-9FDC42B1B165}">
      <dgm:prSet/>
      <dgm:spPr/>
      <dgm:t>
        <a:bodyPr/>
        <a:lstStyle/>
        <a:p>
          <a:endParaRPr lang="fr-FR"/>
        </a:p>
      </dgm:t>
    </dgm:pt>
    <dgm:pt modelId="{38155F33-E8AF-44E2-A10F-2105A836792E}" type="sibTrans" cxnId="{C19B69AF-A881-4314-8C11-9FDC42B1B165}">
      <dgm:prSet/>
      <dgm:spPr/>
      <dgm:t>
        <a:bodyPr/>
        <a:lstStyle/>
        <a:p>
          <a:endParaRPr lang="fr-FR"/>
        </a:p>
      </dgm:t>
    </dgm:pt>
    <dgm:pt modelId="{5AF459D8-EDAF-4E04-A54F-B808ABC4AB8F}">
      <dgm:prSet custT="1"/>
      <dgm:spPr/>
      <dgm:t>
        <a:bodyPr/>
        <a:lstStyle/>
        <a:p>
          <a:r>
            <a:rPr lang="fr-FR" sz="1600" b="0" i="0" dirty="0" smtClean="0"/>
            <a:t>format d'échange: XML, JSON..</a:t>
          </a:r>
          <a:endParaRPr lang="fr-FR" sz="1600" b="0" i="0" dirty="0"/>
        </a:p>
      </dgm:t>
    </dgm:pt>
    <dgm:pt modelId="{81CCBD47-6F34-4442-AE63-8F96A12EC5C8}" type="parTrans" cxnId="{A422BDB6-7835-4B98-A51C-AFFF76C039B5}">
      <dgm:prSet/>
      <dgm:spPr/>
      <dgm:t>
        <a:bodyPr/>
        <a:lstStyle/>
        <a:p>
          <a:endParaRPr lang="fr-FR"/>
        </a:p>
      </dgm:t>
    </dgm:pt>
    <dgm:pt modelId="{C1CBE25D-E960-4067-9174-7915150338B0}" type="sibTrans" cxnId="{A422BDB6-7835-4B98-A51C-AFFF76C039B5}">
      <dgm:prSet/>
      <dgm:spPr/>
      <dgm:t>
        <a:bodyPr/>
        <a:lstStyle/>
        <a:p>
          <a:endParaRPr lang="fr-FR"/>
        </a:p>
      </dgm:t>
    </dgm:pt>
    <dgm:pt modelId="{908A3A91-43D3-4FC8-A27C-6BA32A0826F0}">
      <dgm:prSet phldrT="[Texte]" custT="1"/>
      <dgm:spPr/>
      <dgm:t>
        <a:bodyPr/>
        <a:lstStyle/>
        <a:p>
          <a:r>
            <a:rPr lang="fr-FR" sz="1600" b="0" i="0" dirty="0" smtClean="0"/>
            <a:t>Web service</a:t>
          </a:r>
          <a:endParaRPr lang="fr-FR" sz="1600" b="0" i="0" dirty="0"/>
        </a:p>
      </dgm:t>
    </dgm:pt>
    <dgm:pt modelId="{91C6B32B-A740-47D9-A177-06A9824F7FAE}" type="parTrans" cxnId="{274103C6-991B-4D29-9800-0EF61784B68F}">
      <dgm:prSet/>
      <dgm:spPr/>
      <dgm:t>
        <a:bodyPr/>
        <a:lstStyle/>
        <a:p>
          <a:endParaRPr lang="fr-FR"/>
        </a:p>
      </dgm:t>
    </dgm:pt>
    <dgm:pt modelId="{39D5A341-BB07-4ED7-8AB7-F4FB9D9B2CBA}" type="sibTrans" cxnId="{274103C6-991B-4D29-9800-0EF61784B68F}">
      <dgm:prSet/>
      <dgm:spPr/>
      <dgm:t>
        <a:bodyPr/>
        <a:lstStyle/>
        <a:p>
          <a:endParaRPr lang="fr-FR"/>
        </a:p>
      </dgm:t>
    </dgm:pt>
    <dgm:pt modelId="{1EE934A7-60B8-4B98-BA2E-E415CAB26278}">
      <dgm:prSet phldrT="[Texte]" custT="1"/>
      <dgm:spPr/>
      <dgm:t>
        <a:bodyPr/>
        <a:lstStyle/>
        <a:p>
          <a:r>
            <a:rPr lang="fr-FR" sz="1600" b="0" i="0" dirty="0" smtClean="0"/>
            <a:t>Testes: </a:t>
          </a:r>
          <a:r>
            <a:rPr lang="fr-FR" sz="1600" b="0" i="0" dirty="0" err="1" smtClean="0"/>
            <a:t>SoapUI</a:t>
          </a:r>
          <a:r>
            <a:rPr lang="fr-FR" sz="1600" b="0" i="0" dirty="0" smtClean="0"/>
            <a:t>…</a:t>
          </a:r>
          <a:endParaRPr lang="fr-FR" sz="1600" b="0" i="0" dirty="0"/>
        </a:p>
      </dgm:t>
    </dgm:pt>
    <dgm:pt modelId="{F13AF1D0-5ED0-4081-9AC9-D5D55B36737B}" type="parTrans" cxnId="{CFC0D0F2-9734-49EC-A3FC-7E011AC3B87E}">
      <dgm:prSet/>
      <dgm:spPr/>
      <dgm:t>
        <a:bodyPr/>
        <a:lstStyle/>
        <a:p>
          <a:endParaRPr lang="fr-FR"/>
        </a:p>
      </dgm:t>
    </dgm:pt>
    <dgm:pt modelId="{72ABA083-946D-40A1-A0DD-16343C1BFB30}" type="sibTrans" cxnId="{CFC0D0F2-9734-49EC-A3FC-7E011AC3B87E}">
      <dgm:prSet/>
      <dgm:spPr/>
      <dgm:t>
        <a:bodyPr/>
        <a:lstStyle/>
        <a:p>
          <a:endParaRPr lang="fr-FR"/>
        </a:p>
      </dgm:t>
    </dgm:pt>
    <dgm:pt modelId="{C2B1C342-05DB-4456-AB84-44B185E2891C}">
      <dgm:prSet custT="1"/>
      <dgm:spPr/>
      <dgm:t>
        <a:bodyPr/>
        <a:lstStyle/>
        <a:p>
          <a:r>
            <a:rPr lang="fr-FR" sz="1600" b="0" i="0" dirty="0" smtClean="0"/>
            <a:t>Testes: </a:t>
          </a:r>
          <a:r>
            <a:rPr lang="fr-FR" sz="1600" b="0" i="0" dirty="0" err="1" smtClean="0"/>
            <a:t>PostMan</a:t>
          </a:r>
          <a:r>
            <a:rPr lang="fr-FR" sz="1600" b="0" i="0" dirty="0" smtClean="0"/>
            <a:t>…</a:t>
          </a:r>
          <a:endParaRPr lang="fr-FR" sz="1600" b="0" i="0" dirty="0"/>
        </a:p>
      </dgm:t>
    </dgm:pt>
    <dgm:pt modelId="{76BA4136-808C-4E83-98E4-F3D4858F22AE}" type="parTrans" cxnId="{EB306AB9-D321-4C39-9D2B-ABF6580CC06E}">
      <dgm:prSet/>
      <dgm:spPr/>
      <dgm:t>
        <a:bodyPr/>
        <a:lstStyle/>
        <a:p>
          <a:endParaRPr lang="fr-FR"/>
        </a:p>
      </dgm:t>
    </dgm:pt>
    <dgm:pt modelId="{F3877DB1-7664-4A84-A43C-2A0A8FD7C1E5}" type="sibTrans" cxnId="{EB306AB9-D321-4C39-9D2B-ABF6580CC06E}">
      <dgm:prSet/>
      <dgm:spPr/>
      <dgm:t>
        <a:bodyPr/>
        <a:lstStyle/>
        <a:p>
          <a:endParaRPr lang="fr-FR"/>
        </a:p>
      </dgm:t>
    </dgm:pt>
    <dgm:pt modelId="{6012E521-BDE8-479D-8A68-DBA2DB7BB51E}">
      <dgm:prSet custT="1"/>
      <dgm:spPr/>
      <dgm:t>
        <a:bodyPr/>
        <a:lstStyle/>
        <a:p>
          <a:r>
            <a:rPr lang="fr-FR" sz="1600" b="0" i="0" dirty="0" err="1" smtClean="0"/>
            <a:t>Representational</a:t>
          </a:r>
          <a:r>
            <a:rPr lang="fr-FR" sz="1600" b="0" i="0" dirty="0" smtClean="0"/>
            <a:t> State Transfer.</a:t>
          </a:r>
          <a:endParaRPr lang="fr-FR" sz="1600" b="0" i="0" dirty="0"/>
        </a:p>
      </dgm:t>
    </dgm:pt>
    <dgm:pt modelId="{B4BC9DC1-298C-4258-AA33-1AB762E63E06}" type="parTrans" cxnId="{32D967CD-1B66-4A3B-BF8F-CE61E8D072F2}">
      <dgm:prSet/>
      <dgm:spPr/>
      <dgm:t>
        <a:bodyPr/>
        <a:lstStyle/>
        <a:p>
          <a:endParaRPr lang="fr-FR"/>
        </a:p>
      </dgm:t>
    </dgm:pt>
    <dgm:pt modelId="{CAA4B7E6-C6B8-481C-9F17-D054E4AA98FF}" type="sibTrans" cxnId="{32D967CD-1B66-4A3B-BF8F-CE61E8D072F2}">
      <dgm:prSet/>
      <dgm:spPr/>
      <dgm:t>
        <a:bodyPr/>
        <a:lstStyle/>
        <a:p>
          <a:endParaRPr lang="fr-FR"/>
        </a:p>
      </dgm:t>
    </dgm:pt>
    <dgm:pt modelId="{1856A188-625E-401E-9A29-E8D39173BE80}">
      <dgm:prSet custT="1"/>
      <dgm:spPr/>
      <dgm:t>
        <a:bodyPr/>
        <a:lstStyle/>
        <a:p>
          <a:endParaRPr lang="fr-FR" sz="1600" b="0" i="0" dirty="0"/>
        </a:p>
      </dgm:t>
    </dgm:pt>
    <dgm:pt modelId="{A4EFF098-B945-4F87-8D8D-C0DAAFC55B75}" type="parTrans" cxnId="{4C8FAC9B-E02A-43E2-8A96-F95CAE449E0C}">
      <dgm:prSet/>
      <dgm:spPr/>
      <dgm:t>
        <a:bodyPr/>
        <a:lstStyle/>
        <a:p>
          <a:endParaRPr lang="fr-FR"/>
        </a:p>
      </dgm:t>
    </dgm:pt>
    <dgm:pt modelId="{EA768CF5-71C2-4984-9E6F-EA49E66F1F5D}" type="sibTrans" cxnId="{4C8FAC9B-E02A-43E2-8A96-F95CAE449E0C}">
      <dgm:prSet/>
      <dgm:spPr/>
      <dgm:t>
        <a:bodyPr/>
        <a:lstStyle/>
        <a:p>
          <a:endParaRPr lang="fr-FR"/>
        </a:p>
      </dgm:t>
    </dgm:pt>
    <dgm:pt modelId="{8C903B5F-DB41-4603-95F3-83D118E42985}">
      <dgm:prSet custT="1"/>
      <dgm:spPr/>
      <dgm:t>
        <a:bodyPr/>
        <a:lstStyle/>
        <a:p>
          <a:r>
            <a:rPr lang="fr-FR" sz="1600" b="0" i="0" dirty="0" smtClean="0"/>
            <a:t>le transport des données: HTTP</a:t>
          </a:r>
          <a:endParaRPr lang="fr-FR" sz="1600" b="0" i="0" dirty="0"/>
        </a:p>
      </dgm:t>
    </dgm:pt>
    <dgm:pt modelId="{FF04D869-619E-4ABE-BCF0-223E1F828ACA}" type="parTrans" cxnId="{CC9D32F1-F59B-4960-A8BC-995C5D2F66AF}">
      <dgm:prSet/>
      <dgm:spPr/>
      <dgm:t>
        <a:bodyPr/>
        <a:lstStyle/>
        <a:p>
          <a:endParaRPr lang="fr-FR"/>
        </a:p>
      </dgm:t>
    </dgm:pt>
    <dgm:pt modelId="{5912F690-8081-4A6B-813B-63387814DDBA}" type="sibTrans" cxnId="{CC9D32F1-F59B-4960-A8BC-995C5D2F66AF}">
      <dgm:prSet/>
      <dgm:spPr/>
      <dgm:t>
        <a:bodyPr/>
        <a:lstStyle/>
        <a:p>
          <a:endParaRPr lang="fr-FR"/>
        </a:p>
      </dgm:t>
    </dgm:pt>
    <dgm:pt modelId="{18282622-CA76-4F37-B2DA-90A5132305E3}">
      <dgm:prSet custT="1"/>
      <dgm:spPr/>
      <dgm:t>
        <a:bodyPr/>
        <a:lstStyle/>
        <a:p>
          <a:r>
            <a:rPr lang="fr-FR" sz="1600" b="0" i="0" dirty="0" smtClean="0"/>
            <a:t>Implémentation:  </a:t>
          </a:r>
          <a:r>
            <a:rPr lang="fr-FR" sz="1600" b="0" i="0" dirty="0" err="1" smtClean="0"/>
            <a:t>stateless</a:t>
          </a:r>
          <a:r>
            <a:rPr lang="fr-FR" sz="1600" b="0" i="0" dirty="0" smtClean="0"/>
            <a:t>.</a:t>
          </a:r>
          <a:endParaRPr lang="fr-FR" sz="1600" b="0" i="0" dirty="0"/>
        </a:p>
      </dgm:t>
    </dgm:pt>
    <dgm:pt modelId="{78D9034D-55CA-47BE-9F9A-2A27E100BF12}" type="parTrans" cxnId="{00D077EE-CC3D-441C-9C77-24B0C68F1678}">
      <dgm:prSet/>
      <dgm:spPr/>
      <dgm:t>
        <a:bodyPr/>
        <a:lstStyle/>
        <a:p>
          <a:endParaRPr lang="fr-FR"/>
        </a:p>
      </dgm:t>
    </dgm:pt>
    <dgm:pt modelId="{E842D563-DF99-407F-AE40-D68FB4468312}" type="sibTrans" cxnId="{00D077EE-CC3D-441C-9C77-24B0C68F1678}">
      <dgm:prSet/>
      <dgm:spPr/>
      <dgm:t>
        <a:bodyPr/>
        <a:lstStyle/>
        <a:p>
          <a:endParaRPr lang="fr-FR"/>
        </a:p>
      </dgm:t>
    </dgm:pt>
    <dgm:pt modelId="{BBEEC44D-A561-4EAB-A736-F93296E893CA}">
      <dgm:prSet phldrT="[Texte]" custT="1"/>
      <dgm:spPr/>
      <dgm:t>
        <a:bodyPr/>
        <a:lstStyle/>
        <a:p>
          <a:r>
            <a:rPr lang="fr-FR" sz="1600" b="0" i="0" dirty="0" smtClean="0"/>
            <a:t>Implémentation:  </a:t>
          </a:r>
          <a:r>
            <a:rPr lang="fr-FR" sz="1600" b="0" i="0" dirty="0" err="1" smtClean="0"/>
            <a:t>stateless</a:t>
          </a:r>
          <a:r>
            <a:rPr lang="fr-FR" sz="1600" b="0" i="0" dirty="0" smtClean="0"/>
            <a:t>/</a:t>
          </a:r>
          <a:r>
            <a:rPr lang="fr-FR" sz="1600" b="0" i="0" dirty="0" err="1" smtClean="0"/>
            <a:t>stateful</a:t>
          </a:r>
          <a:r>
            <a:rPr lang="fr-FR" sz="1600" b="0" i="0" dirty="0" smtClean="0"/>
            <a:t> </a:t>
          </a:r>
          <a:endParaRPr lang="fr-FR" sz="1600" b="0" i="0" dirty="0"/>
        </a:p>
      </dgm:t>
    </dgm:pt>
    <dgm:pt modelId="{9A7735AE-9959-4881-BFD7-FD27D98A4DA6}" type="parTrans" cxnId="{D16D7997-BBEE-474D-9E22-AE543EF8B25B}">
      <dgm:prSet/>
      <dgm:spPr/>
      <dgm:t>
        <a:bodyPr/>
        <a:lstStyle/>
        <a:p>
          <a:endParaRPr lang="fr-FR"/>
        </a:p>
      </dgm:t>
    </dgm:pt>
    <dgm:pt modelId="{2360E458-5911-40F4-BABF-E94067C2419A}" type="sibTrans" cxnId="{D16D7997-BBEE-474D-9E22-AE543EF8B25B}">
      <dgm:prSet/>
      <dgm:spPr/>
      <dgm:t>
        <a:bodyPr/>
        <a:lstStyle/>
        <a:p>
          <a:endParaRPr lang="fr-FR"/>
        </a:p>
      </dgm:t>
    </dgm:pt>
    <dgm:pt modelId="{EDA4114C-2E84-4CAB-94F0-930415F10AFC}" type="pres">
      <dgm:prSet presAssocID="{4441CB1D-6B34-4F8A-A0DB-598775B9C5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992B490-4FF6-4E2E-B12C-F0013320AB11}" type="pres">
      <dgm:prSet presAssocID="{14F54D40-A044-464C-BC5C-A7BED68E8E81}" presName="composite" presStyleCnt="0"/>
      <dgm:spPr/>
    </dgm:pt>
    <dgm:pt modelId="{411CB058-22BF-44C6-9139-6BBFAF05E04A}" type="pres">
      <dgm:prSet presAssocID="{14F54D40-A044-464C-BC5C-A7BED68E8E8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26586A-A45C-45F9-A544-F1E73134D87D}" type="pres">
      <dgm:prSet presAssocID="{14F54D40-A044-464C-BC5C-A7BED68E8E8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407D1B-C144-455D-913E-54146A82CB54}" type="pres">
      <dgm:prSet presAssocID="{16CEC8A4-1E37-467F-B742-AA7B9824EBF8}" presName="space" presStyleCnt="0"/>
      <dgm:spPr/>
    </dgm:pt>
    <dgm:pt modelId="{02A0213F-1DDE-4951-8ADF-BAC631EB9F46}" type="pres">
      <dgm:prSet presAssocID="{3E639D28-7135-42A7-B4EC-BCE528467E53}" presName="composite" presStyleCnt="0"/>
      <dgm:spPr/>
    </dgm:pt>
    <dgm:pt modelId="{DFD5A63A-2F8A-4273-8467-C66E4E49EDE8}" type="pres">
      <dgm:prSet presAssocID="{3E639D28-7135-42A7-B4EC-BCE528467E5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396885-7D68-4CDE-A6F9-76FA0AF1545A}" type="pres">
      <dgm:prSet presAssocID="{3E639D28-7135-42A7-B4EC-BCE528467E5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C12EF3-18D4-4CA3-8562-40CBDF3ABB7B}" type="presOf" srcId="{908A3A91-43D3-4FC8-A27C-6BA32A0826F0}" destId="{8B26586A-A45C-45F9-A544-F1E73134D87D}" srcOrd="0" destOrd="2" presId="urn:microsoft.com/office/officeart/2005/8/layout/hList1"/>
    <dgm:cxn modelId="{A422BDB6-7835-4B98-A51C-AFFF76C039B5}" srcId="{3E639D28-7135-42A7-B4EC-BCE528467E53}" destId="{5AF459D8-EDAF-4E04-A54F-B808ABC4AB8F}" srcOrd="2" destOrd="0" parTransId="{81CCBD47-6F34-4442-AE63-8F96A12EC5C8}" sibTransId="{C1CBE25D-E960-4067-9174-7915150338B0}"/>
    <dgm:cxn modelId="{4A2EEB97-120F-46E5-81A1-F0EC2263D197}" type="presOf" srcId="{4A177ED7-1352-473B-A797-F305C2F7B6D2}" destId="{8B26586A-A45C-45F9-A544-F1E73134D87D}" srcOrd="0" destOrd="1" presId="urn:microsoft.com/office/officeart/2005/8/layout/hList1"/>
    <dgm:cxn modelId="{EB306AB9-D321-4C39-9D2B-ABF6580CC06E}" srcId="{3E639D28-7135-42A7-B4EC-BCE528467E53}" destId="{C2B1C342-05DB-4456-AB84-44B185E2891C}" srcOrd="4" destOrd="0" parTransId="{76BA4136-808C-4E83-98E4-F3D4858F22AE}" sibTransId="{F3877DB1-7664-4A84-A43C-2A0A8FD7C1E5}"/>
    <dgm:cxn modelId="{D16D7997-BBEE-474D-9E22-AE543EF8B25B}" srcId="{14F54D40-A044-464C-BC5C-A7BED68E8E81}" destId="{BBEEC44D-A561-4EAB-A736-F93296E893CA}" srcOrd="7" destOrd="0" parTransId="{9A7735AE-9959-4881-BFD7-FD27D98A4DA6}" sibTransId="{2360E458-5911-40F4-BABF-E94067C2419A}"/>
    <dgm:cxn modelId="{EC4EC01F-D75D-4781-B7EB-5CEB65452112}" type="presOf" srcId="{6012E521-BDE8-479D-8A68-DBA2DB7BB51E}" destId="{56396885-7D68-4CDE-A6F9-76FA0AF1545A}" srcOrd="0" destOrd="0" presId="urn:microsoft.com/office/officeart/2005/8/layout/hList1"/>
    <dgm:cxn modelId="{7DD8E5D9-A922-49B3-833C-D6E2104F2ACB}" type="presOf" srcId="{14F54D40-A044-464C-BC5C-A7BED68E8E81}" destId="{411CB058-22BF-44C6-9139-6BBFAF05E04A}" srcOrd="0" destOrd="0" presId="urn:microsoft.com/office/officeart/2005/8/layout/hList1"/>
    <dgm:cxn modelId="{FAA5963B-D522-4A6D-8F6C-416A961F945E}" srcId="{14F54D40-A044-464C-BC5C-A7BED68E8E81}" destId="{4A177ED7-1352-473B-A797-F305C2F7B6D2}" srcOrd="1" destOrd="0" parTransId="{5FB846C5-40C8-459F-8258-19E363E0B025}" sibTransId="{7ED0713A-2352-45D5-93E9-91921FA042B6}"/>
    <dgm:cxn modelId="{261EDDCF-86F2-42A5-A647-785EA3A06ADF}" type="presOf" srcId="{5AF459D8-EDAF-4E04-A54F-B808ABC4AB8F}" destId="{56396885-7D68-4CDE-A6F9-76FA0AF1545A}" srcOrd="0" destOrd="2" presId="urn:microsoft.com/office/officeart/2005/8/layout/hList1"/>
    <dgm:cxn modelId="{1817D89C-48FC-4FB8-B0C8-6CE650AC3D7A}" type="presOf" srcId="{1EE934A7-60B8-4B98-BA2E-E415CAB26278}" destId="{8B26586A-A45C-45F9-A544-F1E73134D87D}" srcOrd="0" destOrd="6" presId="urn:microsoft.com/office/officeart/2005/8/layout/hList1"/>
    <dgm:cxn modelId="{274103C6-991B-4D29-9800-0EF61784B68F}" srcId="{14F54D40-A044-464C-BC5C-A7BED68E8E81}" destId="{908A3A91-43D3-4FC8-A27C-6BA32A0826F0}" srcOrd="2" destOrd="0" parTransId="{91C6B32B-A740-47D9-A177-06A9824F7FAE}" sibTransId="{39D5A341-BB07-4ED7-8AB7-F4FB9D9B2CBA}"/>
    <dgm:cxn modelId="{78DC8768-DCD5-413F-827D-4825FB96ECBF}" type="presOf" srcId="{687DD79C-E73B-4861-8F6F-445EFA2908CF}" destId="{8B26586A-A45C-45F9-A544-F1E73134D87D}" srcOrd="0" destOrd="4" presId="urn:microsoft.com/office/officeart/2005/8/layout/hList1"/>
    <dgm:cxn modelId="{0ED60EC8-97EF-482D-B553-3C0B475C82D4}" type="presOf" srcId="{4441CB1D-6B34-4F8A-A0DB-598775B9C54B}" destId="{EDA4114C-2E84-4CAB-94F0-930415F10AFC}" srcOrd="0" destOrd="0" presId="urn:microsoft.com/office/officeart/2005/8/layout/hList1"/>
    <dgm:cxn modelId="{CFC0D0F2-9734-49EC-A3FC-7E011AC3B87E}" srcId="{14F54D40-A044-464C-BC5C-A7BED68E8E81}" destId="{1EE934A7-60B8-4B98-BA2E-E415CAB26278}" srcOrd="6" destOrd="0" parTransId="{F13AF1D0-5ED0-4081-9AC9-D5D55B36737B}" sibTransId="{72ABA083-946D-40A1-A0DD-16343C1BFB30}"/>
    <dgm:cxn modelId="{AC731341-8E96-473C-A8A9-9F88ADE4464D}" type="presOf" srcId="{235A2681-A0DA-4171-A0EF-BE705A23FEA5}" destId="{8B26586A-A45C-45F9-A544-F1E73134D87D}" srcOrd="0" destOrd="0" presId="urn:microsoft.com/office/officeart/2005/8/layout/hList1"/>
    <dgm:cxn modelId="{18E37301-6638-4652-B979-0859729A9A0F}" type="presOf" srcId="{18282622-CA76-4F37-B2DA-90A5132305E3}" destId="{56396885-7D68-4CDE-A6F9-76FA0AF1545A}" srcOrd="0" destOrd="5" presId="urn:microsoft.com/office/officeart/2005/8/layout/hList1"/>
    <dgm:cxn modelId="{00D077EE-CC3D-441C-9C77-24B0C68F1678}" srcId="{3E639D28-7135-42A7-B4EC-BCE528467E53}" destId="{18282622-CA76-4F37-B2DA-90A5132305E3}" srcOrd="5" destOrd="0" parTransId="{78D9034D-55CA-47BE-9F9A-2A27E100BF12}" sibTransId="{E842D563-DF99-407F-AE40-D68FB4468312}"/>
    <dgm:cxn modelId="{65928FB6-30E5-4A22-B515-71A274C03B40}" srcId="{14F54D40-A044-464C-BC5C-A7BED68E8E81}" destId="{94830768-F9C1-499B-AFB3-409E21D83DF5}" srcOrd="3" destOrd="0" parTransId="{FF2CC12B-6D2C-41C5-B868-5FA077972080}" sibTransId="{9A6484C2-ACC0-4129-81B0-C2B7BC283E1B}"/>
    <dgm:cxn modelId="{DABE17BB-CA51-4C09-9E0F-56BB6475B8C6}" type="presOf" srcId="{3E639D28-7135-42A7-B4EC-BCE528467E53}" destId="{DFD5A63A-2F8A-4273-8467-C66E4E49EDE8}" srcOrd="0" destOrd="0" presId="urn:microsoft.com/office/officeart/2005/8/layout/hList1"/>
    <dgm:cxn modelId="{1B182E0F-9A9E-4981-AB8B-7C63ABA4CB05}" srcId="{14F54D40-A044-464C-BC5C-A7BED68E8E81}" destId="{B35F146A-12B8-43F8-95AE-30B0FFF39C66}" srcOrd="8" destOrd="0" parTransId="{BEBAB363-9A90-4849-81E3-84EECFCEF904}" sibTransId="{52CA1C7E-8A51-4F57-B76A-B482FF1E126F}"/>
    <dgm:cxn modelId="{6D0D1137-D9B3-4557-B4BF-E5C39536CB52}" type="presOf" srcId="{1856A188-625E-401E-9A29-E8D39173BE80}" destId="{56396885-7D68-4CDE-A6F9-76FA0AF1545A}" srcOrd="0" destOrd="1" presId="urn:microsoft.com/office/officeart/2005/8/layout/hList1"/>
    <dgm:cxn modelId="{66A97B96-AC8E-4A9E-ABB8-8E5C375975A2}" type="presOf" srcId="{BBEEC44D-A561-4EAB-A736-F93296E893CA}" destId="{8B26586A-A45C-45F9-A544-F1E73134D87D}" srcOrd="0" destOrd="7" presId="urn:microsoft.com/office/officeart/2005/8/layout/hList1"/>
    <dgm:cxn modelId="{A7155EAC-8046-44B3-BB92-862F561360F5}" type="presOf" srcId="{B35F146A-12B8-43F8-95AE-30B0FFF39C66}" destId="{8B26586A-A45C-45F9-A544-F1E73134D87D}" srcOrd="0" destOrd="8" presId="urn:microsoft.com/office/officeart/2005/8/layout/hList1"/>
    <dgm:cxn modelId="{DA486B10-5AC6-4F15-906A-CD4BE919A9CF}" type="presOf" srcId="{8C903B5F-DB41-4603-95F3-83D118E42985}" destId="{56396885-7D68-4CDE-A6F9-76FA0AF1545A}" srcOrd="0" destOrd="3" presId="urn:microsoft.com/office/officeart/2005/8/layout/hList1"/>
    <dgm:cxn modelId="{37406312-4B26-4867-A02A-D57243DFD459}" srcId="{14F54D40-A044-464C-BC5C-A7BED68E8E81}" destId="{ABB731E3-B0FF-421F-9D36-0598E4304EEB}" srcOrd="5" destOrd="0" parTransId="{414AB3BD-711C-4C26-9AB6-A40DA7363A47}" sibTransId="{948401E3-260A-4925-A341-9D4399324CC8}"/>
    <dgm:cxn modelId="{A86D9D56-7254-4358-BB42-72203DB3625A}" srcId="{4441CB1D-6B34-4F8A-A0DB-598775B9C54B}" destId="{14F54D40-A044-464C-BC5C-A7BED68E8E81}" srcOrd="0" destOrd="0" parTransId="{975448D9-8FCA-4BEA-A06D-2DD04013534A}" sibTransId="{16CEC8A4-1E37-467F-B742-AA7B9824EBF8}"/>
    <dgm:cxn modelId="{D7D92AE6-E085-44A8-A3D2-C57B2A20F096}" type="presOf" srcId="{C2B1C342-05DB-4456-AB84-44B185E2891C}" destId="{56396885-7D68-4CDE-A6F9-76FA0AF1545A}" srcOrd="0" destOrd="4" presId="urn:microsoft.com/office/officeart/2005/8/layout/hList1"/>
    <dgm:cxn modelId="{7CFFC5DE-E061-4E0B-A37F-A25A2DF3E8CE}" type="presOf" srcId="{94830768-F9C1-499B-AFB3-409E21D83DF5}" destId="{8B26586A-A45C-45F9-A544-F1E73134D87D}" srcOrd="0" destOrd="3" presId="urn:microsoft.com/office/officeart/2005/8/layout/hList1"/>
    <dgm:cxn modelId="{C19B69AF-A881-4314-8C11-9FDC42B1B165}" srcId="{14F54D40-A044-464C-BC5C-A7BED68E8E81}" destId="{687DD79C-E73B-4861-8F6F-445EFA2908CF}" srcOrd="4" destOrd="0" parTransId="{11612AE8-3617-4062-8D6D-1F720AE56893}" sibTransId="{38155F33-E8AF-44E2-A10F-2105A836792E}"/>
    <dgm:cxn modelId="{F1FD5CBA-7293-41A9-A000-8657545C3158}" srcId="{14F54D40-A044-464C-BC5C-A7BED68E8E81}" destId="{235A2681-A0DA-4171-A0EF-BE705A23FEA5}" srcOrd="0" destOrd="0" parTransId="{B17278E7-216E-4E48-A992-7199312E0586}" sibTransId="{7077436D-60BD-49AA-8198-F73EF64844ED}"/>
    <dgm:cxn modelId="{4C8FAC9B-E02A-43E2-8A96-F95CAE449E0C}" srcId="{3E639D28-7135-42A7-B4EC-BCE528467E53}" destId="{1856A188-625E-401E-9A29-E8D39173BE80}" srcOrd="1" destOrd="0" parTransId="{A4EFF098-B945-4F87-8D8D-C0DAAFC55B75}" sibTransId="{EA768CF5-71C2-4984-9E6F-EA49E66F1F5D}"/>
    <dgm:cxn modelId="{32D967CD-1B66-4A3B-BF8F-CE61E8D072F2}" srcId="{3E639D28-7135-42A7-B4EC-BCE528467E53}" destId="{6012E521-BDE8-479D-8A68-DBA2DB7BB51E}" srcOrd="0" destOrd="0" parTransId="{B4BC9DC1-298C-4258-AA33-1AB762E63E06}" sibTransId="{CAA4B7E6-C6B8-481C-9F17-D054E4AA98FF}"/>
    <dgm:cxn modelId="{4A0BFC3A-A957-48F8-BF38-97BAD122E355}" type="presOf" srcId="{ABB731E3-B0FF-421F-9D36-0598E4304EEB}" destId="{8B26586A-A45C-45F9-A544-F1E73134D87D}" srcOrd="0" destOrd="5" presId="urn:microsoft.com/office/officeart/2005/8/layout/hList1"/>
    <dgm:cxn modelId="{76A24077-B1FE-47F8-AEAF-CF0B2ABEE5A7}" srcId="{4441CB1D-6B34-4F8A-A0DB-598775B9C54B}" destId="{3E639D28-7135-42A7-B4EC-BCE528467E53}" srcOrd="1" destOrd="0" parTransId="{9DA80F23-DC5F-4B03-96A3-2250CA9A1726}" sibTransId="{0895B884-69D7-47A4-9AEA-AC9181CCD731}"/>
    <dgm:cxn modelId="{CC9D32F1-F59B-4960-A8BC-995C5D2F66AF}" srcId="{3E639D28-7135-42A7-B4EC-BCE528467E53}" destId="{8C903B5F-DB41-4603-95F3-83D118E42985}" srcOrd="3" destOrd="0" parTransId="{FF04D869-619E-4ABE-BCF0-223E1F828ACA}" sibTransId="{5912F690-8081-4A6B-813B-63387814DDBA}"/>
    <dgm:cxn modelId="{AA7BBCC9-570A-4DB7-B69E-F8B168872FA4}" type="presParOf" srcId="{EDA4114C-2E84-4CAB-94F0-930415F10AFC}" destId="{D992B490-4FF6-4E2E-B12C-F0013320AB11}" srcOrd="0" destOrd="0" presId="urn:microsoft.com/office/officeart/2005/8/layout/hList1"/>
    <dgm:cxn modelId="{333DDA2F-E39D-4C55-90BB-3B2AD5E3194E}" type="presParOf" srcId="{D992B490-4FF6-4E2E-B12C-F0013320AB11}" destId="{411CB058-22BF-44C6-9139-6BBFAF05E04A}" srcOrd="0" destOrd="0" presId="urn:microsoft.com/office/officeart/2005/8/layout/hList1"/>
    <dgm:cxn modelId="{339BCDAB-9335-466A-B663-1917A159EAE4}" type="presParOf" srcId="{D992B490-4FF6-4E2E-B12C-F0013320AB11}" destId="{8B26586A-A45C-45F9-A544-F1E73134D87D}" srcOrd="1" destOrd="0" presId="urn:microsoft.com/office/officeart/2005/8/layout/hList1"/>
    <dgm:cxn modelId="{EE9D7B54-DEAF-4381-A88C-2025D16A5296}" type="presParOf" srcId="{EDA4114C-2E84-4CAB-94F0-930415F10AFC}" destId="{82407D1B-C144-455D-913E-54146A82CB54}" srcOrd="1" destOrd="0" presId="urn:microsoft.com/office/officeart/2005/8/layout/hList1"/>
    <dgm:cxn modelId="{1E4F676F-215F-4F6C-B96C-AC5610D66956}" type="presParOf" srcId="{EDA4114C-2E84-4CAB-94F0-930415F10AFC}" destId="{02A0213F-1DDE-4951-8ADF-BAC631EB9F46}" srcOrd="2" destOrd="0" presId="urn:microsoft.com/office/officeart/2005/8/layout/hList1"/>
    <dgm:cxn modelId="{912615C7-1515-4C01-8C3E-F2A6329FB518}" type="presParOf" srcId="{02A0213F-1DDE-4951-8ADF-BAC631EB9F46}" destId="{DFD5A63A-2F8A-4273-8467-C66E4E49EDE8}" srcOrd="0" destOrd="0" presId="urn:microsoft.com/office/officeart/2005/8/layout/hList1"/>
    <dgm:cxn modelId="{A534530E-7D98-4A89-9FFF-205115715722}" type="presParOf" srcId="{02A0213F-1DDE-4951-8ADF-BAC631EB9F46}" destId="{56396885-7D68-4CDE-A6F9-76FA0AF154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AFF77-C7D0-4E2B-AC19-698985978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AEFA633-71A6-4474-8208-CAF37EA105A1}">
      <dgm:prSet phldrT="[Texte]" custT="1"/>
      <dgm:spPr/>
      <dgm:t>
        <a:bodyPr/>
        <a:lstStyle/>
        <a:p>
          <a:r>
            <a:rPr lang="fr-FR" sz="2800" dirty="0" smtClean="0"/>
            <a:t>MS une extension du concept de SOA plus adaptés aux contraintes du moment</a:t>
          </a:r>
          <a:endParaRPr lang="fr-FR" sz="2800" dirty="0"/>
        </a:p>
      </dgm:t>
    </dgm:pt>
    <dgm:pt modelId="{352460C9-76ED-4CD0-B71B-24B2D01BA309}" type="parTrans" cxnId="{16EE732C-CA76-4B57-AD37-2D43D9347835}">
      <dgm:prSet/>
      <dgm:spPr/>
      <dgm:t>
        <a:bodyPr/>
        <a:lstStyle/>
        <a:p>
          <a:endParaRPr lang="fr-FR"/>
        </a:p>
      </dgm:t>
    </dgm:pt>
    <dgm:pt modelId="{DAC36B3D-D5A3-4275-B332-C37885424C01}" type="sibTrans" cxnId="{16EE732C-CA76-4B57-AD37-2D43D9347835}">
      <dgm:prSet/>
      <dgm:spPr/>
      <dgm:t>
        <a:bodyPr/>
        <a:lstStyle/>
        <a:p>
          <a:endParaRPr lang="fr-FR"/>
        </a:p>
      </dgm:t>
    </dgm:pt>
    <dgm:pt modelId="{476AB0D8-9E77-456A-8267-E6F642777E3B}">
      <dgm:prSet phldrT="[Texte]" custT="1"/>
      <dgm:spPr/>
      <dgm:t>
        <a:bodyPr/>
        <a:lstStyle/>
        <a:p>
          <a:r>
            <a:rPr lang="fr-FR" sz="2400" dirty="0" smtClean="0"/>
            <a:t>Déploiement quotidien</a:t>
          </a:r>
          <a:endParaRPr lang="fr-FR" sz="2400" dirty="0"/>
        </a:p>
      </dgm:t>
    </dgm:pt>
    <dgm:pt modelId="{AF8233F7-C7F5-485F-93AF-ED6F229499A7}" type="parTrans" cxnId="{32BEE5B5-C885-4D06-94F2-9DD033034BB4}">
      <dgm:prSet/>
      <dgm:spPr/>
      <dgm:t>
        <a:bodyPr/>
        <a:lstStyle/>
        <a:p>
          <a:endParaRPr lang="fr-FR"/>
        </a:p>
      </dgm:t>
    </dgm:pt>
    <dgm:pt modelId="{0EA860AB-642C-42A4-96E3-E71B1DDF8D4A}" type="sibTrans" cxnId="{32BEE5B5-C885-4D06-94F2-9DD033034BB4}">
      <dgm:prSet/>
      <dgm:spPr/>
      <dgm:t>
        <a:bodyPr/>
        <a:lstStyle/>
        <a:p>
          <a:endParaRPr lang="fr-FR"/>
        </a:p>
      </dgm:t>
    </dgm:pt>
    <dgm:pt modelId="{BE5DC3A3-8D6A-4760-A487-A92BEC1E16BA}">
      <dgm:prSet phldrT="[Texte]" custT="1"/>
      <dgm:spPr/>
      <dgm:t>
        <a:bodyPr/>
        <a:lstStyle/>
        <a:p>
          <a:r>
            <a:rPr lang="fr-FR" sz="2800" dirty="0" smtClean="0"/>
            <a:t>Time to </a:t>
          </a:r>
          <a:r>
            <a:rPr lang="fr-FR" sz="2000" dirty="0" err="1" smtClean="0"/>
            <a:t>market</a:t>
          </a:r>
          <a:r>
            <a:rPr lang="fr-FR" sz="2800" dirty="0" smtClean="0"/>
            <a:t> réduit </a:t>
          </a:r>
          <a:endParaRPr lang="fr-FR" sz="2800" dirty="0"/>
        </a:p>
      </dgm:t>
    </dgm:pt>
    <dgm:pt modelId="{9247A2B9-5311-491C-8D4E-4777588490D7}" type="parTrans" cxnId="{3AAB711F-427D-4403-A404-8C51DCFC54E2}">
      <dgm:prSet/>
      <dgm:spPr/>
      <dgm:t>
        <a:bodyPr/>
        <a:lstStyle/>
        <a:p>
          <a:endParaRPr lang="fr-FR"/>
        </a:p>
      </dgm:t>
    </dgm:pt>
    <dgm:pt modelId="{6C9D35A2-1F28-48FC-9149-1DBB6083D924}" type="sibTrans" cxnId="{3AAB711F-427D-4403-A404-8C51DCFC54E2}">
      <dgm:prSet/>
      <dgm:spPr/>
      <dgm:t>
        <a:bodyPr/>
        <a:lstStyle/>
        <a:p>
          <a:endParaRPr lang="fr-FR"/>
        </a:p>
      </dgm:t>
    </dgm:pt>
    <dgm:pt modelId="{3735B493-B2FB-48C4-8B2B-C10F1EE8AE89}">
      <dgm:prSet phldrT="[Texte]" custT="1"/>
      <dgm:spPr/>
      <dgm:t>
        <a:bodyPr/>
        <a:lstStyle/>
        <a:p>
          <a:r>
            <a:rPr lang="fr-FR" sz="2800" dirty="0" smtClean="0"/>
            <a:t>interconnexion entre les applications internes et externes</a:t>
          </a:r>
          <a:endParaRPr lang="fr-FR" sz="2800" dirty="0"/>
        </a:p>
      </dgm:t>
    </dgm:pt>
    <dgm:pt modelId="{8DD24E90-E860-4096-8F69-DC1EB5EAB5A4}" type="parTrans" cxnId="{6C738428-92F1-448B-A193-95E9B23048CC}">
      <dgm:prSet/>
      <dgm:spPr/>
      <dgm:t>
        <a:bodyPr/>
        <a:lstStyle/>
        <a:p>
          <a:endParaRPr lang="fr-FR"/>
        </a:p>
      </dgm:t>
    </dgm:pt>
    <dgm:pt modelId="{A22EE336-E016-409E-B87E-1E4D86B60FB2}" type="sibTrans" cxnId="{6C738428-92F1-448B-A193-95E9B23048CC}">
      <dgm:prSet/>
      <dgm:spPr/>
      <dgm:t>
        <a:bodyPr/>
        <a:lstStyle/>
        <a:p>
          <a:endParaRPr lang="fr-FR"/>
        </a:p>
      </dgm:t>
    </dgm:pt>
    <dgm:pt modelId="{DD612127-0498-40A5-A22A-A332BA9652FD}">
      <dgm:prSet phldrT="[Texte]" custT="1"/>
      <dgm:spPr/>
      <dgm:t>
        <a:bodyPr/>
        <a:lstStyle/>
        <a:p>
          <a:r>
            <a:rPr lang="fr-FR" sz="2800" dirty="0" smtClean="0"/>
            <a:t>Relation client </a:t>
          </a:r>
          <a:r>
            <a:rPr lang="fr-FR" sz="2800" dirty="0" err="1" smtClean="0"/>
            <a:t>multi-canal</a:t>
          </a:r>
          <a:endParaRPr lang="fr-FR" sz="2800" dirty="0"/>
        </a:p>
      </dgm:t>
    </dgm:pt>
    <dgm:pt modelId="{C4A827A6-AD18-4B00-BA69-00633E5F3F9D}" type="parTrans" cxnId="{49FA7104-BE31-4193-9C2A-DB77F512B44E}">
      <dgm:prSet/>
      <dgm:spPr/>
      <dgm:t>
        <a:bodyPr/>
        <a:lstStyle/>
        <a:p>
          <a:endParaRPr lang="fr-FR"/>
        </a:p>
      </dgm:t>
    </dgm:pt>
    <dgm:pt modelId="{D88811B3-7FEE-4616-9372-E58531F4DF94}" type="sibTrans" cxnId="{49FA7104-BE31-4193-9C2A-DB77F512B44E}">
      <dgm:prSet/>
      <dgm:spPr/>
      <dgm:t>
        <a:bodyPr/>
        <a:lstStyle/>
        <a:p>
          <a:endParaRPr lang="fr-FR"/>
        </a:p>
      </dgm:t>
    </dgm:pt>
    <dgm:pt modelId="{5B2BD260-00EC-4CD4-A2BB-36BCD0FDEA77}" type="pres">
      <dgm:prSet presAssocID="{A29AFF77-C7D0-4E2B-AC19-698985978D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A59F1E82-8BA2-4E84-81E1-29D4FB60F9D0}" type="pres">
      <dgm:prSet presAssocID="{0AEFA633-71A6-4474-8208-CAF37EA105A1}" presName="thickLine" presStyleLbl="alignNode1" presStyleIdx="0" presStyleCnt="1"/>
      <dgm:spPr/>
    </dgm:pt>
    <dgm:pt modelId="{80EE2A20-C4A8-43A2-9BE9-DE295B86A913}" type="pres">
      <dgm:prSet presAssocID="{0AEFA633-71A6-4474-8208-CAF37EA105A1}" presName="horz1" presStyleCnt="0"/>
      <dgm:spPr/>
    </dgm:pt>
    <dgm:pt modelId="{74FBD8E4-ACC2-44AC-BFBA-3339636CAC0F}" type="pres">
      <dgm:prSet presAssocID="{0AEFA633-71A6-4474-8208-CAF37EA105A1}" presName="tx1" presStyleLbl="revTx" presStyleIdx="0" presStyleCnt="5" custScaleX="224845"/>
      <dgm:spPr/>
      <dgm:t>
        <a:bodyPr/>
        <a:lstStyle/>
        <a:p>
          <a:endParaRPr lang="fr-FR"/>
        </a:p>
      </dgm:t>
    </dgm:pt>
    <dgm:pt modelId="{F6E26A98-9FD0-4A97-9E6B-AC4D4E0E1C93}" type="pres">
      <dgm:prSet presAssocID="{0AEFA633-71A6-4474-8208-CAF37EA105A1}" presName="vert1" presStyleCnt="0"/>
      <dgm:spPr/>
    </dgm:pt>
    <dgm:pt modelId="{6961215D-26C1-4249-A103-AC15E1653CC0}" type="pres">
      <dgm:prSet presAssocID="{476AB0D8-9E77-456A-8267-E6F642777E3B}" presName="vertSpace2a" presStyleCnt="0"/>
      <dgm:spPr/>
    </dgm:pt>
    <dgm:pt modelId="{75CD0613-524E-4C61-AE02-2A1C65CB3621}" type="pres">
      <dgm:prSet presAssocID="{476AB0D8-9E77-456A-8267-E6F642777E3B}" presName="horz2" presStyleCnt="0"/>
      <dgm:spPr/>
    </dgm:pt>
    <dgm:pt modelId="{5D527F3C-0956-40C3-B2DD-09A26D7C57A8}" type="pres">
      <dgm:prSet presAssocID="{476AB0D8-9E77-456A-8267-E6F642777E3B}" presName="horzSpace2" presStyleCnt="0"/>
      <dgm:spPr/>
    </dgm:pt>
    <dgm:pt modelId="{47106120-5C71-4FDC-A4C7-95655651F689}" type="pres">
      <dgm:prSet presAssocID="{476AB0D8-9E77-456A-8267-E6F642777E3B}" presName="tx2" presStyleLbl="revTx" presStyleIdx="1" presStyleCnt="5"/>
      <dgm:spPr/>
      <dgm:t>
        <a:bodyPr/>
        <a:lstStyle/>
        <a:p>
          <a:endParaRPr lang="fr-FR"/>
        </a:p>
      </dgm:t>
    </dgm:pt>
    <dgm:pt modelId="{B8345A70-F7A4-40CF-A6F9-E441E7C80D52}" type="pres">
      <dgm:prSet presAssocID="{476AB0D8-9E77-456A-8267-E6F642777E3B}" presName="vert2" presStyleCnt="0"/>
      <dgm:spPr/>
    </dgm:pt>
    <dgm:pt modelId="{64941990-FBE3-42EF-886C-881F1EC4E209}" type="pres">
      <dgm:prSet presAssocID="{476AB0D8-9E77-456A-8267-E6F642777E3B}" presName="thinLine2b" presStyleLbl="callout" presStyleIdx="0" presStyleCnt="4"/>
      <dgm:spPr/>
    </dgm:pt>
    <dgm:pt modelId="{B47C1D7A-1C19-4DA8-B016-2FD9CF401893}" type="pres">
      <dgm:prSet presAssocID="{476AB0D8-9E77-456A-8267-E6F642777E3B}" presName="vertSpace2b" presStyleCnt="0"/>
      <dgm:spPr/>
    </dgm:pt>
    <dgm:pt modelId="{F68F34EC-2F83-46B6-969D-40316D25B5FB}" type="pres">
      <dgm:prSet presAssocID="{BE5DC3A3-8D6A-4760-A487-A92BEC1E16BA}" presName="horz2" presStyleCnt="0"/>
      <dgm:spPr/>
    </dgm:pt>
    <dgm:pt modelId="{61881CEF-E5A8-4CA6-824E-6B1E94AA9765}" type="pres">
      <dgm:prSet presAssocID="{BE5DC3A3-8D6A-4760-A487-A92BEC1E16BA}" presName="horzSpace2" presStyleCnt="0"/>
      <dgm:spPr/>
    </dgm:pt>
    <dgm:pt modelId="{33E74E80-9A26-47AE-9AE0-F025FA5AD3CC}" type="pres">
      <dgm:prSet presAssocID="{BE5DC3A3-8D6A-4760-A487-A92BEC1E16BA}" presName="tx2" presStyleLbl="revTx" presStyleIdx="2" presStyleCnt="5"/>
      <dgm:spPr/>
      <dgm:t>
        <a:bodyPr/>
        <a:lstStyle/>
        <a:p>
          <a:endParaRPr lang="fr-FR"/>
        </a:p>
      </dgm:t>
    </dgm:pt>
    <dgm:pt modelId="{96B159FE-8715-44A0-9C91-052C06CF82E8}" type="pres">
      <dgm:prSet presAssocID="{BE5DC3A3-8D6A-4760-A487-A92BEC1E16BA}" presName="vert2" presStyleCnt="0"/>
      <dgm:spPr/>
    </dgm:pt>
    <dgm:pt modelId="{3D62FAEE-04C3-42F0-A03A-EE5461C900B4}" type="pres">
      <dgm:prSet presAssocID="{BE5DC3A3-8D6A-4760-A487-A92BEC1E16BA}" presName="thinLine2b" presStyleLbl="callout" presStyleIdx="1" presStyleCnt="4"/>
      <dgm:spPr/>
    </dgm:pt>
    <dgm:pt modelId="{C6F70572-CA48-4301-BCCB-3DA0D75495BC}" type="pres">
      <dgm:prSet presAssocID="{BE5DC3A3-8D6A-4760-A487-A92BEC1E16BA}" presName="vertSpace2b" presStyleCnt="0"/>
      <dgm:spPr/>
    </dgm:pt>
    <dgm:pt modelId="{BCB18FE3-B545-4523-B35B-A1FE2232CD76}" type="pres">
      <dgm:prSet presAssocID="{3735B493-B2FB-48C4-8B2B-C10F1EE8AE89}" presName="horz2" presStyleCnt="0"/>
      <dgm:spPr/>
    </dgm:pt>
    <dgm:pt modelId="{6133A107-AF51-4B03-BD26-8188684FD27D}" type="pres">
      <dgm:prSet presAssocID="{3735B493-B2FB-48C4-8B2B-C10F1EE8AE89}" presName="horzSpace2" presStyleCnt="0"/>
      <dgm:spPr/>
    </dgm:pt>
    <dgm:pt modelId="{C6DA7F6B-DC59-4C85-AC71-50B360B6A56C}" type="pres">
      <dgm:prSet presAssocID="{3735B493-B2FB-48C4-8B2B-C10F1EE8AE89}" presName="tx2" presStyleLbl="revTx" presStyleIdx="3" presStyleCnt="5"/>
      <dgm:spPr/>
      <dgm:t>
        <a:bodyPr/>
        <a:lstStyle/>
        <a:p>
          <a:endParaRPr lang="fr-FR"/>
        </a:p>
      </dgm:t>
    </dgm:pt>
    <dgm:pt modelId="{CF406955-2E43-4BD3-88ED-21872989E4E8}" type="pres">
      <dgm:prSet presAssocID="{3735B493-B2FB-48C4-8B2B-C10F1EE8AE89}" presName="vert2" presStyleCnt="0"/>
      <dgm:spPr/>
    </dgm:pt>
    <dgm:pt modelId="{C4B9728A-4265-4A5F-A621-B3AD893EE236}" type="pres">
      <dgm:prSet presAssocID="{3735B493-B2FB-48C4-8B2B-C10F1EE8AE89}" presName="thinLine2b" presStyleLbl="callout" presStyleIdx="2" presStyleCnt="4"/>
      <dgm:spPr/>
    </dgm:pt>
    <dgm:pt modelId="{E6EA2196-1C54-483C-9819-9109F119D6AE}" type="pres">
      <dgm:prSet presAssocID="{3735B493-B2FB-48C4-8B2B-C10F1EE8AE89}" presName="vertSpace2b" presStyleCnt="0"/>
      <dgm:spPr/>
    </dgm:pt>
    <dgm:pt modelId="{3A46BBA4-CBCE-49B6-8F42-40F64D7CB62C}" type="pres">
      <dgm:prSet presAssocID="{DD612127-0498-40A5-A22A-A332BA9652FD}" presName="horz2" presStyleCnt="0"/>
      <dgm:spPr/>
    </dgm:pt>
    <dgm:pt modelId="{42EFE80E-8685-400A-86A0-617FE6A90E1A}" type="pres">
      <dgm:prSet presAssocID="{DD612127-0498-40A5-A22A-A332BA9652FD}" presName="horzSpace2" presStyleCnt="0"/>
      <dgm:spPr/>
    </dgm:pt>
    <dgm:pt modelId="{8E8E4938-CBBD-4008-A0DA-5423AB86EEA1}" type="pres">
      <dgm:prSet presAssocID="{DD612127-0498-40A5-A22A-A332BA9652FD}" presName="tx2" presStyleLbl="revTx" presStyleIdx="4" presStyleCnt="5"/>
      <dgm:spPr/>
      <dgm:t>
        <a:bodyPr/>
        <a:lstStyle/>
        <a:p>
          <a:endParaRPr lang="fr-FR"/>
        </a:p>
      </dgm:t>
    </dgm:pt>
    <dgm:pt modelId="{754E3EB9-A920-4B6E-9802-C1CC29B5BF15}" type="pres">
      <dgm:prSet presAssocID="{DD612127-0498-40A5-A22A-A332BA9652FD}" presName="vert2" presStyleCnt="0"/>
      <dgm:spPr/>
    </dgm:pt>
    <dgm:pt modelId="{083B1B2C-57C1-496E-9B73-9EAD40288E08}" type="pres">
      <dgm:prSet presAssocID="{DD612127-0498-40A5-A22A-A332BA9652FD}" presName="thinLine2b" presStyleLbl="callout" presStyleIdx="3" presStyleCnt="4"/>
      <dgm:spPr/>
    </dgm:pt>
    <dgm:pt modelId="{F7A32D6E-9959-40C6-A762-1FE858D075B6}" type="pres">
      <dgm:prSet presAssocID="{DD612127-0498-40A5-A22A-A332BA9652FD}" presName="vertSpace2b" presStyleCnt="0"/>
      <dgm:spPr/>
    </dgm:pt>
  </dgm:ptLst>
  <dgm:cxnLst>
    <dgm:cxn modelId="{889770C9-3A2F-4249-BF4C-1A884CCE1857}" type="presOf" srcId="{0AEFA633-71A6-4474-8208-CAF37EA105A1}" destId="{74FBD8E4-ACC2-44AC-BFBA-3339636CAC0F}" srcOrd="0" destOrd="0" presId="urn:microsoft.com/office/officeart/2008/layout/LinedList"/>
    <dgm:cxn modelId="{1AD1A0B2-2320-4C5D-81B3-985D3FB490F2}" type="presOf" srcId="{476AB0D8-9E77-456A-8267-E6F642777E3B}" destId="{47106120-5C71-4FDC-A4C7-95655651F689}" srcOrd="0" destOrd="0" presId="urn:microsoft.com/office/officeart/2008/layout/LinedList"/>
    <dgm:cxn modelId="{6C738428-92F1-448B-A193-95E9B23048CC}" srcId="{0AEFA633-71A6-4474-8208-CAF37EA105A1}" destId="{3735B493-B2FB-48C4-8B2B-C10F1EE8AE89}" srcOrd="2" destOrd="0" parTransId="{8DD24E90-E860-4096-8F69-DC1EB5EAB5A4}" sibTransId="{A22EE336-E016-409E-B87E-1E4D86B60FB2}"/>
    <dgm:cxn modelId="{1D1FAA50-7490-4DF0-8E12-9DCBA8600174}" type="presOf" srcId="{A29AFF77-C7D0-4E2B-AC19-698985978D88}" destId="{5B2BD260-00EC-4CD4-A2BB-36BCD0FDEA77}" srcOrd="0" destOrd="0" presId="urn:microsoft.com/office/officeart/2008/layout/LinedList"/>
    <dgm:cxn modelId="{49FA7104-BE31-4193-9C2A-DB77F512B44E}" srcId="{0AEFA633-71A6-4474-8208-CAF37EA105A1}" destId="{DD612127-0498-40A5-A22A-A332BA9652FD}" srcOrd="3" destOrd="0" parTransId="{C4A827A6-AD18-4B00-BA69-00633E5F3F9D}" sibTransId="{D88811B3-7FEE-4616-9372-E58531F4DF94}"/>
    <dgm:cxn modelId="{FD963357-FCF0-475A-94E7-E2EC946229AF}" type="presOf" srcId="{BE5DC3A3-8D6A-4760-A487-A92BEC1E16BA}" destId="{33E74E80-9A26-47AE-9AE0-F025FA5AD3CC}" srcOrd="0" destOrd="0" presId="urn:microsoft.com/office/officeart/2008/layout/LinedList"/>
    <dgm:cxn modelId="{7E0D1144-3E91-4498-861B-476E684106AC}" type="presOf" srcId="{3735B493-B2FB-48C4-8B2B-C10F1EE8AE89}" destId="{C6DA7F6B-DC59-4C85-AC71-50B360B6A56C}" srcOrd="0" destOrd="0" presId="urn:microsoft.com/office/officeart/2008/layout/LinedList"/>
    <dgm:cxn modelId="{3AAB711F-427D-4403-A404-8C51DCFC54E2}" srcId="{0AEFA633-71A6-4474-8208-CAF37EA105A1}" destId="{BE5DC3A3-8D6A-4760-A487-A92BEC1E16BA}" srcOrd="1" destOrd="0" parTransId="{9247A2B9-5311-491C-8D4E-4777588490D7}" sibTransId="{6C9D35A2-1F28-48FC-9149-1DBB6083D924}"/>
    <dgm:cxn modelId="{555A3E53-9BD3-49BA-8120-F8CC169FB0D2}" type="presOf" srcId="{DD612127-0498-40A5-A22A-A332BA9652FD}" destId="{8E8E4938-CBBD-4008-A0DA-5423AB86EEA1}" srcOrd="0" destOrd="0" presId="urn:microsoft.com/office/officeart/2008/layout/LinedList"/>
    <dgm:cxn modelId="{16EE732C-CA76-4B57-AD37-2D43D9347835}" srcId="{A29AFF77-C7D0-4E2B-AC19-698985978D88}" destId="{0AEFA633-71A6-4474-8208-CAF37EA105A1}" srcOrd="0" destOrd="0" parTransId="{352460C9-76ED-4CD0-B71B-24B2D01BA309}" sibTransId="{DAC36B3D-D5A3-4275-B332-C37885424C01}"/>
    <dgm:cxn modelId="{32BEE5B5-C885-4D06-94F2-9DD033034BB4}" srcId="{0AEFA633-71A6-4474-8208-CAF37EA105A1}" destId="{476AB0D8-9E77-456A-8267-E6F642777E3B}" srcOrd="0" destOrd="0" parTransId="{AF8233F7-C7F5-485F-93AF-ED6F229499A7}" sibTransId="{0EA860AB-642C-42A4-96E3-E71B1DDF8D4A}"/>
    <dgm:cxn modelId="{62038DE2-520D-41CA-B4E6-2D953F1EAD2F}" type="presParOf" srcId="{5B2BD260-00EC-4CD4-A2BB-36BCD0FDEA77}" destId="{A59F1E82-8BA2-4E84-81E1-29D4FB60F9D0}" srcOrd="0" destOrd="0" presId="urn:microsoft.com/office/officeart/2008/layout/LinedList"/>
    <dgm:cxn modelId="{61D6CA49-76A9-4DAA-BD96-C38236C4420D}" type="presParOf" srcId="{5B2BD260-00EC-4CD4-A2BB-36BCD0FDEA77}" destId="{80EE2A20-C4A8-43A2-9BE9-DE295B86A913}" srcOrd="1" destOrd="0" presId="urn:microsoft.com/office/officeart/2008/layout/LinedList"/>
    <dgm:cxn modelId="{6A5C01BA-BE2C-41C9-B5F3-DE7D12B29540}" type="presParOf" srcId="{80EE2A20-C4A8-43A2-9BE9-DE295B86A913}" destId="{74FBD8E4-ACC2-44AC-BFBA-3339636CAC0F}" srcOrd="0" destOrd="0" presId="urn:microsoft.com/office/officeart/2008/layout/LinedList"/>
    <dgm:cxn modelId="{F611638B-1343-4625-B29B-DB618818E1AD}" type="presParOf" srcId="{80EE2A20-C4A8-43A2-9BE9-DE295B86A913}" destId="{F6E26A98-9FD0-4A97-9E6B-AC4D4E0E1C93}" srcOrd="1" destOrd="0" presId="urn:microsoft.com/office/officeart/2008/layout/LinedList"/>
    <dgm:cxn modelId="{2DE04239-5294-4204-B8DF-A00FE56CF209}" type="presParOf" srcId="{F6E26A98-9FD0-4A97-9E6B-AC4D4E0E1C93}" destId="{6961215D-26C1-4249-A103-AC15E1653CC0}" srcOrd="0" destOrd="0" presId="urn:microsoft.com/office/officeart/2008/layout/LinedList"/>
    <dgm:cxn modelId="{86E2F3DD-D9B3-497F-BF8F-861D4C0170D5}" type="presParOf" srcId="{F6E26A98-9FD0-4A97-9E6B-AC4D4E0E1C93}" destId="{75CD0613-524E-4C61-AE02-2A1C65CB3621}" srcOrd="1" destOrd="0" presId="urn:microsoft.com/office/officeart/2008/layout/LinedList"/>
    <dgm:cxn modelId="{F4684E03-7392-49BE-A8AC-07D8A2FB1125}" type="presParOf" srcId="{75CD0613-524E-4C61-AE02-2A1C65CB3621}" destId="{5D527F3C-0956-40C3-B2DD-09A26D7C57A8}" srcOrd="0" destOrd="0" presId="urn:microsoft.com/office/officeart/2008/layout/LinedList"/>
    <dgm:cxn modelId="{A63A7F77-755F-456B-A35D-9CAC7C3E4BAD}" type="presParOf" srcId="{75CD0613-524E-4C61-AE02-2A1C65CB3621}" destId="{47106120-5C71-4FDC-A4C7-95655651F689}" srcOrd="1" destOrd="0" presId="urn:microsoft.com/office/officeart/2008/layout/LinedList"/>
    <dgm:cxn modelId="{63A42302-8F7E-4880-8228-C8ADB1883609}" type="presParOf" srcId="{75CD0613-524E-4C61-AE02-2A1C65CB3621}" destId="{B8345A70-F7A4-40CF-A6F9-E441E7C80D52}" srcOrd="2" destOrd="0" presId="urn:microsoft.com/office/officeart/2008/layout/LinedList"/>
    <dgm:cxn modelId="{AA5985E6-7C8C-412F-B4BC-0DC81F9F1AA4}" type="presParOf" srcId="{F6E26A98-9FD0-4A97-9E6B-AC4D4E0E1C93}" destId="{64941990-FBE3-42EF-886C-881F1EC4E209}" srcOrd="2" destOrd="0" presId="urn:microsoft.com/office/officeart/2008/layout/LinedList"/>
    <dgm:cxn modelId="{BA9D64C3-5970-405C-9635-3FABEC22E789}" type="presParOf" srcId="{F6E26A98-9FD0-4A97-9E6B-AC4D4E0E1C93}" destId="{B47C1D7A-1C19-4DA8-B016-2FD9CF401893}" srcOrd="3" destOrd="0" presId="urn:microsoft.com/office/officeart/2008/layout/LinedList"/>
    <dgm:cxn modelId="{CC43062B-E5F6-4B29-B520-2EA48312EB83}" type="presParOf" srcId="{F6E26A98-9FD0-4A97-9E6B-AC4D4E0E1C93}" destId="{F68F34EC-2F83-46B6-969D-40316D25B5FB}" srcOrd="4" destOrd="0" presId="urn:microsoft.com/office/officeart/2008/layout/LinedList"/>
    <dgm:cxn modelId="{FCC92520-B8FE-40A6-AEDA-141D19ED7E0C}" type="presParOf" srcId="{F68F34EC-2F83-46B6-969D-40316D25B5FB}" destId="{61881CEF-E5A8-4CA6-824E-6B1E94AA9765}" srcOrd="0" destOrd="0" presId="urn:microsoft.com/office/officeart/2008/layout/LinedList"/>
    <dgm:cxn modelId="{3DB8588B-27BC-4D4D-8160-351C84B888AA}" type="presParOf" srcId="{F68F34EC-2F83-46B6-969D-40316D25B5FB}" destId="{33E74E80-9A26-47AE-9AE0-F025FA5AD3CC}" srcOrd="1" destOrd="0" presId="urn:microsoft.com/office/officeart/2008/layout/LinedList"/>
    <dgm:cxn modelId="{E8BD7D4B-2626-42A2-9308-3ADCD8F5C0BC}" type="presParOf" srcId="{F68F34EC-2F83-46B6-969D-40316D25B5FB}" destId="{96B159FE-8715-44A0-9C91-052C06CF82E8}" srcOrd="2" destOrd="0" presId="urn:microsoft.com/office/officeart/2008/layout/LinedList"/>
    <dgm:cxn modelId="{DCD4023E-73E0-46A4-822C-A5700FE03076}" type="presParOf" srcId="{F6E26A98-9FD0-4A97-9E6B-AC4D4E0E1C93}" destId="{3D62FAEE-04C3-42F0-A03A-EE5461C900B4}" srcOrd="5" destOrd="0" presId="urn:microsoft.com/office/officeart/2008/layout/LinedList"/>
    <dgm:cxn modelId="{41289B6F-8C88-4841-B8D7-01E39EADDDD7}" type="presParOf" srcId="{F6E26A98-9FD0-4A97-9E6B-AC4D4E0E1C93}" destId="{C6F70572-CA48-4301-BCCB-3DA0D75495BC}" srcOrd="6" destOrd="0" presId="urn:microsoft.com/office/officeart/2008/layout/LinedList"/>
    <dgm:cxn modelId="{F9B76896-19C2-4116-A8C6-7B1316ECA344}" type="presParOf" srcId="{F6E26A98-9FD0-4A97-9E6B-AC4D4E0E1C93}" destId="{BCB18FE3-B545-4523-B35B-A1FE2232CD76}" srcOrd="7" destOrd="0" presId="urn:microsoft.com/office/officeart/2008/layout/LinedList"/>
    <dgm:cxn modelId="{D0B4CB8C-52F9-4E4F-AC8A-65ACDA54C116}" type="presParOf" srcId="{BCB18FE3-B545-4523-B35B-A1FE2232CD76}" destId="{6133A107-AF51-4B03-BD26-8188684FD27D}" srcOrd="0" destOrd="0" presId="urn:microsoft.com/office/officeart/2008/layout/LinedList"/>
    <dgm:cxn modelId="{EF918C6F-E8E5-4090-B56C-85D832BD8807}" type="presParOf" srcId="{BCB18FE3-B545-4523-B35B-A1FE2232CD76}" destId="{C6DA7F6B-DC59-4C85-AC71-50B360B6A56C}" srcOrd="1" destOrd="0" presId="urn:microsoft.com/office/officeart/2008/layout/LinedList"/>
    <dgm:cxn modelId="{53A9D789-72A5-4132-B1F5-BD9394FA977A}" type="presParOf" srcId="{BCB18FE3-B545-4523-B35B-A1FE2232CD76}" destId="{CF406955-2E43-4BD3-88ED-21872989E4E8}" srcOrd="2" destOrd="0" presId="urn:microsoft.com/office/officeart/2008/layout/LinedList"/>
    <dgm:cxn modelId="{23DAC8F8-54A6-4422-A920-040ED37A9B79}" type="presParOf" srcId="{F6E26A98-9FD0-4A97-9E6B-AC4D4E0E1C93}" destId="{C4B9728A-4265-4A5F-A621-B3AD893EE236}" srcOrd="8" destOrd="0" presId="urn:microsoft.com/office/officeart/2008/layout/LinedList"/>
    <dgm:cxn modelId="{222B6F84-B129-4818-8B18-98C94C6676A4}" type="presParOf" srcId="{F6E26A98-9FD0-4A97-9E6B-AC4D4E0E1C93}" destId="{E6EA2196-1C54-483C-9819-9109F119D6AE}" srcOrd="9" destOrd="0" presId="urn:microsoft.com/office/officeart/2008/layout/LinedList"/>
    <dgm:cxn modelId="{2E98E7A7-6E0F-4571-BEFE-DAA280EEBFC7}" type="presParOf" srcId="{F6E26A98-9FD0-4A97-9E6B-AC4D4E0E1C93}" destId="{3A46BBA4-CBCE-49B6-8F42-40F64D7CB62C}" srcOrd="10" destOrd="0" presId="urn:microsoft.com/office/officeart/2008/layout/LinedList"/>
    <dgm:cxn modelId="{C1A42576-F116-4E47-97D7-119A48E3F416}" type="presParOf" srcId="{3A46BBA4-CBCE-49B6-8F42-40F64D7CB62C}" destId="{42EFE80E-8685-400A-86A0-617FE6A90E1A}" srcOrd="0" destOrd="0" presId="urn:microsoft.com/office/officeart/2008/layout/LinedList"/>
    <dgm:cxn modelId="{74426C44-8B88-4E48-9630-794686BD7CAB}" type="presParOf" srcId="{3A46BBA4-CBCE-49B6-8F42-40F64D7CB62C}" destId="{8E8E4938-CBBD-4008-A0DA-5423AB86EEA1}" srcOrd="1" destOrd="0" presId="urn:microsoft.com/office/officeart/2008/layout/LinedList"/>
    <dgm:cxn modelId="{5D842E35-3431-4C69-BD96-03DFDD5D46F2}" type="presParOf" srcId="{3A46BBA4-CBCE-49B6-8F42-40F64D7CB62C}" destId="{754E3EB9-A920-4B6E-9802-C1CC29B5BF15}" srcOrd="2" destOrd="0" presId="urn:microsoft.com/office/officeart/2008/layout/LinedList"/>
    <dgm:cxn modelId="{9A92175A-CD04-4ADE-B76A-BC878D8AB4CB}" type="presParOf" srcId="{F6E26A98-9FD0-4A97-9E6B-AC4D4E0E1C93}" destId="{083B1B2C-57C1-496E-9B73-9EAD40288E08}" srcOrd="11" destOrd="0" presId="urn:microsoft.com/office/officeart/2008/layout/LinedList"/>
    <dgm:cxn modelId="{423EA777-2C5D-414D-9C78-8A68BDAFCE62}" type="presParOf" srcId="{F6E26A98-9FD0-4A97-9E6B-AC4D4E0E1C93}" destId="{F7A32D6E-9959-40C6-A762-1FE858D075B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F0F5D-BF01-4500-A476-95F94B332734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14236364"/>
            <a:gd name="adj2" fmla="val 16200000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721E-3159-4C8F-B66E-1494E33B02F9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12272727"/>
            <a:gd name="adj2" fmla="val 14236364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B8F79-4A73-4115-838E-6E987B0C486A}">
      <dsp:nvSpPr>
        <dsp:cNvPr id="0" name=""/>
        <dsp:cNvSpPr/>
      </dsp:nvSpPr>
      <dsp:spPr>
        <a:xfrm>
          <a:off x="467552" y="172611"/>
          <a:ext cx="7751695" cy="4259935"/>
        </a:xfrm>
        <a:prstGeom prst="blockArc">
          <a:avLst>
            <a:gd name="adj1" fmla="val 10309091"/>
            <a:gd name="adj2" fmla="val 12272727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5C45E-920E-4E86-AB49-08CF5E1AA8C6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8345455"/>
            <a:gd name="adj2" fmla="val 10309091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E28D5-1F1F-420F-9777-7C4C02EC90E6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6381818"/>
            <a:gd name="adj2" fmla="val 8345455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79982-B73A-4349-8E92-B43F29CF46A3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4418182"/>
            <a:gd name="adj2" fmla="val 6381818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F85F9-8711-4000-8853-BFC97B0EF7A5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2454545"/>
            <a:gd name="adj2" fmla="val 4418182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6B3E6-DFA5-4695-8052-B0EE5270ADC9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490909"/>
            <a:gd name="adj2" fmla="val 2454545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5EE1C-4BA8-4C93-BB77-9D327323E4AA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20127273"/>
            <a:gd name="adj2" fmla="val 490909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B0447-011C-41ED-9EA1-045F4D2AF113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18163636"/>
            <a:gd name="adj2" fmla="val 20127273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12ED5-22D7-4F3D-B574-21EC7D44804C}">
      <dsp:nvSpPr>
        <dsp:cNvPr id="0" name=""/>
        <dsp:cNvSpPr/>
      </dsp:nvSpPr>
      <dsp:spPr>
        <a:xfrm>
          <a:off x="628687" y="172611"/>
          <a:ext cx="7429424" cy="4259935"/>
        </a:xfrm>
        <a:prstGeom prst="blockArc">
          <a:avLst>
            <a:gd name="adj1" fmla="val 16200000"/>
            <a:gd name="adj2" fmla="val 18163636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05581-8FB2-46BA-8776-33525C6C90DB}">
      <dsp:nvSpPr>
        <dsp:cNvPr id="0" name=""/>
        <dsp:cNvSpPr/>
      </dsp:nvSpPr>
      <dsp:spPr>
        <a:xfrm>
          <a:off x="2880973" y="1771016"/>
          <a:ext cx="2924853" cy="1063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Les avantages de SOA</a:t>
          </a:r>
          <a:endParaRPr lang="fr-FR" sz="2000" kern="1200" dirty="0"/>
        </a:p>
      </dsp:txBody>
      <dsp:txXfrm>
        <a:off x="3309308" y="1926707"/>
        <a:ext cx="2068183" cy="751744"/>
      </dsp:txXfrm>
    </dsp:sp>
    <dsp:sp modelId="{27FF94DC-F5DA-4FDB-B21D-E69D79AE0B36}">
      <dsp:nvSpPr>
        <dsp:cNvPr id="0" name=""/>
        <dsp:cNvSpPr/>
      </dsp:nvSpPr>
      <dsp:spPr>
        <a:xfrm>
          <a:off x="3997497" y="1542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Un faible couplage</a:t>
          </a:r>
          <a:endParaRPr lang="fr-FR" sz="900" kern="1200" dirty="0"/>
        </a:p>
      </dsp:txBody>
      <dsp:txXfrm>
        <a:off x="4098809" y="102854"/>
        <a:ext cx="489181" cy="489181"/>
      </dsp:txXfrm>
    </dsp:sp>
    <dsp:sp modelId="{64B8A106-2E3A-4C7B-9DF9-DD83975C236D}">
      <dsp:nvSpPr>
        <dsp:cNvPr id="0" name=""/>
        <dsp:cNvSpPr/>
      </dsp:nvSpPr>
      <dsp:spPr>
        <a:xfrm>
          <a:off x="4751484" y="285721"/>
          <a:ext cx="1297881" cy="744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Une intégration facile</a:t>
          </a:r>
          <a:endParaRPr lang="fr-FR" sz="900" kern="1200" dirty="0"/>
        </a:p>
      </dsp:txBody>
      <dsp:txXfrm>
        <a:off x="4941554" y="394705"/>
        <a:ext cx="917741" cy="526220"/>
      </dsp:txXfrm>
    </dsp:sp>
    <dsp:sp modelId="{86D089E3-7207-4367-9BBF-8409A6DE531F}">
      <dsp:nvSpPr>
        <dsp:cNvPr id="0" name=""/>
        <dsp:cNvSpPr/>
      </dsp:nvSpPr>
      <dsp:spPr>
        <a:xfrm>
          <a:off x="5472911" y="1118293"/>
          <a:ext cx="1297881" cy="744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orientation service</a:t>
          </a:r>
          <a:endParaRPr lang="fr-FR" sz="900" kern="1200" dirty="0"/>
        </a:p>
      </dsp:txBody>
      <dsp:txXfrm>
        <a:off x="5662981" y="1227277"/>
        <a:ext cx="917741" cy="526220"/>
      </dsp:txXfrm>
    </dsp:sp>
    <dsp:sp modelId="{B058215F-24C1-493D-8357-6DC994F232BB}">
      <dsp:nvSpPr>
        <dsp:cNvPr id="0" name=""/>
        <dsp:cNvSpPr/>
      </dsp:nvSpPr>
      <dsp:spPr>
        <a:xfrm>
          <a:off x="5629693" y="2208730"/>
          <a:ext cx="1297881" cy="744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La sécurité</a:t>
          </a:r>
          <a:endParaRPr lang="fr-FR" sz="900" kern="1200" dirty="0"/>
        </a:p>
      </dsp:txBody>
      <dsp:txXfrm>
        <a:off x="5819763" y="2317714"/>
        <a:ext cx="917741" cy="526220"/>
      </dsp:txXfrm>
    </dsp:sp>
    <dsp:sp modelId="{B6B47D7A-7783-4187-B5C7-40CA40AF8B6D}">
      <dsp:nvSpPr>
        <dsp:cNvPr id="0" name=""/>
        <dsp:cNvSpPr/>
      </dsp:nvSpPr>
      <dsp:spPr>
        <a:xfrm>
          <a:off x="5172051" y="3210826"/>
          <a:ext cx="1297881" cy="744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L’autonomie</a:t>
          </a:r>
          <a:endParaRPr lang="fr-FR" sz="900" kern="1200" dirty="0"/>
        </a:p>
      </dsp:txBody>
      <dsp:txXfrm>
        <a:off x="5362121" y="3319810"/>
        <a:ext cx="917741" cy="526220"/>
      </dsp:txXfrm>
    </dsp:sp>
    <dsp:sp modelId="{F3D89328-B9F9-458F-A998-A3F72269CF90}">
      <dsp:nvSpPr>
        <dsp:cNvPr id="0" name=""/>
        <dsp:cNvSpPr/>
      </dsp:nvSpPr>
      <dsp:spPr>
        <a:xfrm>
          <a:off x="4521521" y="3832614"/>
          <a:ext cx="745406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i="0" kern="1200" dirty="0" smtClean="0"/>
            <a:t>encapsulation des services</a:t>
          </a:r>
          <a:r>
            <a:rPr lang="fr-FR" sz="600" b="0" i="0" kern="1200" dirty="0" smtClean="0"/>
            <a:t>: </a:t>
          </a:r>
          <a:r>
            <a:rPr lang="fr-FR" sz="500" b="0" i="0" kern="1200" dirty="0" smtClean="0"/>
            <a:t>Une boîte noire  pour les consommateurs</a:t>
          </a:r>
          <a:endParaRPr lang="fr-FR" sz="500" b="0" i="0" kern="1200" dirty="0"/>
        </a:p>
      </dsp:txBody>
      <dsp:txXfrm>
        <a:off x="4630683" y="3933926"/>
        <a:ext cx="527082" cy="489181"/>
      </dsp:txXfrm>
    </dsp:sp>
    <dsp:sp modelId="{E46FABA8-E192-48E2-A23C-EC29E5927C85}">
      <dsp:nvSpPr>
        <dsp:cNvPr id="0" name=""/>
        <dsp:cNvSpPr/>
      </dsp:nvSpPr>
      <dsp:spPr>
        <a:xfrm>
          <a:off x="3446672" y="3832614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dirty="0" smtClean="0"/>
            <a:t>Flexibilité</a:t>
          </a:r>
          <a:endParaRPr lang="fr-FR" sz="1100" kern="1200" dirty="0"/>
        </a:p>
      </dsp:txBody>
      <dsp:txXfrm>
        <a:off x="3547984" y="3933926"/>
        <a:ext cx="489181" cy="489181"/>
      </dsp:txXfrm>
    </dsp:sp>
    <dsp:sp modelId="{78A4DCD9-9A96-4E64-971D-5EF9CD64A3CB}">
      <dsp:nvSpPr>
        <dsp:cNvPr id="0" name=""/>
        <dsp:cNvSpPr/>
      </dsp:nvSpPr>
      <dsp:spPr>
        <a:xfrm>
          <a:off x="2216867" y="3210826"/>
          <a:ext cx="1297881" cy="744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La réutilisation des services : Code réutilisable</a:t>
          </a:r>
          <a:endParaRPr lang="fr-FR" sz="900" kern="1200" dirty="0"/>
        </a:p>
      </dsp:txBody>
      <dsp:txXfrm>
        <a:off x="2406937" y="3319810"/>
        <a:ext cx="917741" cy="526220"/>
      </dsp:txXfrm>
    </dsp:sp>
    <dsp:sp modelId="{F66DC4F0-2373-4E3F-AF5A-C73289AC0770}">
      <dsp:nvSpPr>
        <dsp:cNvPr id="0" name=""/>
        <dsp:cNvSpPr/>
      </dsp:nvSpPr>
      <dsp:spPr>
        <a:xfrm>
          <a:off x="1759225" y="2208730"/>
          <a:ext cx="1297881" cy="744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System modulaire</a:t>
          </a:r>
          <a:endParaRPr lang="fr-FR" sz="900" kern="1200" dirty="0"/>
        </a:p>
      </dsp:txBody>
      <dsp:txXfrm>
        <a:off x="1949295" y="2317714"/>
        <a:ext cx="917741" cy="526220"/>
      </dsp:txXfrm>
    </dsp:sp>
    <dsp:sp modelId="{8EE780C3-33E3-450F-B39E-218996CFD370}">
      <dsp:nvSpPr>
        <dsp:cNvPr id="0" name=""/>
        <dsp:cNvSpPr/>
      </dsp:nvSpPr>
      <dsp:spPr>
        <a:xfrm>
          <a:off x="1818783" y="1118293"/>
          <a:ext cx="1492327" cy="744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greater</a:t>
          </a:r>
          <a:r>
            <a:rPr lang="fr-FR" sz="900" kern="1200" dirty="0" smtClean="0"/>
            <a:t> </a:t>
          </a:r>
          <a:r>
            <a:rPr lang="fr-FR" sz="900" kern="1200" dirty="0" err="1" smtClean="0"/>
            <a:t>scalability</a:t>
          </a:r>
          <a:endParaRPr lang="fr-FR" sz="900" kern="1200" dirty="0"/>
        </a:p>
      </dsp:txBody>
      <dsp:txXfrm>
        <a:off x="2037329" y="1227277"/>
        <a:ext cx="1055235" cy="526220"/>
      </dsp:txXfrm>
    </dsp:sp>
    <dsp:sp modelId="{F939179A-6BDB-4E7B-A75A-B20D4A5ECA7C}">
      <dsp:nvSpPr>
        <dsp:cNvPr id="0" name=""/>
        <dsp:cNvSpPr/>
      </dsp:nvSpPr>
      <dsp:spPr>
        <a:xfrm>
          <a:off x="2637433" y="285721"/>
          <a:ext cx="1297881" cy="744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Réduire le cout</a:t>
          </a:r>
          <a:endParaRPr lang="fr-FR" sz="900" kern="1200" dirty="0"/>
        </a:p>
      </dsp:txBody>
      <dsp:txXfrm>
        <a:off x="2827503" y="394705"/>
        <a:ext cx="917741" cy="526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CB058-22BF-44C6-9139-6BBFAF05E04A}">
      <dsp:nvSpPr>
        <dsp:cNvPr id="0" name=""/>
        <dsp:cNvSpPr/>
      </dsp:nvSpPr>
      <dsp:spPr>
        <a:xfrm>
          <a:off x="40" y="9430"/>
          <a:ext cx="3869550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>
              <a:solidFill>
                <a:srgbClr val="FFC000"/>
              </a:solidFill>
            </a:rPr>
            <a:t>SOAP</a:t>
          </a:r>
          <a:endParaRPr lang="fr-FR" sz="5700" kern="1200" dirty="0">
            <a:solidFill>
              <a:srgbClr val="FFC000"/>
            </a:solidFill>
          </a:endParaRPr>
        </a:p>
      </dsp:txBody>
      <dsp:txXfrm>
        <a:off x="40" y="9430"/>
        <a:ext cx="3869550" cy="1267200"/>
      </dsp:txXfrm>
    </dsp:sp>
    <dsp:sp modelId="{8B26586A-A45C-45F9-A544-F1E73134D87D}">
      <dsp:nvSpPr>
        <dsp:cNvPr id="0" name=""/>
        <dsp:cNvSpPr/>
      </dsp:nvSpPr>
      <dsp:spPr>
        <a:xfrm>
          <a:off x="40" y="1276630"/>
          <a:ext cx="3869550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Simple Object Access Protocol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Un protocole d’échange structuré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Web service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WSDL : la description des interfaces des services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format d'échange: XML, JSON..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le transport des données: HTTP,TCP/IP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Testes: </a:t>
          </a:r>
          <a:r>
            <a:rPr lang="fr-FR" sz="1600" b="0" i="0" kern="1200" dirty="0" err="1" smtClean="0"/>
            <a:t>SoapUI</a:t>
          </a:r>
          <a:r>
            <a:rPr lang="fr-FR" sz="1600" b="0" i="0" kern="1200" dirty="0" smtClean="0"/>
            <a:t>…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Implémentation:  </a:t>
          </a:r>
          <a:r>
            <a:rPr lang="fr-FR" sz="1600" b="0" i="0" kern="1200" dirty="0" err="1" smtClean="0"/>
            <a:t>stateless</a:t>
          </a:r>
          <a:r>
            <a:rPr lang="fr-FR" sz="1600" b="0" i="0" kern="1200" dirty="0" smtClean="0"/>
            <a:t>/</a:t>
          </a:r>
          <a:r>
            <a:rPr lang="fr-FR" sz="1600" b="0" i="0" kern="1200" dirty="0" err="1" smtClean="0"/>
            <a:t>stateful</a:t>
          </a:r>
          <a:r>
            <a:rPr lang="fr-FR" sz="1600" b="0" i="0" kern="1200" dirty="0" smtClean="0"/>
            <a:t> 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b="0" i="0" kern="1200" dirty="0"/>
        </a:p>
      </dsp:txBody>
      <dsp:txXfrm>
        <a:off x="40" y="1276630"/>
        <a:ext cx="3869550" cy="2777939"/>
      </dsp:txXfrm>
    </dsp:sp>
    <dsp:sp modelId="{DFD5A63A-2F8A-4273-8467-C66E4E49EDE8}">
      <dsp:nvSpPr>
        <dsp:cNvPr id="0" name=""/>
        <dsp:cNvSpPr/>
      </dsp:nvSpPr>
      <dsp:spPr>
        <a:xfrm>
          <a:off x="4411328" y="9430"/>
          <a:ext cx="3869550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>
              <a:solidFill>
                <a:srgbClr val="FFC000"/>
              </a:solidFill>
            </a:rPr>
            <a:t>REST</a:t>
          </a:r>
          <a:endParaRPr lang="fr-FR" sz="5700" kern="1200" dirty="0">
            <a:solidFill>
              <a:srgbClr val="FFC000"/>
            </a:solidFill>
          </a:endParaRPr>
        </a:p>
      </dsp:txBody>
      <dsp:txXfrm>
        <a:off x="4411328" y="9430"/>
        <a:ext cx="3869550" cy="1267200"/>
      </dsp:txXfrm>
    </dsp:sp>
    <dsp:sp modelId="{56396885-7D68-4CDE-A6F9-76FA0AF1545A}">
      <dsp:nvSpPr>
        <dsp:cNvPr id="0" name=""/>
        <dsp:cNvSpPr/>
      </dsp:nvSpPr>
      <dsp:spPr>
        <a:xfrm>
          <a:off x="4411328" y="1276630"/>
          <a:ext cx="3869550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err="1" smtClean="0"/>
            <a:t>Representational</a:t>
          </a:r>
          <a:r>
            <a:rPr lang="fr-FR" sz="1600" b="0" i="0" kern="1200" dirty="0" smtClean="0"/>
            <a:t> State Transfer.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format d'échange: XML, JSON..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le transport des données: HTTP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Testes: </a:t>
          </a:r>
          <a:r>
            <a:rPr lang="fr-FR" sz="1600" b="0" i="0" kern="1200" dirty="0" err="1" smtClean="0"/>
            <a:t>PostMan</a:t>
          </a:r>
          <a:r>
            <a:rPr lang="fr-FR" sz="1600" b="0" i="0" kern="1200" dirty="0" smtClean="0"/>
            <a:t>…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Implémentation:  </a:t>
          </a:r>
          <a:r>
            <a:rPr lang="fr-FR" sz="1600" b="0" i="0" kern="1200" dirty="0" err="1" smtClean="0"/>
            <a:t>stateless</a:t>
          </a:r>
          <a:r>
            <a:rPr lang="fr-FR" sz="1600" b="0" i="0" kern="1200" dirty="0" smtClean="0"/>
            <a:t>.</a:t>
          </a:r>
          <a:endParaRPr lang="fr-FR" sz="1600" b="0" i="0" kern="1200" dirty="0"/>
        </a:p>
      </dsp:txBody>
      <dsp:txXfrm>
        <a:off x="4411328" y="1276630"/>
        <a:ext cx="3869550" cy="2777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F1E82-8BA2-4E84-81E1-29D4FB60F9D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BD8E4-ACC2-44AC-BFBA-3339636CAC0F}">
      <dsp:nvSpPr>
        <dsp:cNvPr id="0" name=""/>
        <dsp:cNvSpPr/>
      </dsp:nvSpPr>
      <dsp:spPr>
        <a:xfrm>
          <a:off x="0" y="0"/>
          <a:ext cx="2959892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MS une extension du concept de SOA plus adaptés aux contraintes du moment</a:t>
          </a:r>
          <a:endParaRPr lang="fr-FR" sz="2800" kern="1200" dirty="0"/>
        </a:p>
      </dsp:txBody>
      <dsp:txXfrm>
        <a:off x="0" y="0"/>
        <a:ext cx="2959892" cy="4525963"/>
      </dsp:txXfrm>
    </dsp:sp>
    <dsp:sp modelId="{47106120-5C71-4FDC-A4C7-95655651F689}">
      <dsp:nvSpPr>
        <dsp:cNvPr id="0" name=""/>
        <dsp:cNvSpPr/>
      </dsp:nvSpPr>
      <dsp:spPr>
        <a:xfrm>
          <a:off x="3058623" y="53204"/>
          <a:ext cx="5166927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Déploiement quotidien</a:t>
          </a:r>
          <a:endParaRPr lang="fr-FR" sz="2400" kern="1200" dirty="0"/>
        </a:p>
      </dsp:txBody>
      <dsp:txXfrm>
        <a:off x="3058623" y="53204"/>
        <a:ext cx="5166927" cy="1064087"/>
      </dsp:txXfrm>
    </dsp:sp>
    <dsp:sp modelId="{64941990-FBE3-42EF-886C-881F1EC4E209}">
      <dsp:nvSpPr>
        <dsp:cNvPr id="0" name=""/>
        <dsp:cNvSpPr/>
      </dsp:nvSpPr>
      <dsp:spPr>
        <a:xfrm>
          <a:off x="2959892" y="1117291"/>
          <a:ext cx="526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74E80-9A26-47AE-9AE0-F025FA5AD3CC}">
      <dsp:nvSpPr>
        <dsp:cNvPr id="0" name=""/>
        <dsp:cNvSpPr/>
      </dsp:nvSpPr>
      <dsp:spPr>
        <a:xfrm>
          <a:off x="3058623" y="1170496"/>
          <a:ext cx="5166927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Time to </a:t>
          </a:r>
          <a:r>
            <a:rPr lang="fr-FR" sz="2000" kern="1200" dirty="0" err="1" smtClean="0"/>
            <a:t>market</a:t>
          </a:r>
          <a:r>
            <a:rPr lang="fr-FR" sz="2800" kern="1200" dirty="0" smtClean="0"/>
            <a:t> réduit </a:t>
          </a:r>
          <a:endParaRPr lang="fr-FR" sz="2800" kern="1200" dirty="0"/>
        </a:p>
      </dsp:txBody>
      <dsp:txXfrm>
        <a:off x="3058623" y="1170496"/>
        <a:ext cx="5166927" cy="1064087"/>
      </dsp:txXfrm>
    </dsp:sp>
    <dsp:sp modelId="{3D62FAEE-04C3-42F0-A03A-EE5461C900B4}">
      <dsp:nvSpPr>
        <dsp:cNvPr id="0" name=""/>
        <dsp:cNvSpPr/>
      </dsp:nvSpPr>
      <dsp:spPr>
        <a:xfrm>
          <a:off x="2959892" y="2234583"/>
          <a:ext cx="526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A7F6B-DC59-4C85-AC71-50B360B6A56C}">
      <dsp:nvSpPr>
        <dsp:cNvPr id="0" name=""/>
        <dsp:cNvSpPr/>
      </dsp:nvSpPr>
      <dsp:spPr>
        <a:xfrm>
          <a:off x="3058623" y="2287788"/>
          <a:ext cx="5166927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interconnexion entre les applications internes et externes</a:t>
          </a:r>
          <a:endParaRPr lang="fr-FR" sz="2800" kern="1200" dirty="0"/>
        </a:p>
      </dsp:txBody>
      <dsp:txXfrm>
        <a:off x="3058623" y="2287788"/>
        <a:ext cx="5166927" cy="1064087"/>
      </dsp:txXfrm>
    </dsp:sp>
    <dsp:sp modelId="{C4B9728A-4265-4A5F-A621-B3AD893EE236}">
      <dsp:nvSpPr>
        <dsp:cNvPr id="0" name=""/>
        <dsp:cNvSpPr/>
      </dsp:nvSpPr>
      <dsp:spPr>
        <a:xfrm>
          <a:off x="2959892" y="3351875"/>
          <a:ext cx="526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E4938-CBBD-4008-A0DA-5423AB86EEA1}">
      <dsp:nvSpPr>
        <dsp:cNvPr id="0" name=""/>
        <dsp:cNvSpPr/>
      </dsp:nvSpPr>
      <dsp:spPr>
        <a:xfrm>
          <a:off x="3058623" y="3405079"/>
          <a:ext cx="5166927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Relation client </a:t>
          </a:r>
          <a:r>
            <a:rPr lang="fr-FR" sz="2800" kern="1200" dirty="0" err="1" smtClean="0"/>
            <a:t>multi-canal</a:t>
          </a:r>
          <a:endParaRPr lang="fr-FR" sz="2800" kern="1200" dirty="0"/>
        </a:p>
      </dsp:txBody>
      <dsp:txXfrm>
        <a:off x="3058623" y="3405079"/>
        <a:ext cx="5166927" cy="1064087"/>
      </dsp:txXfrm>
    </dsp:sp>
    <dsp:sp modelId="{083B1B2C-57C1-496E-9B73-9EAD40288E08}">
      <dsp:nvSpPr>
        <dsp:cNvPr id="0" name=""/>
        <dsp:cNvSpPr/>
      </dsp:nvSpPr>
      <dsp:spPr>
        <a:xfrm>
          <a:off x="2959892" y="4469167"/>
          <a:ext cx="526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66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7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28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8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7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5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27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18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7625-6F9F-42D7-B556-45CDC388339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11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7772400" cy="2952327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M2A</a:t>
            </a:r>
            <a:r>
              <a:rPr lang="fr-FR" sz="3200" b="1" dirty="0" smtClean="0"/>
              <a:t> </a:t>
            </a:r>
            <a:br>
              <a:rPr lang="fr-FR" sz="3200" b="1" dirty="0" smtClean="0"/>
            </a:b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Architecture</a:t>
            </a:r>
            <a:endParaRPr lang="fr-FR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n-tiers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POC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https://github.com/aminebarrima/CoffeeMachine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305050"/>
            <a:ext cx="48672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5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architectures populaires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2801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115616" y="1556792"/>
            <a:ext cx="6684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architecture de </a:t>
            </a:r>
            <a:r>
              <a:rPr lang="fr-FR" dirty="0" err="1"/>
              <a:t>microservices</a:t>
            </a:r>
            <a:r>
              <a:rPr lang="fr-FR" dirty="0"/>
              <a:t> se différencie d'une </a:t>
            </a:r>
            <a:r>
              <a:rPr lang="fr-FR" dirty="0" smtClean="0"/>
              <a:t>approche</a:t>
            </a:r>
          </a:p>
          <a:p>
            <a:r>
              <a:rPr lang="fr-FR" dirty="0" smtClean="0"/>
              <a:t> </a:t>
            </a:r>
            <a:r>
              <a:rPr lang="fr-FR" dirty="0"/>
              <a:t>monolithique classique par le fait qu'elle </a:t>
            </a:r>
            <a:r>
              <a:rPr lang="fr-FR" b="1" dirty="0"/>
              <a:t>décompose une </a:t>
            </a:r>
            <a:r>
              <a:rPr lang="fr-FR" b="1" dirty="0" smtClean="0"/>
              <a:t>application</a:t>
            </a:r>
          </a:p>
          <a:p>
            <a:r>
              <a:rPr lang="fr-FR" b="1" dirty="0" smtClean="0"/>
              <a:t> </a:t>
            </a:r>
            <a:r>
              <a:rPr lang="fr-FR" b="1" dirty="0"/>
              <a:t>pour en isoler les fonctions clés</a:t>
            </a:r>
          </a:p>
        </p:txBody>
      </p:sp>
    </p:spTree>
    <p:extLst>
      <p:ext uri="{BB962C8B-B14F-4D97-AF65-F5344CB8AC3E}">
        <p14:creationId xmlns:p14="http://schemas.microsoft.com/office/powerpoint/2010/main" val="2079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 de SOA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58185"/>
              </p:ext>
            </p:extLst>
          </p:nvPr>
        </p:nvGraphicFramePr>
        <p:xfrm>
          <a:off x="457200" y="1600200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9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914864919"/>
              </p:ext>
            </p:extLst>
          </p:nvPr>
        </p:nvGraphicFramePr>
        <p:xfrm>
          <a:off x="611560" y="1397000"/>
          <a:ext cx="82809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fr-FR" dirty="0" smtClean="0"/>
              <a:t>Implémentation de l’architecture SOA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99592" y="616530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D’autres implémentations </a:t>
            </a:r>
            <a:r>
              <a:rPr lang="fr-FR" dirty="0" smtClean="0"/>
              <a:t>:RMI,JMS, </a:t>
            </a:r>
            <a:r>
              <a:rPr lang="fr-FR" dirty="0" smtClean="0"/>
              <a:t>JINI , COBRA…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MicroService</a:t>
            </a:r>
            <a:r>
              <a:rPr lang="fr-FR" dirty="0"/>
              <a:t> Vs SOA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2507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3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6317"/>
            <a:ext cx="6408712" cy="578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n savoir plus sur l'architecture des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44835"/>
            <a:ext cx="459105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43608" y="404664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L'ARCHITECTURE DES MICROSERVICES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www.akana.com/sites/akana/files/image/2019-05/Gateway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84847"/>
            <a:ext cx="5976664" cy="3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403648" y="476672"/>
            <a:ext cx="5976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API Proxy </a:t>
            </a:r>
            <a:r>
              <a:rPr lang="en-US" sz="2400" b="1" dirty="0" err="1" smtClean="0">
                <a:solidFill>
                  <a:srgbClr val="FF0000"/>
                </a:solidFill>
              </a:rPr>
              <a:t>ou</a:t>
            </a:r>
            <a:r>
              <a:rPr lang="en-US" sz="2400" b="1" dirty="0" smtClean="0">
                <a:solidFill>
                  <a:srgbClr val="FF0000"/>
                </a:solidFill>
              </a:rPr>
              <a:t> API </a:t>
            </a:r>
            <a:r>
              <a:rPr lang="en-US" sz="2400" b="1" dirty="0">
                <a:solidFill>
                  <a:srgbClr val="FF0000"/>
                </a:solidFill>
              </a:rPr>
              <a:t>MANGER(</a:t>
            </a:r>
            <a:r>
              <a:rPr lang="en-US" sz="1600" b="1" dirty="0">
                <a:solidFill>
                  <a:srgbClr val="FF0000"/>
                </a:solidFill>
              </a:rPr>
              <a:t>API Gateway</a:t>
            </a:r>
            <a:r>
              <a:rPr lang="en-US" sz="2400" b="1" dirty="0">
                <a:solidFill>
                  <a:srgbClr val="FF0000"/>
                </a:solidFill>
              </a:rPr>
              <a:t>)?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29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4797152"/>
            <a:ext cx="7560840" cy="1573635"/>
          </a:xfrm>
        </p:spPr>
        <p:txBody>
          <a:bodyPr/>
          <a:lstStyle/>
          <a:p>
            <a:r>
              <a:rPr lang="fr-FR" dirty="0" smtClean="0"/>
              <a:t>*</a:t>
            </a:r>
            <a:r>
              <a:rPr lang="fr-FR" dirty="0" err="1" smtClean="0"/>
              <a:t>Nginx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3182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7589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5207</TotalTime>
  <Words>187</Words>
  <Application>Microsoft Office PowerPoint</Application>
  <PresentationFormat>Affichage à l'écran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M2A  Architecture</vt:lpstr>
      <vt:lpstr>Les architectures populaires</vt:lpstr>
      <vt:lpstr>Les avantages de SOA</vt:lpstr>
      <vt:lpstr>Présentation PowerPoint</vt:lpstr>
      <vt:lpstr>MicroService Vs SOA</vt:lpstr>
      <vt:lpstr>Présentation PowerPoint</vt:lpstr>
      <vt:lpstr>Présentation PowerPoint</vt:lpstr>
      <vt:lpstr>Présentation PowerPoint</vt:lpstr>
      <vt:lpstr>API Manager</vt:lpstr>
      <vt:lpstr>Architecture n-tiers </vt:lpstr>
    </vt:vector>
  </TitlesOfParts>
  <Company>SIACI Saint Honoré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Principaux objectifs de SOA</dc:title>
  <dc:creator>BARRIMA, Amine</dc:creator>
  <cp:lastModifiedBy>BARRIMA, Amine</cp:lastModifiedBy>
  <cp:revision>37</cp:revision>
  <dcterms:created xsi:type="dcterms:W3CDTF">2020-10-07T10:11:59Z</dcterms:created>
  <dcterms:modified xsi:type="dcterms:W3CDTF">2020-10-12T13:09:26Z</dcterms:modified>
</cp:coreProperties>
</file>