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00" r:id="rId1"/>
  </p:sldMasterIdLst>
  <p:notesMasterIdLst>
    <p:notesMasterId r:id="rId7"/>
  </p:notesMasterIdLst>
  <p:handoutMasterIdLst>
    <p:handoutMasterId r:id="rId8"/>
  </p:handoutMasterIdLst>
  <p:sldIdLst>
    <p:sldId id="916" r:id="rId2"/>
    <p:sldId id="946" r:id="rId3"/>
    <p:sldId id="1035" r:id="rId4"/>
    <p:sldId id="1036" r:id="rId5"/>
    <p:sldId id="1037" r:id="rId6"/>
  </p:sldIdLst>
  <p:sldSz cx="9144000" cy="6858000" type="screen4x3"/>
  <p:notesSz cx="7099300" cy="10234613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  <p15:guide id="3" pos="2142">
          <p15:clr>
            <a:srgbClr val="A4A3A4"/>
          </p15:clr>
        </p15:guide>
        <p15:guide id="4" orient="horz" pos="3224">
          <p15:clr>
            <a:srgbClr val="A4A3A4"/>
          </p15:clr>
        </p15:guide>
        <p15:guide id="5" pos="2236">
          <p15:clr>
            <a:srgbClr val="A4A3A4"/>
          </p15:clr>
        </p15:guide>
        <p15:guide id="6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933"/>
    <a:srgbClr val="C7FA84"/>
    <a:srgbClr val="1F8F1F"/>
    <a:srgbClr val="BFBFBF"/>
    <a:srgbClr val="FBBF74"/>
    <a:srgbClr val="D9D9D9"/>
    <a:srgbClr val="FFF2CC"/>
    <a:srgbClr val="F99518"/>
    <a:srgbClr val="DBF5F9"/>
    <a:srgbClr val="FE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903" autoAdjust="0"/>
    <p:restoredTop sz="94270" autoAdjust="0"/>
  </p:normalViewPr>
  <p:slideViewPr>
    <p:cSldViewPr snapToObjects="1">
      <p:cViewPr varScale="1">
        <p:scale>
          <a:sx n="128" d="100"/>
          <a:sy n="128" d="100"/>
        </p:scale>
        <p:origin x="-1522" y="-77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9456"/>
    </p:cViewPr>
  </p:outlineViewPr>
  <p:notesTextViewPr>
    <p:cViewPr>
      <p:scale>
        <a:sx n="50" d="100"/>
        <a:sy n="50" d="100"/>
      </p:scale>
      <p:origin x="0" y="0"/>
    </p:cViewPr>
  </p:notesTextViewPr>
  <p:sorterViewPr>
    <p:cViewPr varScale="1">
      <p:scale>
        <a:sx n="1" d="1"/>
        <a:sy n="1" d="1"/>
      </p:scale>
      <p:origin x="0" y="-4104"/>
    </p:cViewPr>
  </p:sorterViewPr>
  <p:notesViewPr>
    <p:cSldViewPr snapToObjects="1">
      <p:cViewPr varScale="1">
        <p:scale>
          <a:sx n="50" d="100"/>
          <a:sy n="50" d="100"/>
        </p:scale>
        <p:origin x="2040" y="48"/>
      </p:cViewPr>
      <p:guideLst>
        <p:guide orient="horz" pos="3110"/>
        <p:guide orient="horz" pos="3224"/>
        <p:guide pos="2141"/>
        <p:guide pos="2142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137" cy="511731"/>
          </a:xfrm>
          <a:prstGeom prst="rect">
            <a:avLst/>
          </a:prstGeom>
        </p:spPr>
        <p:txBody>
          <a:bodyPr vert="horz" wrap="square" lIns="94604" tIns="47302" rIns="94604" bIns="4730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1731"/>
          </a:xfrm>
          <a:prstGeom prst="rect">
            <a:avLst/>
          </a:prstGeom>
        </p:spPr>
        <p:txBody>
          <a:bodyPr vert="horz" wrap="square" lIns="94604" tIns="47302" rIns="94604" bIns="4730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E3C78AC-414F-4731-886F-E054C59B866D}" type="datetime1">
              <a:rPr lang="fr-FR"/>
              <a:pPr>
                <a:defRPr/>
              </a:pPr>
              <a:t>12/10/2020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239"/>
            <a:ext cx="3077137" cy="511731"/>
          </a:xfrm>
          <a:prstGeom prst="rect">
            <a:avLst/>
          </a:prstGeom>
        </p:spPr>
        <p:txBody>
          <a:bodyPr vert="horz" wrap="square" lIns="94604" tIns="47302" rIns="94604" bIns="4730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0506" y="9721239"/>
            <a:ext cx="3077137" cy="511731"/>
          </a:xfrm>
          <a:prstGeom prst="rect">
            <a:avLst/>
          </a:prstGeom>
        </p:spPr>
        <p:txBody>
          <a:bodyPr vert="horz" wrap="square" lIns="94604" tIns="47302" rIns="94604" bIns="4730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9FC926-7964-41BE-AA21-CCE44349141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90837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137" cy="511731"/>
          </a:xfrm>
          <a:prstGeom prst="rect">
            <a:avLst/>
          </a:prstGeom>
        </p:spPr>
        <p:txBody>
          <a:bodyPr vert="horz" wrap="square" lIns="94604" tIns="47302" rIns="94604" bIns="4730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0506" y="1"/>
            <a:ext cx="3077137" cy="511731"/>
          </a:xfrm>
          <a:prstGeom prst="rect">
            <a:avLst/>
          </a:prstGeom>
        </p:spPr>
        <p:txBody>
          <a:bodyPr vert="horz" wrap="square" lIns="94604" tIns="47302" rIns="94604" bIns="4730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BAA5D78-F2FF-46EC-B4B9-FF9C41B2F72C}" type="datetime1">
              <a:rPr lang="fr-FR"/>
              <a:pPr>
                <a:defRPr/>
              </a:pPr>
              <a:t>12/10/2020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4604" tIns="47302" rIns="94604" bIns="4730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00" y="4862265"/>
            <a:ext cx="5680103" cy="4605575"/>
          </a:xfrm>
          <a:prstGeom prst="rect">
            <a:avLst/>
          </a:prstGeom>
        </p:spPr>
        <p:txBody>
          <a:bodyPr vert="horz" wrap="square" lIns="94604" tIns="47302" rIns="94604" bIns="4730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239"/>
            <a:ext cx="3077137" cy="511731"/>
          </a:xfrm>
          <a:prstGeom prst="rect">
            <a:avLst/>
          </a:prstGeom>
        </p:spPr>
        <p:txBody>
          <a:bodyPr vert="horz" wrap="square" lIns="94604" tIns="47302" rIns="94604" bIns="4730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0506" y="9721239"/>
            <a:ext cx="3077137" cy="511731"/>
          </a:xfrm>
          <a:prstGeom prst="rect">
            <a:avLst/>
          </a:prstGeom>
        </p:spPr>
        <p:txBody>
          <a:bodyPr vert="horz" wrap="square" lIns="94604" tIns="47302" rIns="94604" bIns="4730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14435B4-44E0-4B70-B7E7-6E2B8A9CF70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695864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435B4-44E0-4B70-B7E7-6E2B8A9CF703}" type="slidenum">
              <a:rPr lang="fr-FR" altLang="fr-FR" smtClean="0"/>
              <a:pPr/>
              <a:t>1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7516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0275" y="739775"/>
            <a:ext cx="4938713" cy="3703638"/>
          </a:xfrm>
          <a:ln/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908050" y="4691063"/>
            <a:ext cx="4981575" cy="444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489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4 Diapositive de titre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masque PowerPoint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7086600" y="22542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A32FE0D0-42F7-4336-A511-DB46F5150D70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362201"/>
            <a:ext cx="6248400" cy="1219200"/>
          </a:xfrm>
        </p:spPr>
        <p:txBody>
          <a:bodyPr>
            <a:noAutofit/>
          </a:bodyPr>
          <a:lstStyle>
            <a:lvl1pPr>
              <a:defRPr sz="36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31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4 Diapositive de titre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Image 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7086600" y="22542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F953E844-3514-44C7-A290-D34B56BD7902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362201"/>
            <a:ext cx="6248400" cy="1219200"/>
          </a:xfrm>
        </p:spPr>
        <p:txBody>
          <a:bodyPr>
            <a:noAutofit/>
          </a:bodyPr>
          <a:lstStyle>
            <a:lvl1pPr>
              <a:defRPr sz="36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53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4 Diapositive de titre 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masque PowerPoint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7086600" y="22542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A44A844F-2D56-41A4-B968-DCAA9E24D995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362201"/>
            <a:ext cx="6248400" cy="1219200"/>
          </a:xfrm>
        </p:spPr>
        <p:txBody>
          <a:bodyPr>
            <a:noAutofit/>
          </a:bodyPr>
          <a:lstStyle>
            <a:lvl1pPr>
              <a:defRPr sz="360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138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Image, titre et contenu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2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F6E7D036-901D-461D-BCE2-8F06B7D24346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248400" cy="1143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057400" y="1600205"/>
            <a:ext cx="6629400" cy="4525963"/>
          </a:xfrm>
        </p:spPr>
        <p:txBody>
          <a:bodyPr/>
          <a:lstStyle>
            <a:lvl1pPr>
              <a:buClr>
                <a:schemeClr val="accent5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bg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4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057400" y="635635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4419600" y="635635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979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Image, titre et contenu 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1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6E5C2211-A248-401D-AFE1-A51CA1442CAD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248400" cy="1143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5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057400" y="1600205"/>
            <a:ext cx="6629400" cy="4525963"/>
          </a:xfrm>
        </p:spPr>
        <p:txBody>
          <a:bodyPr/>
          <a:lstStyle>
            <a:lvl1pPr>
              <a:buClr>
                <a:schemeClr val="bg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rgbClr val="00517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1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057400" y="635635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4419600" y="635635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2290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Image, titre et contenu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2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76DBB3C-2CE4-40BC-9E1B-C43755825E33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248400" cy="1143000"/>
          </a:xfrm>
        </p:spPr>
        <p:txBody>
          <a:bodyPr>
            <a:noAutofit/>
          </a:bodyPr>
          <a:lstStyle>
            <a:lvl1pPr>
              <a:defRPr sz="2800">
                <a:solidFill>
                  <a:srgbClr val="005172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057400" y="1600205"/>
            <a:ext cx="6629400" cy="4525963"/>
          </a:xfrm>
        </p:spPr>
        <p:txBody>
          <a:bodyPr/>
          <a:lstStyle>
            <a:lvl1pPr marL="342891" indent="-342891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057400" y="635635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4419600" y="635635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520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Image, titre et contenu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60DB6364-BE9D-4BCE-B650-15722B252958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248400" cy="1143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2057400" y="1600205"/>
            <a:ext cx="6629400" cy="4525963"/>
          </a:xfrm>
        </p:spPr>
        <p:txBody>
          <a:bodyPr/>
          <a:lstStyle>
            <a:lvl1pPr>
              <a:buClr>
                <a:schemeClr val="accent5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bg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4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057400" y="635635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4419600" y="635635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5333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Image, titre et contenu 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1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DE1AA92-1520-45BF-9A34-51A7BD191E72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248400" cy="1143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5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2057400" y="1600205"/>
            <a:ext cx="6629400" cy="4525963"/>
          </a:xfrm>
        </p:spPr>
        <p:txBody>
          <a:bodyPr/>
          <a:lstStyle>
            <a:lvl1pPr>
              <a:buClr>
                <a:schemeClr val="bg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rgbClr val="00517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1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057400" y="635635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4419600" y="635635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006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3 Image, titre et contenu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2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1E73371D-FE30-4051-B78B-B5BDFBBA87C9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248400" cy="1143000"/>
          </a:xfrm>
        </p:spPr>
        <p:txBody>
          <a:bodyPr>
            <a:noAutofit/>
          </a:bodyPr>
          <a:lstStyle>
            <a:lvl1pPr>
              <a:defRPr sz="2800">
                <a:solidFill>
                  <a:srgbClr val="005172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057400" y="1600205"/>
            <a:ext cx="6629400" cy="4525963"/>
          </a:xfrm>
        </p:spPr>
        <p:txBody>
          <a:bodyPr/>
          <a:lstStyle>
            <a:lvl1pPr marL="342891" indent="-342891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057400" y="635635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4419600" y="635635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703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3 Image, titre et contenu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2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E3353BF2-EC0A-490D-A149-566018EBB86A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248400" cy="1143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057400" y="1600205"/>
            <a:ext cx="6629400" cy="4525963"/>
          </a:xfrm>
        </p:spPr>
        <p:txBody>
          <a:bodyPr/>
          <a:lstStyle>
            <a:lvl1pPr>
              <a:buClr>
                <a:schemeClr val="accent5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bg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4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057400" y="635635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4419600" y="635635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9297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3 Image, titre et contenu 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1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7267DA8-0DF0-4974-985B-F2906FCE4F3F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248400" cy="11430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5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057400" y="1600205"/>
            <a:ext cx="6629400" cy="4525963"/>
          </a:xfrm>
        </p:spPr>
        <p:txBody>
          <a:bodyPr/>
          <a:lstStyle>
            <a:lvl1pPr>
              <a:buClr>
                <a:schemeClr val="bg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rgbClr val="00517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1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057400" y="635635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4419600" y="635635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5754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Titre et contenu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635AB401-9148-49A3-BC68-7AA0442D8F3B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>
            <a:lvl1pPr>
              <a:defRPr sz="2800">
                <a:solidFill>
                  <a:srgbClr val="721B7A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038599"/>
          </a:xfrm>
        </p:spPr>
        <p:txBody>
          <a:bodyPr/>
          <a:lstStyle>
            <a:lvl1pPr>
              <a:buClr>
                <a:schemeClr val="accent5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bg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4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7283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Titre et contenu 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40793A9D-0270-451B-8985-B8ABB3C93787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114800"/>
          </a:xfrm>
        </p:spPr>
        <p:txBody>
          <a:bodyPr/>
          <a:lstStyle>
            <a:lvl1pPr>
              <a:buClr>
                <a:schemeClr val="bg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rgbClr val="00517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1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437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Comparaison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asque Gan Vie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2A590BDE-FBFE-4628-ADF7-C793D2E765CB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543800" cy="9144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/>
                <a:cs typeface="Verdana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/>
                <a:cs typeface="Verdana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idx="16"/>
          </p:nvPr>
        </p:nvSpPr>
        <p:spPr>
          <a:xfrm>
            <a:off x="457202" y="2174875"/>
            <a:ext cx="4040189" cy="3951289"/>
          </a:xfrm>
        </p:spPr>
        <p:txBody>
          <a:bodyPr/>
          <a:lstStyle>
            <a:lvl1pPr>
              <a:buClr>
                <a:schemeClr val="accent5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bg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4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7"/>
          </p:nvPr>
        </p:nvSpPr>
        <p:spPr>
          <a:xfrm>
            <a:off x="4649791" y="2174874"/>
            <a:ext cx="4040189" cy="3951289"/>
          </a:xfrm>
        </p:spPr>
        <p:txBody>
          <a:bodyPr/>
          <a:lstStyle>
            <a:lvl1pPr>
              <a:buClr>
                <a:schemeClr val="accent5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bg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4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e la date 22"/>
          <p:cNvSpPr>
            <a:spLocks noGrp="1"/>
          </p:cNvSpPr>
          <p:nvPr>
            <p:ph type="dt" sz="half" idx="18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pied de page 24"/>
          <p:cNvSpPr>
            <a:spLocks noGrp="1"/>
          </p:cNvSpPr>
          <p:nvPr>
            <p:ph type="ftr" sz="quarter" idx="19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6881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Comparaison 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asque Gan Vi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A921ABB4-E95F-43C8-A7E6-0A165B5EBA81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67600" cy="86836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/>
          </p:nvPr>
        </p:nvSpPr>
        <p:spPr>
          <a:xfrm>
            <a:off x="457200" y="2174879"/>
            <a:ext cx="4038600" cy="3722689"/>
          </a:xfrm>
        </p:spPr>
        <p:txBody>
          <a:bodyPr/>
          <a:lstStyle>
            <a:lvl1pPr>
              <a:buClr>
                <a:schemeClr val="bg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rgbClr val="00517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1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3"/>
          </p:nvPr>
        </p:nvSpPr>
        <p:spPr>
          <a:xfrm>
            <a:off x="4648200" y="2174879"/>
            <a:ext cx="4038600" cy="3722689"/>
          </a:xfrm>
        </p:spPr>
        <p:txBody>
          <a:bodyPr/>
          <a:lstStyle>
            <a:lvl1pPr>
              <a:buClr>
                <a:schemeClr val="bg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rgbClr val="00517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1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/>
                <a:cs typeface="Verdana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/>
                <a:cs typeface="Verdana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e la date 22"/>
          <p:cNvSpPr>
            <a:spLocks noGrp="1"/>
          </p:cNvSpPr>
          <p:nvPr>
            <p:ph type="dt" sz="half" idx="14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" name="Espace réservé du pied de page 24"/>
          <p:cNvSpPr>
            <a:spLocks noGrp="1"/>
          </p:cNvSpPr>
          <p:nvPr>
            <p:ph type="ftr" sz="quarter" idx="15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8498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Comparaison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 descr="masque Gan Vi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9DD394BE-50D9-4461-A1A2-CEF63F4416B8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543800" cy="9144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5172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6"/>
          </p:nvPr>
        </p:nvSpPr>
        <p:spPr>
          <a:xfrm>
            <a:off x="457202" y="1371602"/>
            <a:ext cx="4040189" cy="4754561"/>
          </a:xfrm>
        </p:spPr>
        <p:txBody>
          <a:bodyPr/>
          <a:lstStyle>
            <a:lvl1pPr marL="342891" indent="-342891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7"/>
          </p:nvPr>
        </p:nvSpPr>
        <p:spPr>
          <a:xfrm>
            <a:off x="4649791" y="1371602"/>
            <a:ext cx="4040189" cy="4754561"/>
          </a:xfrm>
        </p:spPr>
        <p:txBody>
          <a:bodyPr/>
          <a:lstStyle>
            <a:lvl1pPr marL="342891" indent="-342891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22"/>
          <p:cNvSpPr>
            <a:spLocks noGrp="1"/>
          </p:cNvSpPr>
          <p:nvPr>
            <p:ph type="dt" sz="half" idx="18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24"/>
          <p:cNvSpPr>
            <a:spLocks noGrp="1"/>
          </p:cNvSpPr>
          <p:nvPr>
            <p:ph type="ftr" sz="quarter" idx="19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42870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Comparaison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 descr="masque Gan Vie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E2122F7-0831-4DEA-B605-AA8D49DCAF74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67600" cy="86836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6"/>
          </p:nvPr>
        </p:nvSpPr>
        <p:spPr>
          <a:xfrm>
            <a:off x="457202" y="1371605"/>
            <a:ext cx="4040189" cy="4525963"/>
          </a:xfrm>
        </p:spPr>
        <p:txBody>
          <a:bodyPr/>
          <a:lstStyle>
            <a:lvl1pPr>
              <a:buClr>
                <a:schemeClr val="accent5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bg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4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20"/>
          </p:nvPr>
        </p:nvSpPr>
        <p:spPr>
          <a:xfrm>
            <a:off x="4649791" y="1371605"/>
            <a:ext cx="4040189" cy="4525963"/>
          </a:xfrm>
        </p:spPr>
        <p:txBody>
          <a:bodyPr/>
          <a:lstStyle>
            <a:lvl1pPr>
              <a:buClr>
                <a:schemeClr val="accent5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bg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4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22"/>
          <p:cNvSpPr>
            <a:spLocks noGrp="1"/>
          </p:cNvSpPr>
          <p:nvPr>
            <p:ph type="dt" sz="half" idx="21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24"/>
          <p:cNvSpPr>
            <a:spLocks noGrp="1"/>
          </p:cNvSpPr>
          <p:nvPr>
            <p:ph type="ftr" sz="quarter" idx="22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2728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2 Comparaison 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 descr="masque Gan Vi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368F2EC7-6AA4-4D9F-AFA9-DAD336A33BE7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67600" cy="86836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/>
          </p:nvPr>
        </p:nvSpPr>
        <p:spPr>
          <a:xfrm>
            <a:off x="457200" y="1371605"/>
            <a:ext cx="4038600" cy="4525963"/>
          </a:xfrm>
        </p:spPr>
        <p:txBody>
          <a:bodyPr/>
          <a:lstStyle>
            <a:lvl1pPr>
              <a:buClr>
                <a:schemeClr val="bg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rgbClr val="00517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1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3"/>
          </p:nvPr>
        </p:nvSpPr>
        <p:spPr>
          <a:xfrm>
            <a:off x="4648200" y="1371605"/>
            <a:ext cx="4038600" cy="4525963"/>
          </a:xfrm>
        </p:spPr>
        <p:txBody>
          <a:bodyPr/>
          <a:lstStyle>
            <a:lvl1pPr>
              <a:buClr>
                <a:schemeClr val="bg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rgbClr val="005172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1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accent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22"/>
          <p:cNvSpPr>
            <a:spLocks noGrp="1"/>
          </p:cNvSpPr>
          <p:nvPr>
            <p:ph type="dt" sz="half" idx="14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24"/>
          <p:cNvSpPr>
            <a:spLocks noGrp="1"/>
          </p:cNvSpPr>
          <p:nvPr>
            <p:ph type="ftr" sz="quarter" idx="15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3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Vide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 descr="masque Gan Vie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3614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Vide 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 descr="masque Gan Vi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7298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Contenu avec légende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 descr="masque Gan Vi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4B4CCA9E-537C-4281-A5BE-6094659187C4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1066800"/>
            <a:ext cx="3008314" cy="1162050"/>
          </a:xfrm>
        </p:spPr>
        <p:txBody>
          <a:bodyPr anchor="b"/>
          <a:lstStyle>
            <a:lvl1pPr algn="l">
              <a:defRPr sz="2800" b="0">
                <a:solidFill>
                  <a:srgbClr val="005172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2438405"/>
            <a:ext cx="3008313" cy="3687763"/>
          </a:xfrm>
        </p:spPr>
        <p:txBody>
          <a:bodyPr/>
          <a:lstStyle>
            <a:lvl1pPr marL="0" indent="0">
              <a:buNone/>
              <a:defRPr sz="1800">
                <a:latin typeface="Verdana"/>
                <a:cs typeface="Verdan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3"/>
          </p:nvPr>
        </p:nvSpPr>
        <p:spPr>
          <a:xfrm>
            <a:off x="3575051" y="1066804"/>
            <a:ext cx="5111751" cy="5059363"/>
          </a:xfrm>
        </p:spPr>
        <p:txBody>
          <a:bodyPr/>
          <a:lstStyle>
            <a:lvl1pPr>
              <a:buClr>
                <a:schemeClr val="accent2"/>
              </a:buClr>
              <a:buSzPct val="100000"/>
              <a:buFont typeface="Wingdings" charset="2"/>
              <a:buChar char="§"/>
              <a:defRPr sz="28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20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22"/>
          <p:cNvSpPr>
            <a:spLocks noGrp="1"/>
          </p:cNvSpPr>
          <p:nvPr>
            <p:ph type="dt" sz="half" idx="14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24"/>
          <p:cNvSpPr>
            <a:spLocks noGrp="1"/>
          </p:cNvSpPr>
          <p:nvPr>
            <p:ph type="ftr" sz="quarter" idx="15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665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Contenu avec légende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 descr="masque Gan Vie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A9170EDA-F738-4A8C-80A5-E70398266633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2437200"/>
            <a:ext cx="3008313" cy="3697200"/>
          </a:xfrm>
        </p:spPr>
        <p:txBody>
          <a:bodyPr/>
          <a:lstStyle>
            <a:lvl1pPr marL="0" indent="0">
              <a:buNone/>
              <a:defRPr sz="1800">
                <a:latin typeface="Verdana"/>
                <a:cs typeface="Verdan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20"/>
          </p:nvPr>
        </p:nvSpPr>
        <p:spPr>
          <a:xfrm>
            <a:off x="3575051" y="1066800"/>
            <a:ext cx="5111751" cy="5059364"/>
          </a:xfrm>
        </p:spPr>
        <p:txBody>
          <a:bodyPr/>
          <a:lstStyle>
            <a:lvl1pPr>
              <a:buClr>
                <a:schemeClr val="accent5"/>
              </a:buClr>
              <a:buSzPct val="100000"/>
              <a:buFont typeface="Wingdings" charset="2"/>
              <a:buChar char="§"/>
              <a:defRPr sz="2800">
                <a:latin typeface="Verdana"/>
                <a:cs typeface="Verdana"/>
              </a:defRPr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2pPr>
            <a:lvl3pPr>
              <a:buClr>
                <a:schemeClr val="bg2"/>
              </a:buClr>
              <a:buFont typeface="Wingdings" charset="2"/>
              <a:buChar char="§"/>
              <a:defRPr sz="2000">
                <a:latin typeface="Verdana"/>
                <a:cs typeface="Verdana"/>
              </a:defRPr>
            </a:lvl3pPr>
            <a:lvl4pPr>
              <a:buClr>
                <a:schemeClr val="accent4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9600" cy="11628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accent1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e la date 22"/>
          <p:cNvSpPr>
            <a:spLocks noGrp="1"/>
          </p:cNvSpPr>
          <p:nvPr>
            <p:ph type="dt" sz="half" idx="21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24"/>
          <p:cNvSpPr>
            <a:spLocks noGrp="1"/>
          </p:cNvSpPr>
          <p:nvPr>
            <p:ph type="ftr" sz="quarter" idx="22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5438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1 Contenu avec légende 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 descr="masque Gan Vi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8458200" y="485778"/>
            <a:ext cx="533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229F80E6-73F6-4E6D-9C72-94CE7B82B39A}" type="slidenum">
              <a:rPr lang="fr-FR" altLang="fr-FR" sz="1200" smtClean="0">
                <a:solidFill>
                  <a:prstClr val="white"/>
                </a:solidFill>
              </a:rPr>
              <a:pPr algn="r" eaLnBrk="1" hangingPunct="1">
                <a:defRPr/>
              </a:pPr>
              <a:t>‹N°›</a:t>
            </a:fld>
            <a:endParaRPr lang="fr-FR" altLang="fr-FR" sz="1200" smtClean="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1066800"/>
            <a:ext cx="3008313" cy="1162800"/>
          </a:xfrm>
        </p:spPr>
        <p:txBody>
          <a:bodyPr anchor="b">
            <a:normAutofit/>
          </a:bodyPr>
          <a:lstStyle>
            <a:lvl1pPr algn="l">
              <a:defRPr sz="2800" baseline="0">
                <a:solidFill>
                  <a:schemeClr val="accent5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3"/>
          </p:nvPr>
        </p:nvSpPr>
        <p:spPr>
          <a:xfrm>
            <a:off x="3574800" y="1066800"/>
            <a:ext cx="5112000" cy="5058000"/>
          </a:xfrm>
        </p:spPr>
        <p:txBody>
          <a:bodyPr/>
          <a:lstStyle>
            <a:lvl1pPr>
              <a:buClr>
                <a:schemeClr val="bg2"/>
              </a:buClr>
              <a:buSzPct val="100000"/>
              <a:buFont typeface="Wingdings" charset="2"/>
              <a:buChar char="§"/>
              <a:defRPr sz="2800">
                <a:latin typeface="Verdana"/>
                <a:cs typeface="Verdana"/>
              </a:defRPr>
            </a:lvl1pPr>
            <a:lvl2pPr>
              <a:buClr>
                <a:srgbClr val="00517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2pPr>
            <a:lvl3pPr>
              <a:buClr>
                <a:schemeClr val="accent1"/>
              </a:buClr>
              <a:buFont typeface="Wingdings" charset="2"/>
              <a:buChar char="§"/>
              <a:defRPr sz="2000">
                <a:latin typeface="Verdana"/>
                <a:cs typeface="Verdana"/>
              </a:defRPr>
            </a:lvl3pPr>
            <a:lvl4pPr>
              <a:buClr>
                <a:schemeClr val="accent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4pPr>
            <a:lvl5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2437200"/>
            <a:ext cx="3008313" cy="3697200"/>
          </a:xfrm>
        </p:spPr>
        <p:txBody>
          <a:bodyPr/>
          <a:lstStyle>
            <a:lvl1pPr marL="0" indent="0">
              <a:buNone/>
              <a:defRPr sz="1800">
                <a:latin typeface="Verdana"/>
                <a:cs typeface="Verdan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22"/>
          <p:cNvSpPr>
            <a:spLocks noGrp="1"/>
          </p:cNvSpPr>
          <p:nvPr>
            <p:ph type="dt" sz="half" idx="14"/>
          </p:nvPr>
        </p:nvSpPr>
        <p:spPr>
          <a:xfrm>
            <a:off x="457200" y="6324604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24"/>
          <p:cNvSpPr>
            <a:spLocks noGrp="1"/>
          </p:cNvSpPr>
          <p:nvPr>
            <p:ph type="ftr" sz="quarter" idx="15"/>
          </p:nvPr>
        </p:nvSpPr>
        <p:spPr>
          <a:xfrm>
            <a:off x="2819400" y="6324604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1196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>
          <a:xfrm>
            <a:off x="152801" y="152636"/>
            <a:ext cx="8839385" cy="504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fr-FR" sz="2800" kern="1200" cap="all" baseline="0" noProof="0" dirty="0" smtClean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Schéma Directeur SI - éléments clés de l'architecture cible v2.3 - 06 octobre 2014</a:t>
            </a: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61BFE-3B51-40B5-8644-D5E22D84408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9931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1 Image, titre et contenu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2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64D3338-1696-41C0-A2E7-6AE44D9C87FE}" type="slidenum">
              <a:rPr lang="fr-FR" altLang="fr-FR" sz="1200">
                <a:solidFill>
                  <a:schemeClr val="bg1"/>
                </a:solidFill>
              </a:rPr>
              <a:pPr algn="r" eaLnBrk="1" hangingPunct="1"/>
              <a:t>‹N°›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62484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 lang="fr-FR" sz="2200" b="1" dirty="0">
                <a:solidFill>
                  <a:srgbClr val="005172"/>
                </a:solidFill>
                <a:cs typeface="Verdana"/>
              </a:defRPr>
            </a:lvl1pPr>
          </a:lstStyle>
          <a:p>
            <a:pPr lvl="0" algn="l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057400" y="1600201"/>
            <a:ext cx="6629400" cy="4525963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2057400" y="6356350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4419600" y="6356350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9162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1 Titre et contenu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masque Gan Vi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7"/>
          <p:cNvSpPr txBox="1">
            <a:spLocks noChangeArrowheads="1"/>
          </p:cNvSpPr>
          <p:nvPr userDrawn="1"/>
        </p:nvSpPr>
        <p:spPr bwMode="auto">
          <a:xfrm>
            <a:off x="8458200" y="4857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C861960-DC7F-46EF-9EA3-EA0FA5433E46}" type="slidenum">
              <a:rPr lang="fr-FR" altLang="fr-FR" sz="1200">
                <a:solidFill>
                  <a:schemeClr val="bg1"/>
                </a:solidFill>
              </a:rPr>
              <a:pPr algn="r" eaLnBrk="1" hangingPunct="1"/>
              <a:t>‹N°›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114800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22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2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543800" cy="914400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fr-FR" sz="2200" b="1" dirty="0">
                <a:solidFill>
                  <a:srgbClr val="005172"/>
                </a:solidFill>
                <a:cs typeface="Verdana"/>
              </a:defRPr>
            </a:lvl1pPr>
          </a:lstStyle>
          <a:p>
            <a:pPr lvl="0" algn="l"/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028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1 Comparaison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asque Gan Vi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>
            <a:spLocks noChangeArrowheads="1"/>
          </p:cNvSpPr>
          <p:nvPr userDrawn="1"/>
        </p:nvSpPr>
        <p:spPr bwMode="auto">
          <a:xfrm>
            <a:off x="8458200" y="4857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A7A316D-25AF-4D48-B9EE-AFEC1EC5CEA3}" type="slidenum">
              <a:rPr lang="fr-FR" altLang="fr-FR" sz="1200">
                <a:solidFill>
                  <a:schemeClr val="bg1"/>
                </a:solidFill>
              </a:rPr>
              <a:pPr algn="r" eaLnBrk="1" hangingPunct="1"/>
              <a:t>‹N°›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543800" cy="914400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fr-FR" sz="2200" b="1" dirty="0">
                <a:solidFill>
                  <a:srgbClr val="005172"/>
                </a:solidFill>
                <a:cs typeface="Verdana"/>
              </a:defRPr>
            </a:lvl1pPr>
          </a:lstStyle>
          <a:p>
            <a:pPr lvl="0" algn="l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6"/>
          </p:nvPr>
        </p:nvSpPr>
        <p:spPr>
          <a:xfrm>
            <a:off x="457200" y="2174875"/>
            <a:ext cx="4040189" cy="3951287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7"/>
          </p:nvPr>
        </p:nvSpPr>
        <p:spPr>
          <a:xfrm>
            <a:off x="4649789" y="2174875"/>
            <a:ext cx="4040189" cy="3951287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e la date 22"/>
          <p:cNvSpPr>
            <a:spLocks noGrp="1"/>
          </p:cNvSpPr>
          <p:nvPr>
            <p:ph type="dt" sz="half" idx="18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pied de page 24"/>
          <p:cNvSpPr>
            <a:spLocks noGrp="1"/>
          </p:cNvSpPr>
          <p:nvPr>
            <p:ph type="ftr" sz="quarter" idx="19"/>
          </p:nvPr>
        </p:nvSpPr>
        <p:spPr>
          <a:xfrm>
            <a:off x="2819400" y="6324600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67367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2 Comparaison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 descr="masque Gan Vi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8458200" y="4857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77A4315-47FC-4074-979B-C9D2470BC360}" type="slidenum">
              <a:rPr lang="fr-FR" altLang="fr-FR" sz="1200">
                <a:solidFill>
                  <a:schemeClr val="bg1"/>
                </a:solidFill>
              </a:rPr>
              <a:pPr algn="r" eaLnBrk="1" hangingPunct="1"/>
              <a:t>‹N°›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543800" cy="914400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lang="fr-FR" sz="2200" b="1" dirty="0">
                <a:solidFill>
                  <a:srgbClr val="005172"/>
                </a:solidFill>
                <a:cs typeface="Verdana"/>
              </a:defRPr>
            </a:lvl1pPr>
          </a:lstStyle>
          <a:p>
            <a:pPr lvl="0" algn="l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6" name="Espace réservé du contenu 2"/>
          <p:cNvSpPr>
            <a:spLocks noGrp="1"/>
          </p:cNvSpPr>
          <p:nvPr>
            <p:ph idx="16"/>
          </p:nvPr>
        </p:nvSpPr>
        <p:spPr>
          <a:xfrm>
            <a:off x="457200" y="1371601"/>
            <a:ext cx="4040189" cy="4754561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7"/>
          </p:nvPr>
        </p:nvSpPr>
        <p:spPr>
          <a:xfrm>
            <a:off x="4649789" y="1371601"/>
            <a:ext cx="4040189" cy="4754561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0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22"/>
          <p:cNvSpPr>
            <a:spLocks noGrp="1"/>
          </p:cNvSpPr>
          <p:nvPr>
            <p:ph type="dt" sz="half" idx="18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24"/>
          <p:cNvSpPr>
            <a:spLocks noGrp="1"/>
          </p:cNvSpPr>
          <p:nvPr>
            <p:ph type="ftr" sz="quarter" idx="19"/>
          </p:nvPr>
        </p:nvSpPr>
        <p:spPr>
          <a:xfrm>
            <a:off x="2819400" y="6324600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5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1 Contenu avec légende 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6" descr="masque Gan Vi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8458200" y="4857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4F266E4-0C10-49CE-A84C-99D788217DB4}" type="slidenum">
              <a:rPr lang="fr-FR" altLang="fr-FR" sz="1200">
                <a:solidFill>
                  <a:schemeClr val="bg1"/>
                </a:solidFill>
              </a:rPr>
              <a:pPr algn="r" eaLnBrk="1" hangingPunct="1"/>
              <a:t>‹N°›</a:t>
            </a:fld>
            <a:endParaRPr lang="fr-FR" altLang="fr-FR" sz="1200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1066800"/>
            <a:ext cx="3008314" cy="1162050"/>
          </a:xfrm>
        </p:spPr>
        <p:txBody>
          <a:bodyPr anchor="b"/>
          <a:lstStyle>
            <a:lvl1pPr algn="l">
              <a:defRPr sz="2800" b="0">
                <a:solidFill>
                  <a:srgbClr val="005172"/>
                </a:solidFill>
                <a:latin typeface="Verdana"/>
                <a:cs typeface="Verdana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2438401"/>
            <a:ext cx="3008313" cy="3687763"/>
          </a:xfrm>
        </p:spPr>
        <p:txBody>
          <a:bodyPr/>
          <a:lstStyle>
            <a:lvl1pPr marL="0" indent="0">
              <a:buNone/>
              <a:defRPr sz="1800">
                <a:latin typeface="Verdana"/>
                <a:cs typeface="Verdan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3"/>
          </p:nvPr>
        </p:nvSpPr>
        <p:spPr>
          <a:xfrm>
            <a:off x="3575049" y="1066800"/>
            <a:ext cx="5111751" cy="5059363"/>
          </a:xfrm>
        </p:spPr>
        <p:txBody>
          <a:bodyPr/>
          <a:lstStyle>
            <a:lvl1pPr>
              <a:buClr>
                <a:schemeClr val="accent2"/>
              </a:buClr>
              <a:buSzPct val="100000"/>
              <a:buFont typeface="Wingdings" charset="2"/>
              <a:buChar char="§"/>
              <a:defRPr sz="2800">
                <a:latin typeface="Verdana"/>
                <a:cs typeface="Verdana"/>
              </a:defRPr>
            </a:lvl1pPr>
            <a:lvl2pPr>
              <a:buClr>
                <a:schemeClr val="accent4"/>
              </a:buClr>
              <a:buSzPct val="100000"/>
              <a:buFont typeface="Wingdings" charset="2"/>
              <a:buChar char="§"/>
              <a:defRPr sz="2400">
                <a:latin typeface="Verdana"/>
                <a:cs typeface="Verdana"/>
              </a:defRPr>
            </a:lvl2pPr>
            <a:lvl3pPr>
              <a:buClr>
                <a:schemeClr val="accent3"/>
              </a:buClr>
              <a:buFont typeface="Wingdings" charset="2"/>
              <a:buChar char="§"/>
              <a:defRPr sz="2000">
                <a:latin typeface="Verdana"/>
                <a:cs typeface="Verdana"/>
              </a:defRPr>
            </a:lvl3pPr>
            <a:lvl4pPr>
              <a:buClr>
                <a:schemeClr val="tx2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4pPr>
            <a:lvl5pPr>
              <a:buClr>
                <a:schemeClr val="accent5"/>
              </a:buClr>
              <a:buFont typeface="Wingdings" charset="2"/>
              <a:buChar char="§"/>
              <a:defRPr sz="1800"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22"/>
          <p:cNvSpPr>
            <a:spLocks noGrp="1"/>
          </p:cNvSpPr>
          <p:nvPr>
            <p:ph type="dt" sz="half" idx="14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24"/>
          <p:cNvSpPr>
            <a:spLocks noGrp="1"/>
          </p:cNvSpPr>
          <p:nvPr>
            <p:ph type="ftr" sz="quarter" idx="15"/>
          </p:nvPr>
        </p:nvSpPr>
        <p:spPr>
          <a:xfrm>
            <a:off x="2819400" y="6324600"/>
            <a:ext cx="2895600" cy="365125"/>
          </a:xfrm>
        </p:spPr>
        <p:txBody>
          <a:bodyPr/>
          <a:lstStyle>
            <a:lvl1pPr>
              <a:defRPr>
                <a:solidFill>
                  <a:srgbClr val="1E4D22"/>
                </a:solidFill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438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1" r:id="rId1"/>
    <p:sldLayoutId id="2147485002" r:id="rId2"/>
    <p:sldLayoutId id="2147485003" r:id="rId3"/>
    <p:sldLayoutId id="2147485004" r:id="rId4"/>
    <p:sldLayoutId id="2147485005" r:id="rId5"/>
    <p:sldLayoutId id="2147485006" r:id="rId6"/>
    <p:sldLayoutId id="2147485007" r:id="rId7"/>
    <p:sldLayoutId id="2147485008" r:id="rId8"/>
    <p:sldLayoutId id="2147485009" r:id="rId9"/>
    <p:sldLayoutId id="2147485010" r:id="rId10"/>
    <p:sldLayoutId id="2147485011" r:id="rId11"/>
    <p:sldLayoutId id="2147484971" r:id="rId12"/>
    <p:sldLayoutId id="2147484972" r:id="rId13"/>
    <p:sldLayoutId id="2147484973" r:id="rId14"/>
    <p:sldLayoutId id="2147484975" r:id="rId15"/>
    <p:sldLayoutId id="2147484976" r:id="rId16"/>
    <p:sldLayoutId id="2147484977" r:id="rId17"/>
    <p:sldLayoutId id="2147484978" r:id="rId18"/>
    <p:sldLayoutId id="2147484979" r:id="rId19"/>
    <p:sldLayoutId id="2147484980" r:id="rId20"/>
    <p:sldLayoutId id="2147484981" r:id="rId21"/>
    <p:sldLayoutId id="2147484982" r:id="rId22"/>
    <p:sldLayoutId id="2147484984" r:id="rId23"/>
    <p:sldLayoutId id="2147484985" r:id="rId24"/>
    <p:sldLayoutId id="2147484987" r:id="rId25"/>
    <p:sldLayoutId id="2147484988" r:id="rId26"/>
    <p:sldLayoutId id="2147484989" r:id="rId27"/>
    <p:sldLayoutId id="2147484990" r:id="rId28"/>
    <p:sldLayoutId id="2147484991" r:id="rId29"/>
    <p:sldLayoutId id="2147484993" r:id="rId30"/>
    <p:sldLayoutId id="2147484994" r:id="rId31"/>
    <p:sldLayoutId id="2147484995" r:id="rId32"/>
    <p:sldLayoutId id="2147484996" r:id="rId33"/>
    <p:sldLayoutId id="2147484997" r:id="rId34"/>
    <p:sldLayoutId id="2147484998" r:id="rId35"/>
    <p:sldLayoutId id="2147484941" r:id="rId36"/>
    <p:sldLayoutId id="2147484950" r:id="rId37"/>
    <p:sldLayoutId id="2147484953" r:id="rId38"/>
    <p:sldLayoutId id="2147484956" r:id="rId39"/>
    <p:sldLayoutId id="2147484962" r:id="rId4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Dossier d’Architecture</a:t>
            </a:r>
          </a:p>
        </p:txBody>
      </p:sp>
      <p:sp>
        <p:nvSpPr>
          <p:cNvPr id="36866" name="Titre 2"/>
          <p:cNvSpPr>
            <a:spLocks noGrp="1"/>
          </p:cNvSpPr>
          <p:nvPr>
            <p:ph type="ctrTitle"/>
          </p:nvPr>
        </p:nvSpPr>
        <p:spPr>
          <a:xfrm>
            <a:off x="0" y="2362200"/>
            <a:ext cx="7524750" cy="1219200"/>
          </a:xfrm>
        </p:spPr>
        <p:txBody>
          <a:bodyPr/>
          <a:lstStyle/>
          <a:p>
            <a:pPr algn="l"/>
            <a:r>
              <a:rPr lang="fr-FR" altLang="fr-FR" sz="2800" dirty="0" smtClean="0">
                <a:latin typeface="Calibri" panose="020F0502020204030204" pitchFamily="34" charset="0"/>
              </a:rPr>
              <a:t>Étude technique</a:t>
            </a:r>
            <a:br>
              <a:rPr lang="fr-FR" altLang="fr-FR" sz="2800" dirty="0" smtClean="0">
                <a:latin typeface="Calibri" panose="020F0502020204030204" pitchFamily="34" charset="0"/>
              </a:rPr>
            </a:br>
            <a:endParaRPr lang="fr-FR" altLang="fr-FR" sz="22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7668344" y="1309019"/>
            <a:ext cx="1188000" cy="388923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BACC6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0404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ClrTx/>
            </a:pPr>
            <a:endParaRPr lang="fr-FR" altLang="fr-FR" sz="2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Espace réservé du numéro de diapositive 33"/>
          <p:cNvSpPr txBox="1">
            <a:spLocks noGrp="1"/>
          </p:cNvSpPr>
          <p:nvPr/>
        </p:nvSpPr>
        <p:spPr bwMode="auto">
          <a:xfrm>
            <a:off x="8316913" y="48577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BACC6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0404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B01751F-95D9-4980-85B5-2ABDA0561DD2}" type="slidenum">
              <a:rPr lang="fr-FR" altLang="fr-FR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FR" altLang="fr-FR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500" name="Rectangle 8"/>
          <p:cNvSpPr>
            <a:spLocks noChangeArrowheads="1"/>
          </p:cNvSpPr>
          <p:nvPr/>
        </p:nvSpPr>
        <p:spPr bwMode="auto">
          <a:xfrm>
            <a:off x="331790" y="780093"/>
            <a:ext cx="7264549" cy="18701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fr-FR" altLang="fr-FR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323849" y="2668579"/>
            <a:ext cx="7272756" cy="51149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BACC6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0404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ClrTx/>
            </a:pPr>
            <a:endParaRPr lang="fr-FR" altLang="fr-FR" sz="24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31790" y="3211036"/>
            <a:ext cx="7264546" cy="1987214"/>
          </a:xfrm>
          <a:prstGeom prst="rect">
            <a:avLst/>
          </a:prstGeom>
          <a:noFill/>
          <a:ln w="9525" cap="rnd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BACC6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40404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buClrTx/>
            </a:pPr>
            <a:endParaRPr lang="fr-FR" altLang="fr-FR" sz="10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503" name="Rectangle 12"/>
          <p:cNvSpPr>
            <a:spLocks noChangeArrowheads="1"/>
          </p:cNvSpPr>
          <p:nvPr/>
        </p:nvSpPr>
        <p:spPr bwMode="auto">
          <a:xfrm rot="16200000">
            <a:off x="199908" y="2774274"/>
            <a:ext cx="543159" cy="268433"/>
          </a:xfrm>
          <a:prstGeom prst="rect">
            <a:avLst/>
          </a:prstGeom>
          <a:solidFill>
            <a:srgbClr val="EAEAEA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</a:t>
            </a:r>
            <a:endParaRPr lang="fr-FR" altLang="fr-FR" sz="105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fr-FR" altLang="fr-FR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  <a:endParaRPr lang="fr-FR" altLang="fr-FR" sz="10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504" name="Rectangle 13"/>
          <p:cNvSpPr>
            <a:spLocks noChangeArrowheads="1"/>
          </p:cNvSpPr>
          <p:nvPr/>
        </p:nvSpPr>
        <p:spPr bwMode="auto">
          <a:xfrm rot="16200000">
            <a:off x="-515437" y="4063686"/>
            <a:ext cx="1973855" cy="295277"/>
          </a:xfrm>
          <a:prstGeom prst="rect">
            <a:avLst/>
          </a:prstGeom>
          <a:solidFill>
            <a:srgbClr val="EAEAEA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ts val="1000"/>
              </a:lnSpc>
              <a:defRPr/>
            </a:pPr>
            <a:r>
              <a:rPr lang="fr-FR" altLang="fr-FR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</a:t>
            </a:r>
            <a:r>
              <a:rPr lang="fr-FR" altLang="fr-FR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</a:p>
        </p:txBody>
      </p:sp>
      <p:sp>
        <p:nvSpPr>
          <p:cNvPr id="106505" name="Rectangle 11"/>
          <p:cNvSpPr>
            <a:spLocks noChangeArrowheads="1"/>
          </p:cNvSpPr>
          <p:nvPr/>
        </p:nvSpPr>
        <p:spPr bwMode="auto">
          <a:xfrm rot="16200000">
            <a:off x="-463603" y="1567544"/>
            <a:ext cx="1870186" cy="295281"/>
          </a:xfrm>
          <a:prstGeom prst="rect">
            <a:avLst/>
          </a:prstGeom>
          <a:solidFill>
            <a:srgbClr val="EAEAEA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Office</a:t>
            </a:r>
          </a:p>
        </p:txBody>
      </p:sp>
      <p:sp>
        <p:nvSpPr>
          <p:cNvPr id="106513" name="Text Box 34"/>
          <p:cNvSpPr txBox="1">
            <a:spLocks noChangeArrowheads="1"/>
          </p:cNvSpPr>
          <p:nvPr/>
        </p:nvSpPr>
        <p:spPr bwMode="auto">
          <a:xfrm>
            <a:off x="1403648" y="857502"/>
            <a:ext cx="1800199" cy="413564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ffectLst/>
          <a:extLst/>
        </p:spPr>
        <p:txBody>
          <a:bodyPr wrap="none" lIns="0" tIns="36000" rIns="0" bIns="36000" anchor="ctr">
            <a:noAutofit/>
          </a:bodyPr>
          <a:lstStyle>
            <a:lvl1pPr marL="85725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1357313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7653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2173288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581275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30384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4956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9528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4100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3175" algn="ctr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altLang="fr-F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Utilisateurs de type conducteur </a:t>
            </a:r>
            <a:endParaRPr lang="fr-FR" altLang="fr-F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à coins arrondis 8"/>
          <p:cNvSpPr>
            <a:spLocks noChangeArrowheads="1"/>
          </p:cNvSpPr>
          <p:nvPr/>
        </p:nvSpPr>
        <p:spPr bwMode="auto">
          <a:xfrm>
            <a:off x="769650" y="1844825"/>
            <a:ext cx="6754678" cy="345775"/>
          </a:xfrm>
          <a:prstGeom prst="roundRect">
            <a:avLst>
              <a:gd name="adj" fmla="val 10222"/>
            </a:avLst>
          </a:prstGeom>
          <a:solidFill>
            <a:srgbClr val="C7FA84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>
            <a:no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Collectives Standard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5859582" y="2709824"/>
            <a:ext cx="1201020" cy="432749"/>
          </a:xfrm>
          <a:prstGeom prst="roundRect">
            <a:avLst/>
          </a:prstGeom>
          <a:solidFill>
            <a:srgbClr val="C7FA84"/>
          </a:solidFill>
          <a:ln w="9525">
            <a:solidFill>
              <a:srgbClr val="A6A6A6"/>
            </a:solidFill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0" rIns="36000" bIns="0" anchor="ctr"/>
          <a:lstStyle/>
          <a:p>
            <a:pPr algn="ctr">
              <a:lnSpc>
                <a:spcPts val="1000"/>
              </a:lnSpc>
              <a:defRPr/>
            </a:pPr>
            <a:r>
              <a:rPr lang="fr-FR" sz="900" b="1" dirty="0"/>
              <a:t> </a:t>
            </a:r>
            <a:r>
              <a:rPr lang="fr-F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réservations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3561098" y="2708219"/>
            <a:ext cx="1661840" cy="432749"/>
          </a:xfrm>
          <a:prstGeom prst="roundRect">
            <a:avLst/>
          </a:prstGeom>
          <a:gradFill flip="none" rotWithShape="1">
            <a:gsLst>
              <a:gs pos="81000">
                <a:srgbClr val="C7FA84"/>
              </a:gs>
              <a:gs pos="100000">
                <a:srgbClr val="A6A6A6"/>
              </a:gs>
            </a:gsLst>
            <a:lin ang="0" scaled="1"/>
            <a:tileRect/>
          </a:gradFill>
          <a:ln w="9525">
            <a:solidFill>
              <a:srgbClr val="A6A6A6"/>
            </a:solidFill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tIns="0" rIns="36000" bIns="0" anchor="ctr">
            <a:noAutofit/>
          </a:bodyPr>
          <a:lstStyle/>
          <a:p>
            <a:pPr algn="ctr"/>
            <a:r>
              <a:rPr lang="fr-CA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trajets</a:t>
            </a:r>
            <a:endParaRPr lang="fr-FR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804482" y="2709824"/>
            <a:ext cx="1794529" cy="432749"/>
          </a:xfrm>
          <a:prstGeom prst="roundRect">
            <a:avLst/>
          </a:prstGeom>
          <a:gradFill flip="none" rotWithShape="1">
            <a:gsLst>
              <a:gs pos="81000">
                <a:srgbClr val="C7FA84"/>
              </a:gs>
              <a:gs pos="100000">
                <a:srgbClr val="A6A6A6"/>
              </a:gs>
            </a:gsLst>
            <a:lin ang="0" scaled="1"/>
            <a:tileRect/>
          </a:gradFill>
          <a:ln w="9525">
            <a:solidFill>
              <a:srgbClr val="A6A6A6"/>
            </a:solidFill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6000" tIns="0" rIns="36000" bIns="0" anchor="ctr">
            <a:noAutofit/>
          </a:bodyPr>
          <a:lstStyle/>
          <a:p>
            <a:pPr algn="ctr">
              <a:lnSpc>
                <a:spcPts val="1000"/>
              </a:lnSpc>
              <a:defRPr/>
            </a:pPr>
            <a:r>
              <a:rPr lang="fr-FR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des authentifications</a:t>
            </a:r>
            <a:endParaRPr lang="fr-FR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7668344" y="758856"/>
            <a:ext cx="1188000" cy="369332"/>
          </a:xfrm>
          <a:prstGeom prst="rect">
            <a:avLst/>
          </a:prstGeom>
          <a:solidFill>
            <a:srgbClr val="EAEAEA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9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 transverses</a:t>
            </a:r>
            <a:endParaRPr lang="fr-FR" altLang="fr-FR" sz="9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7776344" y="4051601"/>
            <a:ext cx="972000" cy="245885"/>
          </a:xfrm>
          <a:prstGeom prst="roundRect">
            <a:avLst/>
          </a:prstGeom>
          <a:solidFill>
            <a:schemeClr val="bg1">
              <a:lumMod val="65000"/>
              <a:alpha val="88000"/>
            </a:schemeClr>
          </a:solidFill>
          <a:ln w="12700" algn="ctr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rIns="0" anchor="ctr" anchorCtr="1"/>
          <a:lstStyle/>
          <a:p>
            <a:pPr algn="ctr" eaLnBrk="1" hangingPunct="1"/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GED</a:t>
            </a:r>
          </a:p>
        </p:txBody>
      </p:sp>
      <p:sp>
        <p:nvSpPr>
          <p:cNvPr id="97" name="Rectangle à coins arrondis 96"/>
          <p:cNvSpPr/>
          <p:nvPr/>
        </p:nvSpPr>
        <p:spPr>
          <a:xfrm>
            <a:off x="7776344" y="3160372"/>
            <a:ext cx="972000" cy="245885"/>
          </a:xfrm>
          <a:prstGeom prst="roundRect">
            <a:avLst/>
          </a:prstGeom>
          <a:solidFill>
            <a:schemeClr val="bg1">
              <a:lumMod val="65000"/>
              <a:alpha val="88000"/>
            </a:schemeClr>
          </a:solidFill>
          <a:ln w="12700" algn="ctr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rIns="0" anchor="ctr" anchorCtr="1"/>
          <a:lstStyle/>
          <a:p>
            <a:pPr algn="ctr" eaLnBrk="1" hangingPunct="1"/>
            <a:r>
              <a:rPr lang="fr-FR" sz="1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Messagerie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7776344" y="2298742"/>
            <a:ext cx="972000" cy="360000"/>
          </a:xfrm>
          <a:prstGeom prst="roundRect">
            <a:avLst/>
          </a:prstGeom>
          <a:solidFill>
            <a:schemeClr val="bg1">
              <a:lumMod val="65000"/>
              <a:alpha val="88000"/>
            </a:schemeClr>
          </a:solidFill>
          <a:ln w="12700" algn="ctr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rIns="0" anchor="ctr" anchorCtr="1"/>
          <a:lstStyle/>
          <a:p>
            <a:pPr algn="ctr" eaLnBrk="1" hangingPunct="1"/>
            <a:r>
              <a:rPr lang="fr-FR" sz="1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Services paiement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5" name="Rectangle à coins arrondis 84"/>
          <p:cNvSpPr>
            <a:spLocks noChangeArrowheads="1"/>
          </p:cNvSpPr>
          <p:nvPr/>
        </p:nvSpPr>
        <p:spPr bwMode="auto">
          <a:xfrm>
            <a:off x="4653432" y="1327547"/>
            <a:ext cx="1519027" cy="373000"/>
          </a:xfrm>
          <a:prstGeom prst="roundRect">
            <a:avLst>
              <a:gd name="adj" fmla="val 22745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/>
            <a:r>
              <a:rPr lang="fr-FR" altLang="fr-FR" sz="900" dirty="0">
                <a:solidFill>
                  <a:srgbClr val="000000"/>
                </a:solidFill>
                <a:cs typeface="Arial" panose="020B0604020202020204" pitchFamily="34" charset="0"/>
              </a:rPr>
              <a:t>Espace passager </a:t>
            </a:r>
          </a:p>
        </p:txBody>
      </p:sp>
      <p:sp>
        <p:nvSpPr>
          <p:cNvPr id="104" name="Titre 1"/>
          <p:cNvSpPr txBox="1">
            <a:spLocks/>
          </p:cNvSpPr>
          <p:nvPr/>
        </p:nvSpPr>
        <p:spPr bwMode="auto">
          <a:xfrm>
            <a:off x="697313" y="-27384"/>
            <a:ext cx="7763119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5172"/>
                </a:solidFill>
                <a:latin typeface="Verdana"/>
                <a:ea typeface="MS PGothic" pitchFamily="34" charset="-128"/>
                <a:cs typeface="Verdana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1" charset="0"/>
                <a:ea typeface="MS PGothic" pitchFamily="34" charset="-128"/>
                <a:cs typeface="ＭＳ Ｐゴシック" pitchFamily="-11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1" charset="0"/>
                <a:ea typeface="MS PGothic" pitchFamily="34" charset="-128"/>
                <a:cs typeface="ＭＳ Ｐゴシック" pitchFamily="-11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1" charset="0"/>
                <a:ea typeface="MS PGothic" pitchFamily="34" charset="-128"/>
                <a:cs typeface="ＭＳ Ｐゴシック" pitchFamily="-11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1" charset="0"/>
                <a:ea typeface="MS PGothic" pitchFamily="34" charset="-128"/>
                <a:cs typeface="ＭＳ Ｐゴシック" pitchFamily="-111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l">
              <a:defRPr/>
            </a:pPr>
            <a:r>
              <a:rPr lang="fr-FR" altLang="fr-FR" sz="2200" b="1" dirty="0" smtClean="0">
                <a:latin typeface="+mj-lt"/>
              </a:rPr>
              <a:t>Principes d’architecture Cible</a:t>
            </a:r>
          </a:p>
        </p:txBody>
      </p:sp>
      <p:sp>
        <p:nvSpPr>
          <p:cNvPr id="118" name="Rectangle à coins arrondis 91"/>
          <p:cNvSpPr>
            <a:spLocks noChangeArrowheads="1"/>
          </p:cNvSpPr>
          <p:nvPr/>
        </p:nvSpPr>
        <p:spPr bwMode="auto">
          <a:xfrm>
            <a:off x="1513101" y="1329169"/>
            <a:ext cx="1440032" cy="373000"/>
          </a:xfrm>
          <a:prstGeom prst="roundRect">
            <a:avLst>
              <a:gd name="adj" fmla="val 22745"/>
            </a:avLst>
          </a:prstGeom>
          <a:solidFill>
            <a:schemeClr val="bg1">
              <a:lumMod val="7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fr-FR" altLang="fr-FR" sz="1050" dirty="0">
                <a:solidFill>
                  <a:srgbClr val="000000"/>
                </a:solidFill>
                <a:cs typeface="Arial" panose="020B0604020202020204" pitchFamily="34" charset="0"/>
              </a:rPr>
              <a:t>Espace </a:t>
            </a:r>
            <a:r>
              <a:rPr lang="fr-FR" altLang="fr-FR" sz="1050" dirty="0" smtClean="0">
                <a:solidFill>
                  <a:srgbClr val="000000"/>
                </a:solidFill>
                <a:cs typeface="Arial" panose="020B0604020202020204" pitchFamily="34" charset="0"/>
              </a:rPr>
              <a:t>conducteur</a:t>
            </a:r>
            <a:endParaRPr lang="fr-FR" altLang="fr-FR" sz="105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6" name="Rectangle à coins arrondis 8"/>
          <p:cNvSpPr>
            <a:spLocks noChangeArrowheads="1"/>
          </p:cNvSpPr>
          <p:nvPr/>
        </p:nvSpPr>
        <p:spPr bwMode="auto">
          <a:xfrm>
            <a:off x="1833861" y="3645025"/>
            <a:ext cx="2238543" cy="1008112"/>
          </a:xfrm>
          <a:prstGeom prst="rect">
            <a:avLst/>
          </a:prstGeom>
          <a:solidFill>
            <a:srgbClr val="C7FA84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fr-FR" altLang="fr-FR" sz="9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services WSDL</a:t>
            </a:r>
            <a:endParaRPr lang="fr-FR" altLang="fr-FR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97" y="658254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i="1" dirty="0" smtClean="0">
                <a:solidFill>
                  <a:schemeClr val="bg1">
                    <a:lumMod val="50000"/>
                  </a:schemeClr>
                </a:solidFill>
              </a:rPr>
              <a:t>(*)Cf. page 9</a:t>
            </a:r>
            <a:endParaRPr lang="fr-FR" sz="9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 Box 34"/>
          <p:cNvSpPr txBox="1">
            <a:spLocks noChangeArrowheads="1"/>
          </p:cNvSpPr>
          <p:nvPr/>
        </p:nvSpPr>
        <p:spPr bwMode="auto">
          <a:xfrm>
            <a:off x="4427984" y="859809"/>
            <a:ext cx="2086412" cy="411257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wrap="none" lIns="36000" tIns="36000" rIns="36000" bIns="36000" anchor="ctr">
            <a:noAutofit/>
          </a:bodyPr>
          <a:lstStyle>
            <a:lvl1pPr marL="85725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1357313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7653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2173288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581275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30384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4956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9528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4100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3175" algn="ctr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altLang="fr-FR" sz="900" b="1" dirty="0">
                <a:latin typeface="Arial" panose="020B0604020202020204" pitchFamily="34" charset="0"/>
                <a:cs typeface="Arial" panose="020B0604020202020204" pitchFamily="34" charset="0"/>
              </a:rPr>
              <a:t>Utilisateurs de type </a:t>
            </a:r>
            <a:r>
              <a:rPr lang="fr-FR" altLang="fr-F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passager</a:t>
            </a:r>
            <a:endParaRPr lang="fr-FR" altLang="fr-F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148064" y="3958168"/>
            <a:ext cx="1912538" cy="432749"/>
          </a:xfrm>
          <a:prstGeom prst="roundRect">
            <a:avLst/>
          </a:prstGeom>
          <a:solidFill>
            <a:srgbClr val="C7FA84"/>
          </a:solidFill>
          <a:ln w="9525">
            <a:solidFill>
              <a:srgbClr val="A6A6A6"/>
            </a:solidFill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0" rIns="36000" bIns="0" anchor="ctr"/>
          <a:lstStyle/>
          <a:p>
            <a:pPr algn="ctr">
              <a:lnSpc>
                <a:spcPts val="1000"/>
              </a:lnSpc>
              <a:defRPr/>
            </a:pPr>
            <a:r>
              <a:rPr lang="fr-FR" sz="900" b="1" dirty="0" smtClean="0"/>
              <a:t>Traitement de données</a:t>
            </a:r>
            <a:endParaRPr lang="fr-FR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13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3</a:t>
            </a:fld>
            <a:endParaRPr lang="fr-FR" altLang="fr-FR"/>
          </a:p>
        </p:txBody>
      </p:sp>
      <p:sp>
        <p:nvSpPr>
          <p:cNvPr id="66" name="Rectangle : coins arrondis 4">
            <a:extLst>
              <a:ext uri="{FF2B5EF4-FFF2-40B4-BE49-F238E27FC236}">
                <a16:creationId xmlns="" xmlns:a16="http://schemas.microsoft.com/office/drawing/2014/main" id="{C9D66239-1E81-45C3-BE22-6DA9A34EA2BE}"/>
              </a:ext>
            </a:extLst>
          </p:cNvPr>
          <p:cNvSpPr/>
          <p:nvPr/>
        </p:nvSpPr>
        <p:spPr>
          <a:xfrm>
            <a:off x="498792" y="620688"/>
            <a:ext cx="130029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Controllers</a:t>
            </a:r>
            <a:endParaRPr lang="fr-FR" dirty="0"/>
          </a:p>
        </p:txBody>
      </p:sp>
      <p:sp>
        <p:nvSpPr>
          <p:cNvPr id="67" name="Rectangle : coins arrondis 8">
            <a:extLst>
              <a:ext uri="{FF2B5EF4-FFF2-40B4-BE49-F238E27FC236}">
                <a16:creationId xmlns="" xmlns:a16="http://schemas.microsoft.com/office/drawing/2014/main" id="{F29513AC-5E44-474B-9A11-1B7FFC4D9CC7}"/>
              </a:ext>
            </a:extLst>
          </p:cNvPr>
          <p:cNvSpPr/>
          <p:nvPr/>
        </p:nvSpPr>
        <p:spPr>
          <a:xfrm>
            <a:off x="498792" y="1417642"/>
            <a:ext cx="130029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VM</a:t>
            </a:r>
          </a:p>
        </p:txBody>
      </p:sp>
      <p:sp>
        <p:nvSpPr>
          <p:cNvPr id="68" name="Rectangle : coins arrondis 12">
            <a:extLst>
              <a:ext uri="{FF2B5EF4-FFF2-40B4-BE49-F238E27FC236}">
                <a16:creationId xmlns="" xmlns:a16="http://schemas.microsoft.com/office/drawing/2014/main" id="{8C35AB9B-B104-42ED-9D18-E6391748481B}"/>
              </a:ext>
            </a:extLst>
          </p:cNvPr>
          <p:cNvSpPr/>
          <p:nvPr/>
        </p:nvSpPr>
        <p:spPr>
          <a:xfrm>
            <a:off x="498792" y="2214596"/>
            <a:ext cx="130029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Views</a:t>
            </a:r>
            <a:endParaRPr lang="fr-FR" dirty="0"/>
          </a:p>
        </p:txBody>
      </p:sp>
      <p:sp>
        <p:nvSpPr>
          <p:cNvPr id="69" name="Rectangle : coins arrondis 17">
            <a:extLst>
              <a:ext uri="{FF2B5EF4-FFF2-40B4-BE49-F238E27FC236}">
                <a16:creationId xmlns="" xmlns:a16="http://schemas.microsoft.com/office/drawing/2014/main" id="{AAEAAB5E-31B0-43F1-8B95-D42326BFF853}"/>
              </a:ext>
            </a:extLst>
          </p:cNvPr>
          <p:cNvSpPr/>
          <p:nvPr/>
        </p:nvSpPr>
        <p:spPr>
          <a:xfrm>
            <a:off x="1942399" y="620688"/>
            <a:ext cx="130029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Response</a:t>
            </a:r>
            <a:r>
              <a:rPr lang="fr-FR" sz="1200" dirty="0"/>
              <a:t> </a:t>
            </a:r>
            <a:r>
              <a:rPr lang="fr-FR" sz="1200" dirty="0" err="1"/>
              <a:t>Caching</a:t>
            </a:r>
            <a:r>
              <a:rPr lang="fr-FR" sz="1200" dirty="0"/>
              <a:t> </a:t>
            </a:r>
            <a:r>
              <a:rPr lang="fr-FR" sz="1200" dirty="0" err="1"/>
              <a:t>Filter</a:t>
            </a:r>
            <a:endParaRPr lang="fr-FR" sz="1200" dirty="0"/>
          </a:p>
        </p:txBody>
      </p:sp>
      <p:sp>
        <p:nvSpPr>
          <p:cNvPr id="70" name="Rectangle : coins arrondis 18">
            <a:extLst>
              <a:ext uri="{FF2B5EF4-FFF2-40B4-BE49-F238E27FC236}">
                <a16:creationId xmlns="" xmlns:a16="http://schemas.microsoft.com/office/drawing/2014/main" id="{4F05ED49-17DE-4D27-8FCC-48C99AA391A2}"/>
              </a:ext>
            </a:extLst>
          </p:cNvPr>
          <p:cNvSpPr/>
          <p:nvPr/>
        </p:nvSpPr>
        <p:spPr>
          <a:xfrm>
            <a:off x="1942399" y="1417642"/>
            <a:ext cx="130029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Model Validation </a:t>
            </a:r>
            <a:r>
              <a:rPr lang="fr-FR" sz="1200" dirty="0" err="1"/>
              <a:t>Filter</a:t>
            </a:r>
            <a:endParaRPr lang="fr-FR" sz="1200" dirty="0"/>
          </a:p>
        </p:txBody>
      </p:sp>
      <p:sp>
        <p:nvSpPr>
          <p:cNvPr id="71" name="Rectangle : coins arrondis 19">
            <a:extLst>
              <a:ext uri="{FF2B5EF4-FFF2-40B4-BE49-F238E27FC236}">
                <a16:creationId xmlns="" xmlns:a16="http://schemas.microsoft.com/office/drawing/2014/main" id="{9A438AF6-8187-431E-A92E-05E648BCEA8F}"/>
              </a:ext>
            </a:extLst>
          </p:cNvPr>
          <p:cNvSpPr/>
          <p:nvPr/>
        </p:nvSpPr>
        <p:spPr>
          <a:xfrm>
            <a:off x="1942399" y="2164263"/>
            <a:ext cx="130029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Filters</a:t>
            </a:r>
            <a:endParaRPr lang="fr-FR" sz="1400" dirty="0"/>
          </a:p>
        </p:txBody>
      </p:sp>
      <p:sp>
        <p:nvSpPr>
          <p:cNvPr id="72" name="Rectangle : coins arrondis 20">
            <a:extLst>
              <a:ext uri="{FF2B5EF4-FFF2-40B4-BE49-F238E27FC236}">
                <a16:creationId xmlns="" xmlns:a16="http://schemas.microsoft.com/office/drawing/2014/main" id="{92C3A63F-FAA9-4308-9583-474576949611}"/>
              </a:ext>
            </a:extLst>
          </p:cNvPr>
          <p:cNvSpPr/>
          <p:nvPr/>
        </p:nvSpPr>
        <p:spPr>
          <a:xfrm>
            <a:off x="3469196" y="620688"/>
            <a:ext cx="130029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Asp,Net</a:t>
            </a:r>
            <a:r>
              <a:rPr lang="fr-FR" sz="1200" dirty="0"/>
              <a:t>  </a:t>
            </a:r>
            <a:r>
              <a:rPr lang="fr-FR" sz="1200" dirty="0" err="1"/>
              <a:t>Core</a:t>
            </a:r>
            <a:r>
              <a:rPr lang="fr-FR" sz="1200" dirty="0"/>
              <a:t> Identity</a:t>
            </a:r>
          </a:p>
        </p:txBody>
      </p:sp>
      <p:sp>
        <p:nvSpPr>
          <p:cNvPr id="73" name="Rectangle : coins arrondis 23">
            <a:extLst>
              <a:ext uri="{FF2B5EF4-FFF2-40B4-BE49-F238E27FC236}">
                <a16:creationId xmlns="" xmlns:a16="http://schemas.microsoft.com/office/drawing/2014/main" id="{6F2F617F-1754-473E-B600-60119CCF2EA4}"/>
              </a:ext>
            </a:extLst>
          </p:cNvPr>
          <p:cNvSpPr/>
          <p:nvPr/>
        </p:nvSpPr>
        <p:spPr>
          <a:xfrm>
            <a:off x="6023824" y="1428976"/>
            <a:ext cx="1157681" cy="6459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Ef</a:t>
            </a:r>
            <a:r>
              <a:rPr lang="fr-FR" sz="1400" dirty="0"/>
              <a:t> </a:t>
            </a:r>
            <a:r>
              <a:rPr lang="fr-FR" sz="1400" dirty="0" err="1"/>
              <a:t>Core</a:t>
            </a:r>
            <a:r>
              <a:rPr lang="fr-FR" sz="1400" dirty="0"/>
              <a:t> </a:t>
            </a:r>
            <a:r>
              <a:rPr lang="fr-FR" sz="1400" dirty="0" err="1"/>
              <a:t>DbContext</a:t>
            </a:r>
            <a:endParaRPr lang="fr-FR" sz="1400" dirty="0"/>
          </a:p>
        </p:txBody>
      </p:sp>
      <p:sp>
        <p:nvSpPr>
          <p:cNvPr id="74" name="Rectangle : coins arrondis 26">
            <a:extLst>
              <a:ext uri="{FF2B5EF4-FFF2-40B4-BE49-F238E27FC236}">
                <a16:creationId xmlns="" xmlns:a16="http://schemas.microsoft.com/office/drawing/2014/main" id="{6712AED3-851F-413D-9F3A-035A03C99077}"/>
              </a:ext>
            </a:extLst>
          </p:cNvPr>
          <p:cNvSpPr/>
          <p:nvPr/>
        </p:nvSpPr>
        <p:spPr>
          <a:xfrm>
            <a:off x="7668344" y="2474537"/>
            <a:ext cx="1157681" cy="6459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Other</a:t>
            </a:r>
            <a:r>
              <a:rPr lang="fr-FR" sz="1400" dirty="0"/>
              <a:t> web </a:t>
            </a:r>
            <a:r>
              <a:rPr lang="fr-FR" sz="1400" dirty="0" smtClean="0"/>
              <a:t>Api(WSDL)</a:t>
            </a:r>
            <a:endParaRPr lang="fr-FR" sz="1400" dirty="0"/>
          </a:p>
        </p:txBody>
      </p:sp>
      <p:sp>
        <p:nvSpPr>
          <p:cNvPr id="75" name="Rectangle : coins arrondis 27">
            <a:extLst>
              <a:ext uri="{FF2B5EF4-FFF2-40B4-BE49-F238E27FC236}">
                <a16:creationId xmlns="" xmlns:a16="http://schemas.microsoft.com/office/drawing/2014/main" id="{41B3607F-8D94-496E-AD1E-746CA2C82824}"/>
              </a:ext>
            </a:extLst>
          </p:cNvPr>
          <p:cNvSpPr/>
          <p:nvPr/>
        </p:nvSpPr>
        <p:spPr>
          <a:xfrm>
            <a:off x="7596336" y="1707163"/>
            <a:ext cx="1157681" cy="6459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Email </a:t>
            </a:r>
            <a:r>
              <a:rPr lang="fr-FR" sz="1200" dirty="0" smtClean="0"/>
              <a:t>Service</a:t>
            </a:r>
            <a:endParaRPr lang="fr-FR" sz="1200" dirty="0"/>
          </a:p>
        </p:txBody>
      </p:sp>
      <p:sp>
        <p:nvSpPr>
          <p:cNvPr id="76" name="Rectangle : coins arrondis 28">
            <a:extLst>
              <a:ext uri="{FF2B5EF4-FFF2-40B4-BE49-F238E27FC236}">
                <a16:creationId xmlns="" xmlns:a16="http://schemas.microsoft.com/office/drawing/2014/main" id="{43990AD1-ED8A-437B-8873-FDE851802FB3}"/>
              </a:ext>
            </a:extLst>
          </p:cNvPr>
          <p:cNvSpPr/>
          <p:nvPr/>
        </p:nvSpPr>
        <p:spPr>
          <a:xfrm>
            <a:off x="7668344" y="868261"/>
            <a:ext cx="1157681" cy="6459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SMS </a:t>
            </a:r>
            <a:r>
              <a:rPr lang="fr-FR" sz="1400" dirty="0" smtClean="0"/>
              <a:t>Service</a:t>
            </a:r>
            <a:endParaRPr lang="fr-FR" sz="1400" dirty="0"/>
          </a:p>
        </p:txBody>
      </p:sp>
      <p:sp>
        <p:nvSpPr>
          <p:cNvPr id="77" name="ZoneTexte 76">
            <a:extLst>
              <a:ext uri="{FF2B5EF4-FFF2-40B4-BE49-F238E27FC236}">
                <a16:creationId xmlns="" xmlns:a16="http://schemas.microsoft.com/office/drawing/2014/main" id="{BEBF902F-B933-4712-B36C-788B170DB177}"/>
              </a:ext>
            </a:extLst>
          </p:cNvPr>
          <p:cNvSpPr txBox="1"/>
          <p:nvPr/>
        </p:nvSpPr>
        <p:spPr>
          <a:xfrm>
            <a:off x="1148940" y="100452"/>
            <a:ext cx="364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Asp.Web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Web App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="" xmlns:a16="http://schemas.microsoft.com/office/drawing/2014/main" id="{3292574F-5F07-490A-AA13-35DB04C09373}"/>
              </a:ext>
            </a:extLst>
          </p:cNvPr>
          <p:cNvSpPr txBox="1"/>
          <p:nvPr/>
        </p:nvSpPr>
        <p:spPr>
          <a:xfrm>
            <a:off x="5652120" y="260648"/>
            <a:ext cx="381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Infrastrcuture</a:t>
            </a:r>
            <a:r>
              <a:rPr lang="fr-FR" dirty="0"/>
              <a:t> Project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="" xmlns:a16="http://schemas.microsoft.com/office/drawing/2014/main" id="{D985E9D0-29E3-4470-BFA8-3763B252CD8D}"/>
              </a:ext>
            </a:extLst>
          </p:cNvPr>
          <p:cNvSpPr txBox="1"/>
          <p:nvPr/>
        </p:nvSpPr>
        <p:spPr>
          <a:xfrm>
            <a:off x="700479" y="3654536"/>
            <a:ext cx="29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</a:t>
            </a:r>
            <a:r>
              <a:rPr lang="fr-FR" dirty="0" err="1"/>
              <a:t>Core</a:t>
            </a:r>
            <a:r>
              <a:rPr lang="fr-FR" dirty="0"/>
              <a:t> Project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="" xmlns:a16="http://schemas.microsoft.com/office/drawing/2014/main" id="{31234E3A-C2BF-4077-9628-306D29356F3F}"/>
              </a:ext>
            </a:extLst>
          </p:cNvPr>
          <p:cNvSpPr txBox="1"/>
          <p:nvPr/>
        </p:nvSpPr>
        <p:spPr>
          <a:xfrm>
            <a:off x="6023824" y="4188078"/>
            <a:ext cx="139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Source</a:t>
            </a:r>
          </a:p>
        </p:txBody>
      </p:sp>
      <p:sp>
        <p:nvSpPr>
          <p:cNvPr id="81" name="Rectangle : coins arrondis 33">
            <a:extLst>
              <a:ext uri="{FF2B5EF4-FFF2-40B4-BE49-F238E27FC236}">
                <a16:creationId xmlns="" xmlns:a16="http://schemas.microsoft.com/office/drawing/2014/main" id="{B7160F82-5C35-457A-ADB2-4188B0CBA193}"/>
              </a:ext>
            </a:extLst>
          </p:cNvPr>
          <p:cNvSpPr/>
          <p:nvPr/>
        </p:nvSpPr>
        <p:spPr>
          <a:xfrm>
            <a:off x="642103" y="4158144"/>
            <a:ext cx="1300296" cy="6459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Interfaces</a:t>
            </a:r>
          </a:p>
        </p:txBody>
      </p:sp>
      <p:sp>
        <p:nvSpPr>
          <p:cNvPr id="82" name="Rectangle : coins arrondis 35">
            <a:extLst>
              <a:ext uri="{FF2B5EF4-FFF2-40B4-BE49-F238E27FC236}">
                <a16:creationId xmlns="" xmlns:a16="http://schemas.microsoft.com/office/drawing/2014/main" id="{EF267713-CD79-47B5-B6AE-CECAD96029D5}"/>
              </a:ext>
            </a:extLst>
          </p:cNvPr>
          <p:cNvSpPr/>
          <p:nvPr/>
        </p:nvSpPr>
        <p:spPr>
          <a:xfrm>
            <a:off x="642103" y="5752052"/>
            <a:ext cx="1300296" cy="6459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Busnises</a:t>
            </a:r>
            <a:r>
              <a:rPr lang="fr-FR" sz="1600" dirty="0"/>
              <a:t> Services</a:t>
            </a:r>
          </a:p>
        </p:txBody>
      </p:sp>
      <p:sp>
        <p:nvSpPr>
          <p:cNvPr id="83" name="Rectangle : coins arrondis 36">
            <a:extLst>
              <a:ext uri="{FF2B5EF4-FFF2-40B4-BE49-F238E27FC236}">
                <a16:creationId xmlns="" xmlns:a16="http://schemas.microsoft.com/office/drawing/2014/main" id="{855BE050-5D9B-46BA-A16D-21DABBEE4313}"/>
              </a:ext>
            </a:extLst>
          </p:cNvPr>
          <p:cNvSpPr/>
          <p:nvPr/>
        </p:nvSpPr>
        <p:spPr>
          <a:xfrm>
            <a:off x="2085710" y="4158144"/>
            <a:ext cx="1300296" cy="6459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Domain Events</a:t>
            </a:r>
          </a:p>
        </p:txBody>
      </p:sp>
      <p:sp>
        <p:nvSpPr>
          <p:cNvPr id="84" name="Rectangle : coins arrondis 37">
            <a:extLst>
              <a:ext uri="{FF2B5EF4-FFF2-40B4-BE49-F238E27FC236}">
                <a16:creationId xmlns="" xmlns:a16="http://schemas.microsoft.com/office/drawing/2014/main" id="{B3C8675E-A2D1-44AA-A9EF-CE91705DC030}"/>
              </a:ext>
            </a:extLst>
          </p:cNvPr>
          <p:cNvSpPr/>
          <p:nvPr/>
        </p:nvSpPr>
        <p:spPr>
          <a:xfrm>
            <a:off x="2085710" y="4955098"/>
            <a:ext cx="1300296" cy="6459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 Exceptions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="" xmlns:a16="http://schemas.microsoft.com/office/drawing/2014/main" id="{1917D209-5607-4AD9-9BA7-8E09557B3C66}"/>
              </a:ext>
            </a:extLst>
          </p:cNvPr>
          <p:cNvSpPr txBox="1"/>
          <p:nvPr/>
        </p:nvSpPr>
        <p:spPr>
          <a:xfrm>
            <a:off x="7414125" y="4491806"/>
            <a:ext cx="155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/>
              <a:t>Third</a:t>
            </a:r>
            <a:r>
              <a:rPr lang="fr-FR" sz="1800" dirty="0"/>
              <a:t> Party Services</a:t>
            </a:r>
          </a:p>
        </p:txBody>
      </p:sp>
      <p:sp>
        <p:nvSpPr>
          <p:cNvPr id="86" name="Cylindre 85">
            <a:extLst>
              <a:ext uri="{FF2B5EF4-FFF2-40B4-BE49-F238E27FC236}">
                <a16:creationId xmlns="" xmlns:a16="http://schemas.microsoft.com/office/drawing/2014/main" id="{FBF396A7-1641-47AB-B7E8-26413283CEFD}"/>
              </a:ext>
            </a:extLst>
          </p:cNvPr>
          <p:cNvSpPr/>
          <p:nvPr/>
        </p:nvSpPr>
        <p:spPr>
          <a:xfrm>
            <a:off x="5804574" y="520453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Postgre</a:t>
            </a:r>
            <a:endParaRPr lang="fr-FR" sz="1400" dirty="0"/>
          </a:p>
        </p:txBody>
      </p:sp>
      <p:sp>
        <p:nvSpPr>
          <p:cNvPr id="87" name="Rectangle : coins arrondis 43">
            <a:extLst>
              <a:ext uri="{FF2B5EF4-FFF2-40B4-BE49-F238E27FC236}">
                <a16:creationId xmlns="" xmlns:a16="http://schemas.microsoft.com/office/drawing/2014/main" id="{D1557293-A5DB-4F12-85E5-4403383C12EC}"/>
              </a:ext>
            </a:extLst>
          </p:cNvPr>
          <p:cNvSpPr/>
          <p:nvPr/>
        </p:nvSpPr>
        <p:spPr>
          <a:xfrm>
            <a:off x="7674053" y="5760227"/>
            <a:ext cx="805343" cy="751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="" xmlns:a16="http://schemas.microsoft.com/office/drawing/2014/main" id="{E7456E40-03F4-4017-81F9-37CD1C6D05A4}"/>
              </a:ext>
            </a:extLst>
          </p:cNvPr>
          <p:cNvCxnSpPr/>
          <p:nvPr/>
        </p:nvCxnSpPr>
        <p:spPr>
          <a:xfrm>
            <a:off x="4907210" y="1845578"/>
            <a:ext cx="87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="" xmlns:a16="http://schemas.microsoft.com/office/drawing/2014/main" id="{5F8053FB-931E-4B8D-BCEF-B0D6B20DDC18}"/>
              </a:ext>
            </a:extLst>
          </p:cNvPr>
          <p:cNvCxnSpPr>
            <a:cxnSpLocks/>
          </p:cNvCxnSpPr>
          <p:nvPr/>
        </p:nvCxnSpPr>
        <p:spPr>
          <a:xfrm>
            <a:off x="2617362" y="2987665"/>
            <a:ext cx="0" cy="61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="" xmlns:a16="http://schemas.microsoft.com/office/drawing/2014/main" id="{C269ED23-8308-4D6C-A0B0-FAA2CEE11BEE}"/>
              </a:ext>
            </a:extLst>
          </p:cNvPr>
          <p:cNvCxnSpPr>
            <a:cxnSpLocks/>
          </p:cNvCxnSpPr>
          <p:nvPr/>
        </p:nvCxnSpPr>
        <p:spPr>
          <a:xfrm>
            <a:off x="6539486" y="2166868"/>
            <a:ext cx="0" cy="37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="" xmlns:a16="http://schemas.microsoft.com/office/drawing/2014/main" id="{4AEB1572-4E7D-41A6-A0CB-47E908CF315D}"/>
              </a:ext>
            </a:extLst>
          </p:cNvPr>
          <p:cNvCxnSpPr>
            <a:cxnSpLocks/>
          </p:cNvCxnSpPr>
          <p:nvPr/>
        </p:nvCxnSpPr>
        <p:spPr>
          <a:xfrm>
            <a:off x="8316416" y="3317021"/>
            <a:ext cx="0" cy="87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="" xmlns:a16="http://schemas.microsoft.com/office/drawing/2014/main" id="{686CE206-ACD6-4D72-944B-C84DA34B6EBC}"/>
              </a:ext>
            </a:extLst>
          </p:cNvPr>
          <p:cNvCxnSpPr>
            <a:cxnSpLocks/>
          </p:cNvCxnSpPr>
          <p:nvPr/>
        </p:nvCxnSpPr>
        <p:spPr>
          <a:xfrm flipH="1">
            <a:off x="3995936" y="2797513"/>
            <a:ext cx="1176226" cy="85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 : coins arrondis 37">
            <a:extLst>
              <a:ext uri="{FF2B5EF4-FFF2-40B4-BE49-F238E27FC236}">
                <a16:creationId xmlns="" xmlns:a16="http://schemas.microsoft.com/office/drawing/2014/main" id="{B3C8675E-A2D1-44AA-A9EF-CE91705DC030}"/>
              </a:ext>
            </a:extLst>
          </p:cNvPr>
          <p:cNvSpPr/>
          <p:nvPr/>
        </p:nvSpPr>
        <p:spPr>
          <a:xfrm>
            <a:off x="2051720" y="5780732"/>
            <a:ext cx="1300296" cy="6459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Facade</a:t>
            </a:r>
            <a:endParaRPr lang="fr-FR" sz="1200" dirty="0"/>
          </a:p>
        </p:txBody>
      </p:sp>
      <p:sp>
        <p:nvSpPr>
          <p:cNvPr id="94" name="Rectangle : coins arrondis 37">
            <a:extLst>
              <a:ext uri="{FF2B5EF4-FFF2-40B4-BE49-F238E27FC236}">
                <a16:creationId xmlns="" xmlns:a16="http://schemas.microsoft.com/office/drawing/2014/main" id="{B3C8675E-A2D1-44AA-A9EF-CE91705DC030}"/>
              </a:ext>
            </a:extLst>
          </p:cNvPr>
          <p:cNvSpPr/>
          <p:nvPr/>
        </p:nvSpPr>
        <p:spPr>
          <a:xfrm>
            <a:off x="647167" y="4955098"/>
            <a:ext cx="1300296" cy="6459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Wrapper</a:t>
            </a:r>
            <a:endParaRPr lang="fr-FR" sz="1200" dirty="0"/>
          </a:p>
        </p:txBody>
      </p:sp>
      <p:sp>
        <p:nvSpPr>
          <p:cNvPr id="95" name="Rectangle : coins arrondis 37">
            <a:extLst>
              <a:ext uri="{FF2B5EF4-FFF2-40B4-BE49-F238E27FC236}">
                <a16:creationId xmlns="" xmlns:a16="http://schemas.microsoft.com/office/drawing/2014/main" id="{B3C8675E-A2D1-44AA-A9EF-CE91705DC030}"/>
              </a:ext>
            </a:extLst>
          </p:cNvPr>
          <p:cNvSpPr/>
          <p:nvPr/>
        </p:nvSpPr>
        <p:spPr>
          <a:xfrm>
            <a:off x="3508606" y="4949960"/>
            <a:ext cx="1300296" cy="6459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Repo</a:t>
            </a:r>
            <a:endParaRPr lang="fr-FR" sz="1200" dirty="0"/>
          </a:p>
        </p:txBody>
      </p:sp>
      <p:sp>
        <p:nvSpPr>
          <p:cNvPr id="97" name="Rectangle : coins arrondis 20">
            <a:extLst>
              <a:ext uri="{FF2B5EF4-FFF2-40B4-BE49-F238E27FC236}">
                <a16:creationId xmlns="" xmlns:a16="http://schemas.microsoft.com/office/drawing/2014/main" id="{92C3A63F-FAA9-4308-9583-474576949611}"/>
              </a:ext>
            </a:extLst>
          </p:cNvPr>
          <p:cNvSpPr/>
          <p:nvPr/>
        </p:nvSpPr>
        <p:spPr>
          <a:xfrm>
            <a:off x="6176798" y="2842308"/>
            <a:ext cx="851732" cy="37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Provider </a:t>
            </a:r>
            <a:endParaRPr lang="fr-FR" sz="1200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="" xmlns:a16="http://schemas.microsoft.com/office/drawing/2014/main" id="{C269ED23-8308-4D6C-A0B0-FAA2CEE11BEE}"/>
              </a:ext>
            </a:extLst>
          </p:cNvPr>
          <p:cNvCxnSpPr>
            <a:cxnSpLocks/>
          </p:cNvCxnSpPr>
          <p:nvPr/>
        </p:nvCxnSpPr>
        <p:spPr>
          <a:xfrm flipH="1">
            <a:off x="6539486" y="3358506"/>
            <a:ext cx="63178" cy="82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62" y="1052736"/>
            <a:ext cx="3429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="" xmlns:a16="http://schemas.microsoft.com/office/drawing/2014/main" id="{BEBF902F-B933-4712-B36C-788B170DB177}"/>
              </a:ext>
            </a:extLst>
          </p:cNvPr>
          <p:cNvSpPr txBox="1"/>
          <p:nvPr/>
        </p:nvSpPr>
        <p:spPr>
          <a:xfrm>
            <a:off x="2829748" y="188640"/>
            <a:ext cx="364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Front</a:t>
            </a:r>
            <a:endParaRPr lang="fr-FR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5076056" y="2132856"/>
            <a:ext cx="1296144" cy="360000"/>
          </a:xfrm>
          <a:prstGeom prst="roundRect">
            <a:avLst/>
          </a:prstGeom>
          <a:solidFill>
            <a:schemeClr val="bg1">
              <a:lumMod val="65000"/>
              <a:alpha val="88000"/>
            </a:schemeClr>
          </a:solidFill>
          <a:ln w="12700" algn="ctr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rIns="0" anchor="ctr" anchorCtr="1"/>
          <a:lstStyle/>
          <a:p>
            <a:pPr algn="ctr" eaLnBrk="1" hangingPunct="1"/>
            <a:r>
              <a:rPr lang="fr-FR" sz="1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Mon compte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164288" y="2132856"/>
            <a:ext cx="1296144" cy="360000"/>
          </a:xfrm>
          <a:prstGeom prst="roundRect">
            <a:avLst/>
          </a:prstGeom>
          <a:solidFill>
            <a:schemeClr val="bg1">
              <a:lumMod val="65000"/>
              <a:alpha val="88000"/>
            </a:schemeClr>
          </a:solidFill>
          <a:ln w="12700" algn="ctr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rIns="0" anchor="ctr" anchorCtr="1"/>
          <a:lstStyle/>
          <a:p>
            <a:pPr algn="ctr" eaLnBrk="1" hangingPunct="1"/>
            <a:r>
              <a:rPr lang="fr-FR" sz="1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Gestion des trajets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236296" y="4941168"/>
            <a:ext cx="1296144" cy="360000"/>
          </a:xfrm>
          <a:prstGeom prst="roundRect">
            <a:avLst/>
          </a:prstGeom>
          <a:solidFill>
            <a:schemeClr val="bg1">
              <a:lumMod val="65000"/>
              <a:alpha val="88000"/>
            </a:schemeClr>
          </a:solidFill>
          <a:ln w="12700" algn="ctr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rIns="0" anchor="ctr" anchorCtr="1"/>
          <a:lstStyle/>
          <a:p>
            <a:pPr algn="ctr" eaLnBrk="1" hangingPunct="1"/>
            <a:r>
              <a:rPr lang="fr-FR" sz="1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Gestion des réservations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5228389" y="4872024"/>
            <a:ext cx="1296144" cy="360000"/>
          </a:xfrm>
          <a:prstGeom prst="roundRect">
            <a:avLst/>
          </a:prstGeom>
          <a:solidFill>
            <a:schemeClr val="bg1">
              <a:lumMod val="65000"/>
              <a:alpha val="88000"/>
            </a:schemeClr>
          </a:solidFill>
          <a:ln w="12700" algn="ctr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rIns="0" anchor="ctr" anchorCtr="1"/>
          <a:lstStyle/>
          <a:p>
            <a:pPr algn="ctr" eaLnBrk="1" hangingPunct="1"/>
            <a:r>
              <a:rPr lang="fr-FR" sz="1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Mon compte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="" xmlns:a16="http://schemas.microsoft.com/office/drawing/2014/main" id="{C269ED23-8308-4D6C-A0B0-FAA2CEE11BEE}"/>
              </a:ext>
            </a:extLst>
          </p:cNvPr>
          <p:cNvCxnSpPr>
            <a:cxnSpLocks/>
          </p:cNvCxnSpPr>
          <p:nvPr/>
        </p:nvCxnSpPr>
        <p:spPr>
          <a:xfrm flipH="1">
            <a:off x="5868144" y="1340768"/>
            <a:ext cx="64807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="" xmlns:a16="http://schemas.microsoft.com/office/drawing/2014/main" id="{C269ED23-8308-4D6C-A0B0-FAA2CEE11BEE}"/>
              </a:ext>
            </a:extLst>
          </p:cNvPr>
          <p:cNvCxnSpPr>
            <a:cxnSpLocks/>
          </p:cNvCxnSpPr>
          <p:nvPr/>
        </p:nvCxnSpPr>
        <p:spPr>
          <a:xfrm>
            <a:off x="6876256" y="1348510"/>
            <a:ext cx="792088" cy="71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="" xmlns:a16="http://schemas.microsoft.com/office/drawing/2014/main" id="{C269ED23-8308-4D6C-A0B0-FAA2CEE11BEE}"/>
              </a:ext>
            </a:extLst>
          </p:cNvPr>
          <p:cNvCxnSpPr>
            <a:cxnSpLocks/>
          </p:cNvCxnSpPr>
          <p:nvPr/>
        </p:nvCxnSpPr>
        <p:spPr>
          <a:xfrm flipH="1">
            <a:off x="5796136" y="4070111"/>
            <a:ext cx="864096" cy="7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="" xmlns:a16="http://schemas.microsoft.com/office/drawing/2014/main" id="{C269ED23-8308-4D6C-A0B0-FAA2CEE11BEE}"/>
              </a:ext>
            </a:extLst>
          </p:cNvPr>
          <p:cNvCxnSpPr>
            <a:cxnSpLocks/>
          </p:cNvCxnSpPr>
          <p:nvPr/>
        </p:nvCxnSpPr>
        <p:spPr>
          <a:xfrm>
            <a:off x="7020272" y="3998102"/>
            <a:ext cx="648072" cy="79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à coins arrondis 50"/>
          <p:cNvSpPr/>
          <p:nvPr/>
        </p:nvSpPr>
        <p:spPr>
          <a:xfrm>
            <a:off x="6059192" y="5805264"/>
            <a:ext cx="1296144" cy="360000"/>
          </a:xfrm>
          <a:prstGeom prst="roundRect">
            <a:avLst/>
          </a:prstGeom>
          <a:solidFill>
            <a:schemeClr val="bg1">
              <a:lumMod val="65000"/>
              <a:alpha val="88000"/>
            </a:schemeClr>
          </a:solidFill>
          <a:ln w="12700" algn="ctr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rIns="0" anchor="ctr" anchorCtr="1"/>
          <a:lstStyle/>
          <a:p>
            <a:pPr algn="ctr" eaLnBrk="1" hangingPunct="1"/>
            <a:r>
              <a:rPr lang="fr-FR" sz="1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Autres modules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6059192" y="2852936"/>
            <a:ext cx="1296144" cy="360000"/>
          </a:xfrm>
          <a:prstGeom prst="roundRect">
            <a:avLst/>
          </a:prstGeom>
          <a:solidFill>
            <a:schemeClr val="bg1">
              <a:lumMod val="65000"/>
              <a:alpha val="88000"/>
            </a:schemeClr>
          </a:solidFill>
          <a:ln w="12700" algn="ctr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ffectLst/>
        </p:spPr>
        <p:txBody>
          <a:bodyPr lIns="0" rIns="0" anchor="ctr" anchorCtr="1"/>
          <a:lstStyle/>
          <a:p>
            <a:pPr algn="ctr" eaLnBrk="1" hangingPunct="1"/>
            <a:r>
              <a:rPr lang="fr-FR" sz="10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Autres modules</a:t>
            </a:r>
            <a:endParaRPr lang="fr-FR" sz="1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="" xmlns:a16="http://schemas.microsoft.com/office/drawing/2014/main" id="{C269ED23-8308-4D6C-A0B0-FAA2CEE11BEE}"/>
              </a:ext>
            </a:extLst>
          </p:cNvPr>
          <p:cNvCxnSpPr>
            <a:cxnSpLocks/>
          </p:cNvCxnSpPr>
          <p:nvPr/>
        </p:nvCxnSpPr>
        <p:spPr>
          <a:xfrm flipH="1">
            <a:off x="6660232" y="1484784"/>
            <a:ext cx="74608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C269ED23-8308-4D6C-A0B0-FAA2CEE11BEE}"/>
              </a:ext>
            </a:extLst>
          </p:cNvPr>
          <p:cNvCxnSpPr>
            <a:cxnSpLocks/>
          </p:cNvCxnSpPr>
          <p:nvPr/>
        </p:nvCxnSpPr>
        <p:spPr>
          <a:xfrm flipH="1">
            <a:off x="6804248" y="4161998"/>
            <a:ext cx="72008" cy="142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à coins arrondis 56"/>
          <p:cNvSpPr>
            <a:spLocks noChangeArrowheads="1"/>
          </p:cNvSpPr>
          <p:nvPr/>
        </p:nvSpPr>
        <p:spPr bwMode="auto">
          <a:xfrm>
            <a:off x="5975326" y="836712"/>
            <a:ext cx="1519027" cy="373000"/>
          </a:xfrm>
          <a:prstGeom prst="roundRect">
            <a:avLst>
              <a:gd name="adj" fmla="val 22745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 eaLnBrk="1" hangingPunct="1"/>
            <a:r>
              <a:rPr lang="fr-FR" sz="900" dirty="0">
                <a:solidFill>
                  <a:srgbClr val="000000"/>
                </a:solidFill>
                <a:cs typeface="Arial" panose="020B0604020202020204" pitchFamily="34" charset="0"/>
              </a:rPr>
              <a:t>Area Conducteur</a:t>
            </a:r>
          </a:p>
        </p:txBody>
      </p:sp>
      <p:sp>
        <p:nvSpPr>
          <p:cNvPr id="58" name="Rectangle à coins arrondis 57"/>
          <p:cNvSpPr>
            <a:spLocks noChangeArrowheads="1"/>
          </p:cNvSpPr>
          <p:nvPr/>
        </p:nvSpPr>
        <p:spPr bwMode="auto">
          <a:xfrm>
            <a:off x="6116742" y="3628071"/>
            <a:ext cx="1519027" cy="373000"/>
          </a:xfrm>
          <a:prstGeom prst="roundRect">
            <a:avLst>
              <a:gd name="adj" fmla="val 22745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  <a:effectLst/>
        </p:spPr>
        <p:txBody>
          <a:bodyPr wrap="none" lIns="36000" tIns="36000" rIns="36000" bIns="36000" anchor="ctr">
            <a:noAutofit/>
          </a:bodyPr>
          <a:lstStyle/>
          <a:p>
            <a:pPr algn="ctr" eaLnBrk="1" hangingPunct="1"/>
            <a:r>
              <a:rPr lang="fr-FR" sz="900" dirty="0">
                <a:solidFill>
                  <a:srgbClr val="000000"/>
                </a:solidFill>
                <a:cs typeface="Arial" panose="020B0604020202020204" pitchFamily="34" charset="0"/>
              </a:rPr>
              <a:t>Area </a:t>
            </a:r>
            <a:r>
              <a:rPr lang="fr-FR" sz="900" dirty="0" smtClean="0">
                <a:solidFill>
                  <a:srgbClr val="000000"/>
                </a:solidFill>
                <a:cs typeface="Arial" panose="020B0604020202020204" pitchFamily="34" charset="0"/>
              </a:rPr>
              <a:t>Passager</a:t>
            </a:r>
            <a:endParaRPr lang="fr-FR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179512" y="2406062"/>
            <a:ext cx="1260647" cy="893748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ffectLst/>
          <a:extLst/>
        </p:spPr>
        <p:txBody>
          <a:bodyPr wrap="none" lIns="0" tIns="36000" rIns="0" bIns="36000" anchor="ctr">
            <a:noAutofit/>
          </a:bodyPr>
          <a:lstStyle>
            <a:lvl1pPr marL="85725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1357313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7653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2173288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581275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30384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4956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9528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4100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3175" algn="ctr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altLang="fr-FR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altLang="fr-F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3175" algn="ctr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altLang="fr-F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modules mutualisés</a:t>
            </a:r>
            <a:endParaRPr lang="fr-FR" altLang="fr-F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186943" y="3715124"/>
            <a:ext cx="1260647" cy="893748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ffectLst/>
          <a:extLst/>
        </p:spPr>
        <p:txBody>
          <a:bodyPr wrap="none" lIns="0" tIns="36000" rIns="0" bIns="36000" anchor="ctr">
            <a:noAutofit/>
          </a:bodyPr>
          <a:lstStyle>
            <a:lvl1pPr marL="85725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1357313" indent="-28575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765300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2173288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581275" indent="-228600" eaLnBrk="0" hangingPunct="0"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30384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4956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9528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410075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3175" algn="ctr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altLang="fr-FR" sz="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altLang="fr-F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175" algn="ctr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fr-FR" altLang="fr-FR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Composants mutualisés</a:t>
            </a:r>
            <a:endParaRPr lang="fr-FR" altLang="fr-F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D8CC7-97EB-47EC-A015-017B51CC3B5B}" type="slidenum">
              <a:rPr lang="fr-FR" altLang="fr-FR" smtClean="0"/>
              <a:pPr>
                <a:defRPr/>
              </a:pPr>
              <a:t>5</a:t>
            </a:fld>
            <a:endParaRPr lang="fr-FR" altLang="fr-FR"/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3292574F-5F07-490A-AA13-35DB04C09373}"/>
              </a:ext>
            </a:extLst>
          </p:cNvPr>
          <p:cNvSpPr txBox="1"/>
          <p:nvPr/>
        </p:nvSpPr>
        <p:spPr>
          <a:xfrm>
            <a:off x="2051720" y="332656"/>
            <a:ext cx="381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5" name="Rounded Rectangle 2"/>
          <p:cNvSpPr/>
          <p:nvPr/>
        </p:nvSpPr>
        <p:spPr>
          <a:xfrm>
            <a:off x="323528" y="1385727"/>
            <a:ext cx="1800200" cy="13952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Front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2339752" y="1385727"/>
            <a:ext cx="6242620" cy="13952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FR" sz="1100" dirty="0" err="1" smtClean="0"/>
              <a:t>Angular</a:t>
            </a:r>
            <a:r>
              <a:rPr lang="fr-FR" sz="1100" dirty="0" smtClean="0"/>
              <a:t> : Version 10</a:t>
            </a:r>
          </a:p>
          <a:p>
            <a:pPr marL="171450" indent="-171450">
              <a:buFontTx/>
              <a:buChar char="-"/>
            </a:pPr>
            <a:r>
              <a:rPr lang="fr-FR" sz="1100" dirty="0" smtClean="0"/>
              <a:t>IDE : VS code</a:t>
            </a:r>
          </a:p>
        </p:txBody>
      </p:sp>
      <p:cxnSp>
        <p:nvCxnSpPr>
          <p:cNvPr id="7" name="Straight Connector 5"/>
          <p:cNvCxnSpPr>
            <a:stCxn id="5" idx="3"/>
            <a:endCxn id="6" idx="1"/>
          </p:cNvCxnSpPr>
          <p:nvPr/>
        </p:nvCxnSpPr>
        <p:spPr>
          <a:xfrm>
            <a:off x="2123728" y="2083328"/>
            <a:ext cx="216024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0"/>
          <p:cNvSpPr/>
          <p:nvPr/>
        </p:nvSpPr>
        <p:spPr>
          <a:xfrm>
            <a:off x="309283" y="2866954"/>
            <a:ext cx="1800200" cy="15688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</a:t>
            </a:r>
          </a:p>
        </p:txBody>
      </p:sp>
      <p:sp>
        <p:nvSpPr>
          <p:cNvPr id="9" name="Rounded Rectangle 11"/>
          <p:cNvSpPr/>
          <p:nvPr/>
        </p:nvSpPr>
        <p:spPr>
          <a:xfrm>
            <a:off x="2339752" y="2866954"/>
            <a:ext cx="6242620" cy="156882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sz="1200" dirty="0" err="1" smtClean="0"/>
              <a:t>Asp.Core</a:t>
            </a:r>
            <a:r>
              <a:rPr lang="fr-FR" sz="1200" dirty="0" smtClean="0"/>
              <a:t> </a:t>
            </a:r>
            <a:r>
              <a:rPr lang="fr-FR" sz="1200" dirty="0"/>
              <a:t>: Version </a:t>
            </a:r>
            <a:r>
              <a:rPr lang="fr-FR" sz="1200" dirty="0" smtClean="0"/>
              <a:t> </a:t>
            </a:r>
            <a:r>
              <a:rPr lang="fr-FR" sz="1200" dirty="0" smtClean="0"/>
              <a:t>3</a:t>
            </a:r>
          </a:p>
          <a:p>
            <a:r>
              <a:rPr lang="fr-FR" sz="1200" dirty="0" smtClean="0"/>
              <a:t>VS 2019</a:t>
            </a:r>
            <a:endParaRPr lang="fr-FR" sz="1200" dirty="0" smtClean="0"/>
          </a:p>
        </p:txBody>
      </p:sp>
      <p:cxnSp>
        <p:nvCxnSpPr>
          <p:cNvPr id="10" name="Straight Connector 12"/>
          <p:cNvCxnSpPr>
            <a:stCxn id="8" idx="3"/>
            <a:endCxn id="9" idx="1"/>
          </p:cNvCxnSpPr>
          <p:nvPr/>
        </p:nvCxnSpPr>
        <p:spPr>
          <a:xfrm>
            <a:off x="2109483" y="3651366"/>
            <a:ext cx="230269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5"/>
          <p:cNvSpPr/>
          <p:nvPr/>
        </p:nvSpPr>
        <p:spPr>
          <a:xfrm>
            <a:off x="323528" y="4521803"/>
            <a:ext cx="1800200" cy="8559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Back</a:t>
            </a:r>
          </a:p>
        </p:txBody>
      </p:sp>
      <p:sp>
        <p:nvSpPr>
          <p:cNvPr id="12" name="Rounded Rectangle 16"/>
          <p:cNvSpPr/>
          <p:nvPr/>
        </p:nvSpPr>
        <p:spPr>
          <a:xfrm>
            <a:off x="2339752" y="4521803"/>
            <a:ext cx="6242620" cy="8559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sz="1200" dirty="0" smtClean="0"/>
              <a:t>ORM : EF </a:t>
            </a:r>
            <a:r>
              <a:rPr lang="fr-FR" sz="1200" dirty="0" err="1" smtClean="0"/>
              <a:t>core</a:t>
            </a:r>
            <a:r>
              <a:rPr lang="fr-FR" sz="1200" dirty="0" smtClean="0"/>
              <a:t> 6</a:t>
            </a:r>
          </a:p>
          <a:p>
            <a:r>
              <a:rPr lang="fr-FR" sz="1200" dirty="0" smtClean="0"/>
              <a:t>.</a:t>
            </a:r>
            <a:r>
              <a:rPr lang="fr-FR" sz="1200" dirty="0" err="1"/>
              <a:t>Core</a:t>
            </a:r>
            <a:r>
              <a:rPr lang="fr-FR" sz="1200" dirty="0"/>
              <a:t> : Version  </a:t>
            </a:r>
            <a:r>
              <a:rPr lang="fr-FR" sz="1200" dirty="0" smtClean="0"/>
              <a:t>3</a:t>
            </a:r>
          </a:p>
          <a:p>
            <a:r>
              <a:rPr lang="fr-FR" sz="1200" dirty="0"/>
              <a:t>PostgreSQL</a:t>
            </a:r>
          </a:p>
        </p:txBody>
      </p:sp>
      <p:cxnSp>
        <p:nvCxnSpPr>
          <p:cNvPr id="13" name="Straight Connector 17"/>
          <p:cNvCxnSpPr>
            <a:stCxn id="11" idx="3"/>
            <a:endCxn id="12" idx="1"/>
          </p:cNvCxnSpPr>
          <p:nvPr/>
        </p:nvCxnSpPr>
        <p:spPr>
          <a:xfrm>
            <a:off x="2123728" y="4949802"/>
            <a:ext cx="216024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5"/>
          <p:cNvSpPr/>
          <p:nvPr/>
        </p:nvSpPr>
        <p:spPr>
          <a:xfrm>
            <a:off x="331180" y="5661248"/>
            <a:ext cx="1800200" cy="8559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autres</a:t>
            </a:r>
          </a:p>
        </p:txBody>
      </p:sp>
      <p:sp>
        <p:nvSpPr>
          <p:cNvPr id="19" name="Rounded Rectangle 16"/>
          <p:cNvSpPr/>
          <p:nvPr/>
        </p:nvSpPr>
        <p:spPr>
          <a:xfrm>
            <a:off x="2347404" y="5661248"/>
            <a:ext cx="6242620" cy="8559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fr-FR" sz="1200" dirty="0" smtClean="0"/>
              <a:t>Post-man, </a:t>
            </a:r>
            <a:r>
              <a:rPr lang="fr-FR" sz="1200" dirty="0" err="1" smtClean="0"/>
              <a:t>soapUi</a:t>
            </a:r>
            <a:r>
              <a:rPr lang="fr-FR" sz="1200" dirty="0" smtClean="0"/>
              <a:t>, </a:t>
            </a:r>
            <a:r>
              <a:rPr lang="fr-FR" sz="1200" dirty="0" err="1" smtClean="0"/>
              <a:t>Fiddler</a:t>
            </a:r>
            <a:r>
              <a:rPr lang="fr-FR" sz="1200" dirty="0" smtClean="0"/>
              <a:t>, </a:t>
            </a:r>
            <a:r>
              <a:rPr lang="fr-FR" sz="1200" dirty="0" err="1"/>
              <a:t>PostgreSQLProviderServices</a:t>
            </a:r>
            <a:endParaRPr lang="fr-FR" sz="1200" dirty="0"/>
          </a:p>
        </p:txBody>
      </p:sp>
      <p:cxnSp>
        <p:nvCxnSpPr>
          <p:cNvPr id="20" name="Straight Connector 17"/>
          <p:cNvCxnSpPr>
            <a:stCxn id="18" idx="3"/>
            <a:endCxn id="19" idx="1"/>
          </p:cNvCxnSpPr>
          <p:nvPr/>
        </p:nvCxnSpPr>
        <p:spPr>
          <a:xfrm>
            <a:off x="2131380" y="6089247"/>
            <a:ext cx="216024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54632</TotalTime>
  <Words>171</Words>
  <Application>Microsoft Office PowerPoint</Application>
  <PresentationFormat>Affichage à l'écran (4:3)</PresentationFormat>
  <Paragraphs>78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Apothicaire</vt:lpstr>
      <vt:lpstr>Étude technique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Clemence Raso</dc:creator>
  <cp:lastModifiedBy>MISBAHI Mohamed</cp:lastModifiedBy>
  <cp:revision>3222</cp:revision>
  <cp:lastPrinted>2016-03-23T15:40:40Z</cp:lastPrinted>
  <dcterms:created xsi:type="dcterms:W3CDTF">2009-12-16T09:54:16Z</dcterms:created>
  <dcterms:modified xsi:type="dcterms:W3CDTF">2020-10-12T18:35:11Z</dcterms:modified>
</cp:coreProperties>
</file>