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76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92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6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39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6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1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4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0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80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39C7-354D-4226-B33D-01DAE3CF3A88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8B0D-7CFC-4E0D-9ADC-B056F30EB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19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M2A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le choix de la technologie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facteurs d’un choix technique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161309" y="1585412"/>
            <a:ext cx="1801090" cy="7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coûts</a:t>
            </a:r>
            <a:endParaRPr lang="fr-FR" dirty="0"/>
          </a:p>
        </p:txBody>
      </p:sp>
      <p:sp>
        <p:nvSpPr>
          <p:cNvPr id="5" name="Rounded Rectangle 4"/>
          <p:cNvSpPr/>
          <p:nvPr/>
        </p:nvSpPr>
        <p:spPr>
          <a:xfrm>
            <a:off x="360219" y="2884919"/>
            <a:ext cx="1801090" cy="10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compétences de l'équipe </a:t>
            </a:r>
          </a:p>
          <a:p>
            <a:pPr algn="ctr"/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1260764" y="4942164"/>
            <a:ext cx="1801090" cy="1265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 d'application </a:t>
            </a:r>
            <a:r>
              <a:rPr lang="fr-FR" dirty="0" smtClean="0"/>
              <a:t>Web(simple ou complexe)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5195455" y="5663170"/>
            <a:ext cx="1801090" cy="98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Fonctionnalités de l’application</a:t>
            </a: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8686799" y="5574785"/>
            <a:ext cx="1801090" cy="7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6234546" y="1690688"/>
            <a:ext cx="1801090" cy="7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Communauté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9199419" y="3941037"/>
            <a:ext cx="1801090" cy="7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Maintenabilité</a:t>
            </a:r>
            <a:endParaRPr lang="fr-FR" dirty="0"/>
          </a:p>
        </p:txBody>
      </p:sp>
      <p:sp>
        <p:nvSpPr>
          <p:cNvPr id="12" name="Rounded Rectangle 11"/>
          <p:cNvSpPr/>
          <p:nvPr/>
        </p:nvSpPr>
        <p:spPr>
          <a:xfrm>
            <a:off x="9047019" y="2632290"/>
            <a:ext cx="1801090" cy="7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Maturité du langage</a:t>
            </a:r>
          </a:p>
        </p:txBody>
      </p:sp>
    </p:spTree>
    <p:extLst>
      <p:ext uri="{BB962C8B-B14F-4D97-AF65-F5344CB8AC3E}">
        <p14:creationId xmlns:p14="http://schemas.microsoft.com/office/powerpoint/2010/main" val="1043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Programmation </a:t>
            </a:r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Ruby (Ruby on Rails)</a:t>
            </a:r>
            <a:endParaRPr lang="fr-FR" dirty="0" smtClean="0"/>
          </a:p>
          <a:p>
            <a:r>
              <a:rPr lang="fr-FR" dirty="0" smtClean="0"/>
              <a:t>Python </a:t>
            </a:r>
            <a:r>
              <a:rPr lang="fr-FR" dirty="0"/>
              <a:t>(Django, </a:t>
            </a:r>
            <a:r>
              <a:rPr lang="fr-FR" dirty="0" err="1"/>
              <a:t>Flask</a:t>
            </a:r>
            <a:r>
              <a:rPr lang="fr-FR" dirty="0"/>
              <a:t>, Pylônes)</a:t>
            </a:r>
            <a:endParaRPr lang="fr-FR" dirty="0" smtClean="0"/>
          </a:p>
          <a:p>
            <a:r>
              <a:rPr lang="fr-FR" dirty="0" smtClean="0"/>
              <a:t>PHP </a:t>
            </a:r>
            <a:r>
              <a:rPr lang="fr-FR" dirty="0"/>
              <a:t>(</a:t>
            </a:r>
            <a:r>
              <a:rPr lang="fr-FR" dirty="0" err="1"/>
              <a:t>Laravel</a:t>
            </a:r>
            <a:r>
              <a:rPr lang="fr-FR" dirty="0"/>
              <a:t>, </a:t>
            </a:r>
            <a:r>
              <a:rPr lang="fr-FR" dirty="0" err="1"/>
              <a:t>CodeIgniter</a:t>
            </a:r>
            <a:r>
              <a:rPr lang="fr-FR" dirty="0"/>
              <a:t>, </a:t>
            </a:r>
            <a:r>
              <a:rPr lang="fr-FR" dirty="0" err="1"/>
              <a:t>Symfony</a:t>
            </a:r>
            <a:r>
              <a:rPr lang="fr-FR" dirty="0"/>
              <a:t>, </a:t>
            </a:r>
            <a:r>
              <a:rPr lang="fr-FR" dirty="0" err="1"/>
              <a:t>Yii</a:t>
            </a:r>
            <a:r>
              <a:rPr lang="fr-FR" dirty="0"/>
              <a:t>, Zend, </a:t>
            </a:r>
            <a:r>
              <a:rPr lang="fr-FR" dirty="0" err="1"/>
              <a:t>Phalcon</a:t>
            </a:r>
            <a:r>
              <a:rPr lang="fr-FR" dirty="0"/>
              <a:t>, </a:t>
            </a:r>
            <a:r>
              <a:rPr lang="fr-FR" dirty="0" err="1"/>
              <a:t>CakePHP</a:t>
            </a:r>
            <a:r>
              <a:rPr lang="fr-FR" dirty="0"/>
              <a:t>, </a:t>
            </a:r>
            <a:r>
              <a:rPr lang="fr-FR" dirty="0" err="1"/>
              <a:t>FuelPHP</a:t>
            </a:r>
            <a:r>
              <a:rPr lang="fr-FR" dirty="0" smtClean="0"/>
              <a:t>)</a:t>
            </a:r>
          </a:p>
          <a:p>
            <a:r>
              <a:rPr lang="fr-FR" dirty="0"/>
              <a:t>Node.js (</a:t>
            </a:r>
            <a:r>
              <a:rPr lang="fr-FR" dirty="0" smtClean="0"/>
              <a:t>Express.JS</a:t>
            </a:r>
            <a:r>
              <a:rPr lang="fr-FR" dirty="0"/>
              <a:t>, Koa.JS, Nest.JS, Loopback.io</a:t>
            </a:r>
            <a:r>
              <a:rPr lang="fr-FR" dirty="0" smtClean="0"/>
              <a:t>)</a:t>
            </a:r>
          </a:p>
          <a:p>
            <a:r>
              <a:rPr lang="fr-FR" dirty="0" smtClean="0"/>
              <a:t>.Net</a:t>
            </a:r>
          </a:p>
          <a:p>
            <a:r>
              <a:rPr lang="fr-FR" dirty="0" smtClean="0"/>
              <a:t>Java 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4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Frontend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jQuery</a:t>
            </a:r>
          </a:p>
          <a:p>
            <a:r>
              <a:rPr lang="fr-FR" sz="2000" dirty="0" smtClean="0"/>
              <a:t>Backbone.js</a:t>
            </a:r>
          </a:p>
          <a:p>
            <a:r>
              <a:rPr lang="fr-FR" b="1" dirty="0" err="1" smtClean="0"/>
              <a:t>Angular</a:t>
            </a:r>
            <a:endParaRPr lang="fr-FR" b="1" dirty="0" smtClean="0"/>
          </a:p>
          <a:p>
            <a:r>
              <a:rPr lang="fr-FR" b="1" dirty="0" err="1" smtClean="0"/>
              <a:t>React</a:t>
            </a:r>
            <a:endParaRPr lang="fr-FR" b="1" dirty="0" smtClean="0"/>
          </a:p>
          <a:p>
            <a:r>
              <a:rPr lang="fr-FR" sz="2000" dirty="0" smtClean="0"/>
              <a:t>Ember.js</a:t>
            </a:r>
          </a:p>
          <a:p>
            <a:r>
              <a:rPr lang="fr-FR" sz="2400" b="1" dirty="0"/>
              <a:t>Vue.js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6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Benchmark entre les technologies</a:t>
            </a:r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880195688"/>
              </p:ext>
            </p:extLst>
          </p:nvPr>
        </p:nvGraphicFramePr>
        <p:xfrm>
          <a:off x="838200" y="1592502"/>
          <a:ext cx="10581767" cy="399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767">
                  <a:extLst>
                    <a:ext uri="{9D8B030D-6E8A-4147-A177-3AD203B41FA5}">
                      <a16:colId xmlns:a16="http://schemas.microsoft.com/office/drawing/2014/main" val="26559729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06219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74128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02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36478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19130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49621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8911086"/>
                    </a:ext>
                  </a:extLst>
                </a:gridCol>
              </a:tblGrid>
              <a:tr h="39555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Java 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.Net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Node</a:t>
                      </a:r>
                      <a:r>
                        <a:rPr lang="fr-FR" dirty="0" smtClean="0"/>
                        <a:t> JS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PHP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Ruby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54307"/>
                  </a:ext>
                </a:extLst>
              </a:tr>
              <a:tr h="395554">
                <a:tc>
                  <a:txBody>
                    <a:bodyPr/>
                    <a:lstStyle/>
                    <a:p>
                      <a:r>
                        <a:rPr lang="fr-FR" dirty="0" smtClean="0"/>
                        <a:t>coûts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44011"/>
                  </a:ext>
                </a:extLst>
              </a:tr>
              <a:tr h="395554">
                <a:tc>
                  <a:txBody>
                    <a:bodyPr/>
                    <a:lstStyle/>
                    <a:p>
                      <a:r>
                        <a:rPr lang="fr-FR" dirty="0" smtClean="0"/>
                        <a:t>Communauté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45813"/>
                  </a:ext>
                </a:extLst>
              </a:tr>
              <a:tr h="692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Maturité du langage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09376"/>
                  </a:ext>
                </a:extLst>
              </a:tr>
              <a:tr h="395554">
                <a:tc>
                  <a:txBody>
                    <a:bodyPr/>
                    <a:lstStyle/>
                    <a:p>
                      <a:r>
                        <a:rPr lang="fr-FR" dirty="0" smtClean="0"/>
                        <a:t>Maintenabilité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06692"/>
                  </a:ext>
                </a:extLst>
              </a:tr>
              <a:tr h="635789">
                <a:tc>
                  <a:txBody>
                    <a:bodyPr/>
                    <a:lstStyle/>
                    <a:p>
                      <a:r>
                        <a:rPr lang="fr-FR" dirty="0" smtClean="0"/>
                        <a:t>Les Fonctionnalités de l’application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9738"/>
                  </a:ext>
                </a:extLst>
              </a:tr>
              <a:tr h="692220">
                <a:tc>
                  <a:txBody>
                    <a:bodyPr/>
                    <a:lstStyle/>
                    <a:p>
                      <a:r>
                        <a:rPr lang="fr-FR" dirty="0" smtClean="0"/>
                        <a:t>Type d'application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86532"/>
                  </a:ext>
                </a:extLst>
              </a:tr>
              <a:tr h="395554">
                <a:tc>
                  <a:txBody>
                    <a:bodyPr/>
                    <a:lstStyle/>
                    <a:p>
                      <a:r>
                        <a:rPr lang="fr-FR" dirty="0" smtClean="0"/>
                        <a:t>Performances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6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7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projets </a:t>
            </a:r>
            <a:r>
              <a:rPr lang="fr-FR" dirty="0"/>
              <a:t>Web les plus </a:t>
            </a:r>
            <a:r>
              <a:rPr lang="fr-FR" dirty="0" smtClean="0"/>
              <a:t>réussis et le choix de la technologie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814" y="2779062"/>
            <a:ext cx="6667500" cy="1419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8768" y="2237244"/>
            <a:ext cx="473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accent2"/>
                </a:solidFill>
              </a:rPr>
              <a:t>Airbnb</a:t>
            </a:r>
            <a:r>
              <a:rPr lang="fr-FR" dirty="0" smtClean="0"/>
              <a:t> : en </a:t>
            </a:r>
            <a:r>
              <a:rPr lang="fr-FR" dirty="0"/>
              <a:t>grande partie basé sur Ruby on Rails.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14" y="4922260"/>
            <a:ext cx="6667500" cy="1419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8768" y="4420490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Shopify</a:t>
            </a:r>
            <a:r>
              <a:rPr lang="fr-FR" dirty="0" smtClean="0"/>
              <a:t> : basé </a:t>
            </a:r>
            <a:r>
              <a:rPr lang="fr-FR" dirty="0"/>
              <a:t>sur Ruby on Rails.</a:t>
            </a:r>
          </a:p>
        </p:txBody>
      </p:sp>
    </p:spTree>
    <p:extLst>
      <p:ext uri="{BB962C8B-B14F-4D97-AF65-F5344CB8AC3E}">
        <p14:creationId xmlns:p14="http://schemas.microsoft.com/office/powerpoint/2010/main" val="23958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projets </a:t>
            </a:r>
            <a:r>
              <a:rPr lang="fr-FR" dirty="0"/>
              <a:t>Web les plus </a:t>
            </a:r>
            <a:r>
              <a:rPr lang="fr-FR" dirty="0" smtClean="0"/>
              <a:t>réussis et le choix de la technologie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8768" y="2237244"/>
            <a:ext cx="2062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Instagram</a:t>
            </a:r>
            <a:r>
              <a:rPr lang="fr-FR" dirty="0">
                <a:solidFill>
                  <a:srgbClr val="00B050"/>
                </a:solidFill>
              </a:rPr>
              <a:t> :  </a:t>
            </a:r>
            <a:r>
              <a:rPr lang="fr-FR" dirty="0"/>
              <a:t>Python</a:t>
            </a:r>
            <a:r>
              <a:rPr lang="fr-FR" dirty="0">
                <a:solidFill>
                  <a:srgbClr val="00B050"/>
                </a:solidFill>
              </a:rPr>
              <a:t>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8768" y="4420490"/>
            <a:ext cx="162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Facebook</a:t>
            </a:r>
            <a:r>
              <a:rPr lang="fr-FR" dirty="0" smtClean="0"/>
              <a:t> : PHP</a:t>
            </a:r>
            <a:endParaRPr lang="fr-FR" dirty="0"/>
          </a:p>
        </p:txBody>
      </p:sp>
      <p:pic>
        <p:nvPicPr>
          <p:cNvPr id="1026" name="Picture 2" descr="Pile technique Inst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14" y="2664330"/>
            <a:ext cx="66675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le technologique sur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14" y="5057198"/>
            <a:ext cx="66675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c62cdbb7-64d4-438f-8e3c-b47b60522095" Revision="1" Stencil="System.MyShapes" StencilVersion="1.0"/>
</Control>
</file>

<file path=customXml/itemProps1.xml><?xml version="1.0" encoding="utf-8"?>
<ds:datastoreItem xmlns:ds="http://schemas.openxmlformats.org/officeDocument/2006/customXml" ds:itemID="{D551D759-B4BF-4E60-88C9-A18202BE0E0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191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M2A</vt:lpstr>
      <vt:lpstr>Les facteurs d’un choix technique</vt:lpstr>
      <vt:lpstr>Programmation backend</vt:lpstr>
      <vt:lpstr>Frontend</vt:lpstr>
      <vt:lpstr>Benchmark entre les technologies</vt:lpstr>
      <vt:lpstr>Les projets Web les plus réussis et le choix de la technologie</vt:lpstr>
      <vt:lpstr>Les projets Web les plus réussis et le choix de la technologie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M2A</dc:title>
  <dc:creator>E6420</dc:creator>
  <cp:lastModifiedBy>E6420</cp:lastModifiedBy>
  <cp:revision>14</cp:revision>
  <dcterms:created xsi:type="dcterms:W3CDTF">2020-09-28T19:43:48Z</dcterms:created>
  <dcterms:modified xsi:type="dcterms:W3CDTF">2020-10-04T23:16:17Z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