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9F06-4387-484D-B851-E54559E41764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F923-EF74-4F2C-AEBC-ABB7F81BEC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1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88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2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39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39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0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56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BE6C-0D6A-4647-AE28-9C9518D5E7E6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2708920"/>
            <a:ext cx="7772400" cy="1470025"/>
          </a:xfrm>
        </p:spPr>
        <p:txBody>
          <a:bodyPr/>
          <a:lstStyle/>
          <a:p>
            <a:r>
              <a:rPr lang="fr-FR" dirty="0" smtClean="0"/>
              <a:t>Scénarios Conducteur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3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fr-FR" dirty="0" smtClean="0"/>
              <a:t>Use cases</a:t>
            </a:r>
            <a:endParaRPr lang="fr-FR" dirty="0"/>
          </a:p>
        </p:txBody>
      </p:sp>
      <p:pic>
        <p:nvPicPr>
          <p:cNvPr id="1027" name="Picture 3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88" y="692696"/>
            <a:ext cx="915314" cy="5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323528" y="1556792"/>
            <a:ext cx="1810963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34291" y="2527733"/>
            <a:ext cx="1800200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09495" y="3535845"/>
            <a:ext cx="18249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Trajet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09495" y="4550650"/>
            <a:ext cx="18249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Réservation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09495" y="5494787"/>
            <a:ext cx="18249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020272" y="3535845"/>
            <a:ext cx="18249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Mail &amp; SMS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28718" y="179808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Espace perso, info voiture, historique des trajets 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556501" y="2768249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Facebook ou Email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83491" y="3776361"/>
            <a:ext cx="3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Itinéraire, prix, …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556501" y="5735303"/>
            <a:ext cx="338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Messagerie avec les passagers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556501" y="477480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ou annulation des </a:t>
            </a:r>
            <a:r>
              <a:rPr lang="fr-FR" dirty="0" err="1" smtClean="0"/>
              <a:t>resa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1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fr-FR" dirty="0" smtClean="0"/>
              <a:t>Inscription &amp; 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1840" y="764704"/>
            <a:ext cx="3024336" cy="67667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Simple &amp; rapide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55576" y="1571659"/>
            <a:ext cx="26642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Facebook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580112" y="1571659"/>
            <a:ext cx="230425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3548" y="2953543"/>
            <a:ext cx="363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Fourni infos : </a:t>
            </a:r>
          </a:p>
          <a:p>
            <a:r>
              <a:rPr lang="fr-FR" dirty="0" smtClean="0"/>
              <a:t>Nom, Prénom, Email, Naissance</a:t>
            </a:r>
          </a:p>
          <a:p>
            <a:endParaRPr lang="fr-FR" dirty="0"/>
          </a:p>
          <a:p>
            <a:r>
              <a:rPr lang="fr-FR" dirty="0" smtClean="0"/>
              <a:t>Saisie info : </a:t>
            </a:r>
          </a:p>
          <a:p>
            <a:r>
              <a:rPr lang="fr-FR" dirty="0" smtClean="0"/>
              <a:t>Sexe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96036" y="309354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Saisie des infos: </a:t>
            </a:r>
          </a:p>
          <a:p>
            <a:r>
              <a:rPr lang="fr-FR" dirty="0" smtClean="0"/>
              <a:t>Nom, Prénom, Email, Naissance, Sexe </a:t>
            </a:r>
            <a:r>
              <a:rPr lang="fr-FR" dirty="0" err="1" smtClean="0"/>
              <a:t>Password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55776" y="479278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Numéro de téléphone Pas obligatoire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225779" y="5478876"/>
            <a:ext cx="2498349" cy="398396"/>
            <a:chOff x="3050259" y="5498589"/>
            <a:chExt cx="2498349" cy="398396"/>
          </a:xfrm>
        </p:grpSpPr>
        <p:sp>
          <p:nvSpPr>
            <p:cNvPr id="9" name="ZoneTexte 8"/>
            <p:cNvSpPr txBox="1"/>
            <p:nvPr/>
          </p:nvSpPr>
          <p:spPr>
            <a:xfrm>
              <a:off x="3379367" y="5527653"/>
              <a:ext cx="2169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Mail de confirmation</a:t>
              </a:r>
              <a:endParaRPr lang="fr-FR" dirty="0"/>
            </a:p>
          </p:txBody>
        </p:sp>
        <p:pic>
          <p:nvPicPr>
            <p:cNvPr id="2050" name="Picture 2" descr="C:\Users\ABDELCHAG\AppData\Local\Microsoft\Windows\INetCache\IE\SZ2JMEEG\1200px-High-contrast-mail-mark-unread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259" y="5498589"/>
              <a:ext cx="398396" cy="398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29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 smtClean="0"/>
              <a:t>Véhicule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fr-FR" dirty="0"/>
              <a:t>N</a:t>
            </a:r>
            <a:r>
              <a:rPr lang="fr-FR" dirty="0" smtClean="0"/>
              <a:t>uméro de plaque. (Pas obligatoire)</a:t>
            </a:r>
          </a:p>
          <a:p>
            <a:r>
              <a:rPr lang="fr-FR" dirty="0"/>
              <a:t>M</a:t>
            </a:r>
            <a:r>
              <a:rPr lang="fr-FR" dirty="0" smtClean="0"/>
              <a:t>arque (Proposition des marques les plus recherchées)</a:t>
            </a:r>
          </a:p>
          <a:p>
            <a:r>
              <a:rPr lang="fr-FR" dirty="0" smtClean="0"/>
              <a:t>Modèle (Proposition des modèles courants)</a:t>
            </a:r>
          </a:p>
          <a:p>
            <a:r>
              <a:rPr lang="fr-FR" dirty="0"/>
              <a:t>T</a:t>
            </a:r>
            <a:r>
              <a:rPr lang="fr-FR" dirty="0" smtClean="0"/>
              <a:t>ype de la voitures (Citadine, Berline ...)</a:t>
            </a:r>
          </a:p>
          <a:p>
            <a:r>
              <a:rPr lang="fr-FR" dirty="0" smtClean="0"/>
              <a:t>Couleur (Liste)</a:t>
            </a:r>
          </a:p>
          <a:p>
            <a:r>
              <a:rPr lang="fr-FR" dirty="0" smtClean="0"/>
              <a:t>Année</a:t>
            </a:r>
            <a:endParaRPr lang="fr-FR" dirty="0"/>
          </a:p>
        </p:txBody>
      </p:sp>
      <p:pic>
        <p:nvPicPr>
          <p:cNvPr id="3075" name="Picture 3" descr="C:\Users\ABDELCHAG\AppData\Local\Microsoft\Windows\INetCache\IE\SZ2JMEEG\1200px-Peugeot_308_20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41934"/>
            <a:ext cx="2952328" cy="1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4680520"/>
          </a:xfrm>
        </p:spPr>
        <p:txBody>
          <a:bodyPr/>
          <a:lstStyle/>
          <a:p>
            <a:r>
              <a:rPr lang="fr-FR" dirty="0" smtClean="0"/>
              <a:t>Bouton « proposer trajet » &amp; « Réserver trajet »</a:t>
            </a:r>
          </a:p>
          <a:p>
            <a:r>
              <a:rPr lang="fr-FR" dirty="0" smtClean="0"/>
              <a:t>Voiture pas obligatoire</a:t>
            </a:r>
          </a:p>
          <a:p>
            <a:r>
              <a:rPr lang="fr-FR" dirty="0" smtClean="0"/>
              <a:t>Pièce d'identité pas obligatoire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friendly</a:t>
            </a:r>
            <a:r>
              <a:rPr lang="fr-FR" dirty="0" smtClean="0"/>
              <a:t> (chaque champ dans une page ou onglet)</a:t>
            </a:r>
          </a:p>
          <a:p>
            <a:r>
              <a:rPr lang="fr-FR" dirty="0" smtClean="0"/>
              <a:t>Saisie sous forme de question</a:t>
            </a:r>
          </a:p>
          <a:p>
            <a:r>
              <a:rPr lang="fr-FR" dirty="0" smtClean="0"/>
              <a:t>Possibilité de réserver sans confirmation du compte</a:t>
            </a:r>
            <a:endParaRPr lang="fr-FR" dirty="0"/>
          </a:p>
        </p:txBody>
      </p:sp>
      <p:pic>
        <p:nvPicPr>
          <p:cNvPr id="4098" name="Picture 2" descr="C:\Users\ABDELCHAG\AppData\Local\Microsoft\Windows\INetCache\IE\TXU3QV53\user-friendly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91480"/>
            <a:ext cx="2808312" cy="23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125</Words>
  <Application>Microsoft Office PowerPoint</Application>
  <PresentationFormat>Affichage à l'écran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Scénarios Conducteur</vt:lpstr>
      <vt:lpstr>Use cases</vt:lpstr>
      <vt:lpstr>Inscription &amp; Authentification</vt:lpstr>
      <vt:lpstr>Véhicule</vt:lpstr>
      <vt:lpstr>Remarques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Scénarios Conducteur</dc:title>
  <dc:creator>ABDELCHAG</dc:creator>
  <cp:lastModifiedBy>ABDELCHAG</cp:lastModifiedBy>
  <cp:revision>10</cp:revision>
  <dcterms:created xsi:type="dcterms:W3CDTF">2020-09-12T16:45:35Z</dcterms:created>
  <dcterms:modified xsi:type="dcterms:W3CDTF">2020-09-12T17:39:02Z</dcterms:modified>
</cp:coreProperties>
</file>