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14" autoAdjust="0"/>
  </p:normalViewPr>
  <p:slideViewPr>
    <p:cSldViewPr>
      <p:cViewPr varScale="1">
        <p:scale>
          <a:sx n="47" d="100"/>
          <a:sy n="47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45ADC-9F33-47F9-8C7C-C7FE0A7A78D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B3FAF0-50B3-4928-8750-A9EB5AEE47CE}">
      <dgm:prSet phldrT="[Texte]"/>
      <dgm:spPr/>
      <dgm:t>
        <a:bodyPr/>
        <a:lstStyle/>
        <a:p>
          <a:r>
            <a:rPr lang="fr-FR" dirty="0" smtClean="0"/>
            <a:t>Ville départ</a:t>
          </a:r>
          <a:endParaRPr lang="fr-FR" dirty="0"/>
        </a:p>
      </dgm:t>
    </dgm:pt>
    <dgm:pt modelId="{B1867347-7E23-4191-8FF2-2117E12030FE}" type="parTrans" cxnId="{E3743DD8-8370-4E5E-93EF-3D195775256F}">
      <dgm:prSet/>
      <dgm:spPr/>
      <dgm:t>
        <a:bodyPr/>
        <a:lstStyle/>
        <a:p>
          <a:endParaRPr lang="fr-FR"/>
        </a:p>
      </dgm:t>
    </dgm:pt>
    <dgm:pt modelId="{9771A65A-EB10-453A-BC55-6EFDD58C5251}" type="sibTrans" cxnId="{E3743DD8-8370-4E5E-93EF-3D195775256F}">
      <dgm:prSet/>
      <dgm:spPr/>
      <dgm:t>
        <a:bodyPr/>
        <a:lstStyle/>
        <a:p>
          <a:endParaRPr lang="fr-FR"/>
        </a:p>
      </dgm:t>
    </dgm:pt>
    <dgm:pt modelId="{7CE07522-F214-4342-9471-9979998BB0AA}">
      <dgm:prSet phldrT="[Texte]"/>
      <dgm:spPr/>
      <dgm:t>
        <a:bodyPr/>
        <a:lstStyle/>
        <a:p>
          <a:r>
            <a:rPr lang="fr-FR" dirty="0" smtClean="0"/>
            <a:t>Adresse départ</a:t>
          </a:r>
          <a:endParaRPr lang="fr-FR" dirty="0"/>
        </a:p>
      </dgm:t>
    </dgm:pt>
    <dgm:pt modelId="{C8FDB456-50F0-47AC-95A8-68304ED28CF5}" type="parTrans" cxnId="{2895ADB0-3F78-4E9B-8A32-7B5A9746FB78}">
      <dgm:prSet/>
      <dgm:spPr/>
      <dgm:t>
        <a:bodyPr/>
        <a:lstStyle/>
        <a:p>
          <a:endParaRPr lang="fr-FR"/>
        </a:p>
      </dgm:t>
    </dgm:pt>
    <dgm:pt modelId="{E6A50530-C17E-4131-A8B6-9A96167692B8}" type="sibTrans" cxnId="{2895ADB0-3F78-4E9B-8A32-7B5A9746FB78}">
      <dgm:prSet/>
      <dgm:spPr/>
      <dgm:t>
        <a:bodyPr/>
        <a:lstStyle/>
        <a:p>
          <a:endParaRPr lang="fr-FR"/>
        </a:p>
      </dgm:t>
    </dgm:pt>
    <dgm:pt modelId="{7CE64E0E-A7F5-445F-B1B1-C60C8DFCE8AC}">
      <dgm:prSet phldrT="[Texte]"/>
      <dgm:spPr/>
      <dgm:t>
        <a:bodyPr/>
        <a:lstStyle/>
        <a:p>
          <a:r>
            <a:rPr lang="fr-FR" dirty="0" smtClean="0"/>
            <a:t>Ville arrivée</a:t>
          </a:r>
          <a:endParaRPr lang="fr-FR" dirty="0"/>
        </a:p>
      </dgm:t>
    </dgm:pt>
    <dgm:pt modelId="{0E52EF70-116B-4A24-9D84-A5D8F188A60D}" type="parTrans" cxnId="{352851F3-FF40-423F-9895-477122BC56BB}">
      <dgm:prSet/>
      <dgm:spPr/>
      <dgm:t>
        <a:bodyPr/>
        <a:lstStyle/>
        <a:p>
          <a:endParaRPr lang="fr-FR"/>
        </a:p>
      </dgm:t>
    </dgm:pt>
    <dgm:pt modelId="{48416178-278E-4ADA-B5CE-CC215E110CFC}" type="sibTrans" cxnId="{352851F3-FF40-423F-9895-477122BC56BB}">
      <dgm:prSet/>
      <dgm:spPr/>
      <dgm:t>
        <a:bodyPr/>
        <a:lstStyle/>
        <a:p>
          <a:endParaRPr lang="fr-FR"/>
        </a:p>
      </dgm:t>
    </dgm:pt>
    <dgm:pt modelId="{04B368AC-6A51-43D1-B6A2-CAC910B6E1AE}">
      <dgm:prSet phldrT="[Texte]"/>
      <dgm:spPr/>
      <dgm:t>
        <a:bodyPr/>
        <a:lstStyle/>
        <a:p>
          <a:r>
            <a:rPr lang="fr-FR" dirty="0" smtClean="0"/>
            <a:t>Adresse arrivée</a:t>
          </a:r>
          <a:endParaRPr lang="fr-FR" dirty="0"/>
        </a:p>
      </dgm:t>
    </dgm:pt>
    <dgm:pt modelId="{3797FC6B-50F0-4893-A5BD-2EFDDBDBD0F5}" type="parTrans" cxnId="{2D48A979-8060-472E-A24B-87DB28B5099F}">
      <dgm:prSet/>
      <dgm:spPr/>
      <dgm:t>
        <a:bodyPr/>
        <a:lstStyle/>
        <a:p>
          <a:endParaRPr lang="fr-FR"/>
        </a:p>
      </dgm:t>
    </dgm:pt>
    <dgm:pt modelId="{04CD45E7-878B-4CCB-A4DB-3A2B29E3E81A}" type="sibTrans" cxnId="{2D48A979-8060-472E-A24B-87DB28B5099F}">
      <dgm:prSet/>
      <dgm:spPr/>
      <dgm:t>
        <a:bodyPr/>
        <a:lstStyle/>
        <a:p>
          <a:endParaRPr lang="fr-FR"/>
        </a:p>
      </dgm:t>
    </dgm:pt>
    <dgm:pt modelId="{62233025-EF81-4A2B-B238-79100E1E6D7F}">
      <dgm:prSet phldrT="[Texte]"/>
      <dgm:spPr/>
      <dgm:t>
        <a:bodyPr/>
        <a:lstStyle/>
        <a:p>
          <a:r>
            <a:rPr lang="fr-FR" dirty="0" smtClean="0"/>
            <a:t>Ajout étapes (Correspondance)</a:t>
          </a:r>
          <a:endParaRPr lang="fr-FR" dirty="0"/>
        </a:p>
      </dgm:t>
    </dgm:pt>
    <dgm:pt modelId="{F7D60AC5-9D2E-4231-A7FC-DF221C2426EC}" type="parTrans" cxnId="{2691059F-5133-47CB-9567-6DC2BA14699A}">
      <dgm:prSet/>
      <dgm:spPr/>
      <dgm:t>
        <a:bodyPr/>
        <a:lstStyle/>
        <a:p>
          <a:endParaRPr lang="fr-FR"/>
        </a:p>
      </dgm:t>
    </dgm:pt>
    <dgm:pt modelId="{2922DA3D-B50F-482F-8576-129B4DEE6C9F}" type="sibTrans" cxnId="{2691059F-5133-47CB-9567-6DC2BA14699A}">
      <dgm:prSet/>
      <dgm:spPr/>
      <dgm:t>
        <a:bodyPr/>
        <a:lstStyle/>
        <a:p>
          <a:endParaRPr lang="fr-FR"/>
        </a:p>
      </dgm:t>
    </dgm:pt>
    <dgm:pt modelId="{E17EC514-29C8-4BC2-B1DD-9788DE762B99}">
      <dgm:prSet phldrT="[Texte]"/>
      <dgm:spPr/>
      <dgm:t>
        <a:bodyPr/>
        <a:lstStyle/>
        <a:p>
          <a:r>
            <a:rPr lang="fr-FR" dirty="0" smtClean="0"/>
            <a:t>Proposition meilleur endroit</a:t>
          </a:r>
          <a:endParaRPr lang="fr-FR" dirty="0"/>
        </a:p>
      </dgm:t>
    </dgm:pt>
    <dgm:pt modelId="{AFF9B89D-8073-4142-B8D6-DD68623843E2}" type="parTrans" cxnId="{E0B00760-5FD9-467F-8B79-FDE8F5D6F86B}">
      <dgm:prSet/>
      <dgm:spPr/>
      <dgm:t>
        <a:bodyPr/>
        <a:lstStyle/>
        <a:p>
          <a:endParaRPr lang="fr-FR"/>
        </a:p>
      </dgm:t>
    </dgm:pt>
    <dgm:pt modelId="{7ADEEEA7-9FDF-444B-9CE7-467A8E79B77A}" type="sibTrans" cxnId="{E0B00760-5FD9-467F-8B79-FDE8F5D6F86B}">
      <dgm:prSet/>
      <dgm:spPr/>
      <dgm:t>
        <a:bodyPr/>
        <a:lstStyle/>
        <a:p>
          <a:endParaRPr lang="fr-FR"/>
        </a:p>
      </dgm:t>
    </dgm:pt>
    <dgm:pt modelId="{38288A73-B964-4536-BAB8-F89FEDBB4903}">
      <dgm:prSet phldrT="[Texte]"/>
      <dgm:spPr/>
      <dgm:t>
        <a:bodyPr/>
        <a:lstStyle/>
        <a:p>
          <a:r>
            <a:rPr lang="fr-FR" dirty="0" smtClean="0"/>
            <a:t>Date &amp; heure départ</a:t>
          </a:r>
          <a:endParaRPr lang="fr-FR" dirty="0"/>
        </a:p>
      </dgm:t>
    </dgm:pt>
    <dgm:pt modelId="{272A15B4-B211-4F9B-BE33-1DA605FAE448}" type="parTrans" cxnId="{D6B53D9D-8FD5-4478-9633-482E409E31D1}">
      <dgm:prSet/>
      <dgm:spPr/>
      <dgm:t>
        <a:bodyPr/>
        <a:lstStyle/>
        <a:p>
          <a:endParaRPr lang="fr-FR"/>
        </a:p>
      </dgm:t>
    </dgm:pt>
    <dgm:pt modelId="{25A6D9A4-8048-41A9-9538-0D3AB8A006DF}" type="sibTrans" cxnId="{D6B53D9D-8FD5-4478-9633-482E409E31D1}">
      <dgm:prSet/>
      <dgm:spPr/>
      <dgm:t>
        <a:bodyPr/>
        <a:lstStyle/>
        <a:p>
          <a:endParaRPr lang="fr-FR"/>
        </a:p>
      </dgm:t>
    </dgm:pt>
    <dgm:pt modelId="{A2587484-E9D6-4794-B410-8E91CE49A485}">
      <dgm:prSet phldrT="[Texte]"/>
      <dgm:spPr/>
      <dgm:t>
        <a:bodyPr/>
        <a:lstStyle/>
        <a:p>
          <a:r>
            <a:rPr lang="fr-FR" dirty="0" smtClean="0"/>
            <a:t>Nombre passagers (1 à 4)</a:t>
          </a:r>
          <a:endParaRPr lang="fr-FR" dirty="0"/>
        </a:p>
      </dgm:t>
    </dgm:pt>
    <dgm:pt modelId="{1E5A126D-769C-46FD-9268-611AD9AE479D}" type="parTrans" cxnId="{C86646DC-75B8-4B2E-82C1-C8E021902A75}">
      <dgm:prSet/>
      <dgm:spPr/>
      <dgm:t>
        <a:bodyPr/>
        <a:lstStyle/>
        <a:p>
          <a:endParaRPr lang="fr-FR"/>
        </a:p>
      </dgm:t>
    </dgm:pt>
    <dgm:pt modelId="{33274056-AB39-48D0-B151-8CA8F74ABDD9}" type="sibTrans" cxnId="{C86646DC-75B8-4B2E-82C1-C8E021902A75}">
      <dgm:prSet/>
      <dgm:spPr/>
      <dgm:t>
        <a:bodyPr/>
        <a:lstStyle/>
        <a:p>
          <a:endParaRPr lang="fr-FR"/>
        </a:p>
      </dgm:t>
    </dgm:pt>
    <dgm:pt modelId="{AF8E401C-2602-4B48-9F86-2D624B65A587}">
      <dgm:prSet phldrT="[Texte]"/>
      <dgm:spPr/>
      <dgm:t>
        <a:bodyPr/>
        <a:lstStyle/>
        <a:p>
          <a:r>
            <a:rPr lang="fr-FR" dirty="0" smtClean="0"/>
            <a:t>Réservation automatique ou avec confirmation</a:t>
          </a:r>
          <a:endParaRPr lang="fr-FR" dirty="0"/>
        </a:p>
      </dgm:t>
    </dgm:pt>
    <dgm:pt modelId="{B70DAF12-194D-419D-ACB7-DB6BAC0F248B}" type="parTrans" cxnId="{533AF85D-3AEA-4130-A0A0-A2F57E3BEEA3}">
      <dgm:prSet/>
      <dgm:spPr/>
      <dgm:t>
        <a:bodyPr/>
        <a:lstStyle/>
        <a:p>
          <a:endParaRPr lang="fr-FR"/>
        </a:p>
      </dgm:t>
    </dgm:pt>
    <dgm:pt modelId="{AE6E62C0-93B9-47B1-94D7-BE80051F1C5E}" type="sibTrans" cxnId="{533AF85D-3AEA-4130-A0A0-A2F57E3BEEA3}">
      <dgm:prSet/>
      <dgm:spPr/>
      <dgm:t>
        <a:bodyPr/>
        <a:lstStyle/>
        <a:p>
          <a:endParaRPr lang="fr-FR"/>
        </a:p>
      </dgm:t>
    </dgm:pt>
    <dgm:pt modelId="{E8A7D225-8098-41A8-BF3D-87CC8EA3134C}">
      <dgm:prSet phldrT="[Texte]"/>
      <dgm:spPr/>
      <dgm:t>
        <a:bodyPr/>
        <a:lstStyle/>
        <a:p>
          <a:r>
            <a:rPr lang="fr-FR" dirty="0" smtClean="0"/>
            <a:t>Recommandation prix (+/-)</a:t>
          </a:r>
          <a:endParaRPr lang="fr-FR" dirty="0"/>
        </a:p>
      </dgm:t>
    </dgm:pt>
    <dgm:pt modelId="{202CD0C0-79DB-4E6B-BEB5-13AA6010C0A2}" type="parTrans" cxnId="{6555D3F2-060F-4F82-9773-6891CAAB169C}">
      <dgm:prSet/>
      <dgm:spPr/>
      <dgm:t>
        <a:bodyPr/>
        <a:lstStyle/>
        <a:p>
          <a:endParaRPr lang="fr-FR"/>
        </a:p>
      </dgm:t>
    </dgm:pt>
    <dgm:pt modelId="{72FEBD8F-0A83-496E-B0E9-4DE95DA4E4E1}" type="sibTrans" cxnId="{6555D3F2-060F-4F82-9773-6891CAAB169C}">
      <dgm:prSet/>
      <dgm:spPr/>
      <dgm:t>
        <a:bodyPr/>
        <a:lstStyle/>
        <a:p>
          <a:endParaRPr lang="fr-FR"/>
        </a:p>
      </dgm:t>
    </dgm:pt>
    <dgm:pt modelId="{347DD142-16D3-40E1-A5B5-16FDD25B0EA8}">
      <dgm:prSet phldrT="[Texte]"/>
      <dgm:spPr/>
      <dgm:t>
        <a:bodyPr/>
        <a:lstStyle/>
        <a:p>
          <a:r>
            <a:rPr lang="fr-FR" dirty="0" smtClean="0"/>
            <a:t>Trajet retour ?</a:t>
          </a:r>
          <a:endParaRPr lang="fr-FR" dirty="0"/>
        </a:p>
      </dgm:t>
    </dgm:pt>
    <dgm:pt modelId="{7E4D8F3C-C47F-4854-9B6B-DD64EFAA1AC6}" type="parTrans" cxnId="{E0B5C39F-B4FF-473A-9D04-B18DE88A1A35}">
      <dgm:prSet/>
      <dgm:spPr/>
      <dgm:t>
        <a:bodyPr/>
        <a:lstStyle/>
        <a:p>
          <a:endParaRPr lang="fr-FR"/>
        </a:p>
      </dgm:t>
    </dgm:pt>
    <dgm:pt modelId="{8059150E-2DC4-4E4D-819A-428A03DB2213}" type="sibTrans" cxnId="{E0B5C39F-B4FF-473A-9D04-B18DE88A1A35}">
      <dgm:prSet/>
      <dgm:spPr/>
      <dgm:t>
        <a:bodyPr/>
        <a:lstStyle/>
        <a:p>
          <a:endParaRPr lang="fr-FR"/>
        </a:p>
      </dgm:t>
    </dgm:pt>
    <dgm:pt modelId="{C4E67BB3-1FB9-4DC4-AB99-D1BBAB200F05}">
      <dgm:prSet phldrT="[Texte]"/>
      <dgm:spPr/>
      <dgm:t>
        <a:bodyPr/>
        <a:lstStyle/>
        <a:p>
          <a:r>
            <a:rPr lang="fr-FR" dirty="0" smtClean="0"/>
            <a:t>Proposition assurance</a:t>
          </a:r>
          <a:endParaRPr lang="fr-FR" dirty="0"/>
        </a:p>
      </dgm:t>
    </dgm:pt>
    <dgm:pt modelId="{2E30B37E-537C-48AA-AD17-48B295901687}" type="parTrans" cxnId="{26225EF4-7BF6-4DD3-8565-D08EA391E562}">
      <dgm:prSet/>
      <dgm:spPr/>
      <dgm:t>
        <a:bodyPr/>
        <a:lstStyle/>
        <a:p>
          <a:endParaRPr lang="fr-FR"/>
        </a:p>
      </dgm:t>
    </dgm:pt>
    <dgm:pt modelId="{87C25A92-DBC6-40C1-A544-FAB08A764A32}" type="sibTrans" cxnId="{26225EF4-7BF6-4DD3-8565-D08EA391E562}">
      <dgm:prSet/>
      <dgm:spPr/>
      <dgm:t>
        <a:bodyPr/>
        <a:lstStyle/>
        <a:p>
          <a:endParaRPr lang="fr-FR"/>
        </a:p>
      </dgm:t>
    </dgm:pt>
    <dgm:pt modelId="{56DBBA82-F9F6-4AEB-9AC2-035D038F8819}">
      <dgm:prSet phldrT="[Texte]"/>
      <dgm:spPr/>
      <dgm:t>
        <a:bodyPr/>
        <a:lstStyle/>
        <a:p>
          <a:r>
            <a:rPr lang="fr-FR" dirty="0" smtClean="0"/>
            <a:t>Message conducteur</a:t>
          </a:r>
          <a:endParaRPr lang="fr-FR" dirty="0"/>
        </a:p>
      </dgm:t>
    </dgm:pt>
    <dgm:pt modelId="{413305EE-C331-4A34-B83D-FA7BCDBB1A6B}" type="parTrans" cxnId="{BABE4140-AFCD-4607-B174-C92A520ECA48}">
      <dgm:prSet/>
      <dgm:spPr/>
      <dgm:t>
        <a:bodyPr/>
        <a:lstStyle/>
        <a:p>
          <a:endParaRPr lang="fr-FR"/>
        </a:p>
      </dgm:t>
    </dgm:pt>
    <dgm:pt modelId="{7DABDA19-E2BC-4D10-A2C3-767D4080F136}" type="sibTrans" cxnId="{BABE4140-AFCD-4607-B174-C92A520ECA48}">
      <dgm:prSet/>
      <dgm:spPr/>
      <dgm:t>
        <a:bodyPr/>
        <a:lstStyle/>
        <a:p>
          <a:endParaRPr lang="fr-FR"/>
        </a:p>
      </dgm:t>
    </dgm:pt>
    <dgm:pt modelId="{6C34BAD3-10EB-4E3A-B08C-6C4A3C66BBBE}" type="pres">
      <dgm:prSet presAssocID="{4DF45ADC-9F33-47F9-8C7C-C7FE0A7A78D6}" presName="diagram" presStyleCnt="0">
        <dgm:presLayoutVars>
          <dgm:dir/>
          <dgm:resizeHandles val="exact"/>
        </dgm:presLayoutVars>
      </dgm:prSet>
      <dgm:spPr/>
    </dgm:pt>
    <dgm:pt modelId="{FAA7F7C8-5C1B-4781-8003-0D5FCB46600B}" type="pres">
      <dgm:prSet presAssocID="{B9B3FAF0-50B3-4928-8750-A9EB5AEE47CE}" presName="node" presStyleLbl="node1" presStyleIdx="0" presStyleCnt="13">
        <dgm:presLayoutVars>
          <dgm:bulletEnabled val="1"/>
        </dgm:presLayoutVars>
      </dgm:prSet>
      <dgm:spPr/>
    </dgm:pt>
    <dgm:pt modelId="{F290DCA8-4C96-495D-A16F-807178EF9D88}" type="pres">
      <dgm:prSet presAssocID="{9771A65A-EB10-453A-BC55-6EFDD58C5251}" presName="sibTrans" presStyleLbl="sibTrans2D1" presStyleIdx="0" presStyleCnt="12"/>
      <dgm:spPr/>
    </dgm:pt>
    <dgm:pt modelId="{3113E322-59DD-4C49-9231-B60F01DAF49D}" type="pres">
      <dgm:prSet presAssocID="{9771A65A-EB10-453A-BC55-6EFDD58C5251}" presName="connectorText" presStyleLbl="sibTrans2D1" presStyleIdx="0" presStyleCnt="12"/>
      <dgm:spPr/>
    </dgm:pt>
    <dgm:pt modelId="{652A5B30-BBDF-4E69-B1E5-68BB540438A5}" type="pres">
      <dgm:prSet presAssocID="{7CE07522-F214-4342-9471-9979998BB0AA}" presName="node" presStyleLbl="node1" presStyleIdx="1" presStyleCnt="13">
        <dgm:presLayoutVars>
          <dgm:bulletEnabled val="1"/>
        </dgm:presLayoutVars>
      </dgm:prSet>
      <dgm:spPr/>
    </dgm:pt>
    <dgm:pt modelId="{2DAE175B-08EB-433D-8F0F-DA0B2066372F}" type="pres">
      <dgm:prSet presAssocID="{E6A50530-C17E-4131-A8B6-9A96167692B8}" presName="sibTrans" presStyleLbl="sibTrans2D1" presStyleIdx="1" presStyleCnt="12"/>
      <dgm:spPr/>
    </dgm:pt>
    <dgm:pt modelId="{147DF701-7C71-45E8-9510-B700975209EB}" type="pres">
      <dgm:prSet presAssocID="{E6A50530-C17E-4131-A8B6-9A96167692B8}" presName="connectorText" presStyleLbl="sibTrans2D1" presStyleIdx="1" presStyleCnt="12"/>
      <dgm:spPr/>
    </dgm:pt>
    <dgm:pt modelId="{8B029983-BBA8-4956-A4AC-3AA290006FAC}" type="pres">
      <dgm:prSet presAssocID="{7CE64E0E-A7F5-445F-B1B1-C60C8DFCE8AC}" presName="node" presStyleLbl="node1" presStyleIdx="2" presStyleCnt="13">
        <dgm:presLayoutVars>
          <dgm:bulletEnabled val="1"/>
        </dgm:presLayoutVars>
      </dgm:prSet>
      <dgm:spPr/>
    </dgm:pt>
    <dgm:pt modelId="{1715A48F-4D9B-4FBA-9EF2-60E9644AAE20}" type="pres">
      <dgm:prSet presAssocID="{48416178-278E-4ADA-B5CE-CC215E110CFC}" presName="sibTrans" presStyleLbl="sibTrans2D1" presStyleIdx="2" presStyleCnt="12"/>
      <dgm:spPr/>
    </dgm:pt>
    <dgm:pt modelId="{323FB184-743B-44D0-B8E1-1EB260B0E872}" type="pres">
      <dgm:prSet presAssocID="{48416178-278E-4ADA-B5CE-CC215E110CFC}" presName="connectorText" presStyleLbl="sibTrans2D1" presStyleIdx="2" presStyleCnt="12"/>
      <dgm:spPr/>
    </dgm:pt>
    <dgm:pt modelId="{F5CD9A80-017C-4404-B373-1A2D9D9E55BF}" type="pres">
      <dgm:prSet presAssocID="{04B368AC-6A51-43D1-B6A2-CAC910B6E1AE}" presName="node" presStyleLbl="node1" presStyleIdx="3" presStyleCnt="13">
        <dgm:presLayoutVars>
          <dgm:bulletEnabled val="1"/>
        </dgm:presLayoutVars>
      </dgm:prSet>
      <dgm:spPr/>
    </dgm:pt>
    <dgm:pt modelId="{F2C9B886-D49F-49FC-AEB3-64FD09F51CCB}" type="pres">
      <dgm:prSet presAssocID="{04CD45E7-878B-4CCB-A4DB-3A2B29E3E81A}" presName="sibTrans" presStyleLbl="sibTrans2D1" presStyleIdx="3" presStyleCnt="12"/>
      <dgm:spPr/>
    </dgm:pt>
    <dgm:pt modelId="{5CE22588-6E64-4A76-A4E4-048C1045856A}" type="pres">
      <dgm:prSet presAssocID="{04CD45E7-878B-4CCB-A4DB-3A2B29E3E81A}" presName="connectorText" presStyleLbl="sibTrans2D1" presStyleIdx="3" presStyleCnt="12"/>
      <dgm:spPr/>
    </dgm:pt>
    <dgm:pt modelId="{6D6F384D-7341-48DE-9B35-E8850919D0F6}" type="pres">
      <dgm:prSet presAssocID="{62233025-EF81-4A2B-B238-79100E1E6D7F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9440D3-A699-4A69-81B7-4C3394CBAD1F}" type="pres">
      <dgm:prSet presAssocID="{2922DA3D-B50F-482F-8576-129B4DEE6C9F}" presName="sibTrans" presStyleLbl="sibTrans2D1" presStyleIdx="4" presStyleCnt="12"/>
      <dgm:spPr/>
    </dgm:pt>
    <dgm:pt modelId="{DCC1D03D-B587-4057-B27A-A4801DF05975}" type="pres">
      <dgm:prSet presAssocID="{2922DA3D-B50F-482F-8576-129B4DEE6C9F}" presName="connectorText" presStyleLbl="sibTrans2D1" presStyleIdx="4" presStyleCnt="12"/>
      <dgm:spPr/>
    </dgm:pt>
    <dgm:pt modelId="{C6ABDF08-E778-40C7-9587-0A5DAF731020}" type="pres">
      <dgm:prSet presAssocID="{E17EC514-29C8-4BC2-B1DD-9788DE762B9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A89D2C-88A4-4720-AA12-00595D696F8C}" type="pres">
      <dgm:prSet presAssocID="{7ADEEEA7-9FDF-444B-9CE7-467A8E79B77A}" presName="sibTrans" presStyleLbl="sibTrans2D1" presStyleIdx="5" presStyleCnt="12"/>
      <dgm:spPr/>
    </dgm:pt>
    <dgm:pt modelId="{DAAC436B-4FC5-45D6-9F2C-5D2B209A7F81}" type="pres">
      <dgm:prSet presAssocID="{7ADEEEA7-9FDF-444B-9CE7-467A8E79B77A}" presName="connectorText" presStyleLbl="sibTrans2D1" presStyleIdx="5" presStyleCnt="12"/>
      <dgm:spPr/>
    </dgm:pt>
    <dgm:pt modelId="{B4CCAFC4-7DCB-4145-B547-E02DC86CA89A}" type="pres">
      <dgm:prSet presAssocID="{38288A73-B964-4536-BAB8-F89FEDBB4903}" presName="node" presStyleLbl="node1" presStyleIdx="6" presStyleCnt="13">
        <dgm:presLayoutVars>
          <dgm:bulletEnabled val="1"/>
        </dgm:presLayoutVars>
      </dgm:prSet>
      <dgm:spPr/>
    </dgm:pt>
    <dgm:pt modelId="{59448DA7-0340-4538-B7DE-D13C7D1A1802}" type="pres">
      <dgm:prSet presAssocID="{25A6D9A4-8048-41A9-9538-0D3AB8A006DF}" presName="sibTrans" presStyleLbl="sibTrans2D1" presStyleIdx="6" presStyleCnt="12"/>
      <dgm:spPr/>
    </dgm:pt>
    <dgm:pt modelId="{3E2F4D3A-CEE6-43E6-8007-3572BA99B940}" type="pres">
      <dgm:prSet presAssocID="{25A6D9A4-8048-41A9-9538-0D3AB8A006DF}" presName="connectorText" presStyleLbl="sibTrans2D1" presStyleIdx="6" presStyleCnt="12"/>
      <dgm:spPr/>
    </dgm:pt>
    <dgm:pt modelId="{FF3AD0EB-F2F2-4626-A5A5-1CBB004D5EE6}" type="pres">
      <dgm:prSet presAssocID="{A2587484-E9D6-4794-B410-8E91CE49A485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19AA09-CEB8-4003-81C4-5DE1D1BEAADD}" type="pres">
      <dgm:prSet presAssocID="{33274056-AB39-48D0-B151-8CA8F74ABDD9}" presName="sibTrans" presStyleLbl="sibTrans2D1" presStyleIdx="7" presStyleCnt="12"/>
      <dgm:spPr/>
    </dgm:pt>
    <dgm:pt modelId="{AFC1A31D-751B-4B58-A222-D03D88EB8CA4}" type="pres">
      <dgm:prSet presAssocID="{33274056-AB39-48D0-B151-8CA8F74ABDD9}" presName="connectorText" presStyleLbl="sibTrans2D1" presStyleIdx="7" presStyleCnt="12"/>
      <dgm:spPr/>
    </dgm:pt>
    <dgm:pt modelId="{9DD3FCCC-C5A7-4CCC-B606-494E5494D0EF}" type="pres">
      <dgm:prSet presAssocID="{AF8E401C-2602-4B48-9F86-2D624B65A587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89614-C7A1-4B03-82FF-851859E19CAF}" type="pres">
      <dgm:prSet presAssocID="{AE6E62C0-93B9-47B1-94D7-BE80051F1C5E}" presName="sibTrans" presStyleLbl="sibTrans2D1" presStyleIdx="8" presStyleCnt="12"/>
      <dgm:spPr/>
    </dgm:pt>
    <dgm:pt modelId="{D04E1C35-8676-46B3-B57E-56B5A97FD72B}" type="pres">
      <dgm:prSet presAssocID="{AE6E62C0-93B9-47B1-94D7-BE80051F1C5E}" presName="connectorText" presStyleLbl="sibTrans2D1" presStyleIdx="8" presStyleCnt="12"/>
      <dgm:spPr/>
    </dgm:pt>
    <dgm:pt modelId="{48BECE7F-788B-4C75-BA46-106ECE96F0CE}" type="pres">
      <dgm:prSet presAssocID="{E8A7D225-8098-41A8-BF3D-87CC8EA3134C}" presName="node" presStyleLbl="node1" presStyleIdx="9" presStyleCnt="13">
        <dgm:presLayoutVars>
          <dgm:bulletEnabled val="1"/>
        </dgm:presLayoutVars>
      </dgm:prSet>
      <dgm:spPr/>
    </dgm:pt>
    <dgm:pt modelId="{6217E127-F263-4AB8-92F7-E09EDD0322A9}" type="pres">
      <dgm:prSet presAssocID="{72FEBD8F-0A83-496E-B0E9-4DE95DA4E4E1}" presName="sibTrans" presStyleLbl="sibTrans2D1" presStyleIdx="9" presStyleCnt="12"/>
      <dgm:spPr/>
    </dgm:pt>
    <dgm:pt modelId="{57AA0C0E-C0E2-4745-BAC0-05ECABF1E649}" type="pres">
      <dgm:prSet presAssocID="{72FEBD8F-0A83-496E-B0E9-4DE95DA4E4E1}" presName="connectorText" presStyleLbl="sibTrans2D1" presStyleIdx="9" presStyleCnt="12"/>
      <dgm:spPr/>
    </dgm:pt>
    <dgm:pt modelId="{C38D81B7-06FB-486B-A336-9CBC640821E8}" type="pres">
      <dgm:prSet presAssocID="{347DD142-16D3-40E1-A5B5-16FDD25B0EA8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C7F966-B884-4BAD-88CD-FD7834EBADBD}" type="pres">
      <dgm:prSet presAssocID="{8059150E-2DC4-4E4D-819A-428A03DB2213}" presName="sibTrans" presStyleLbl="sibTrans2D1" presStyleIdx="10" presStyleCnt="12"/>
      <dgm:spPr/>
    </dgm:pt>
    <dgm:pt modelId="{650A456C-B483-42B9-826C-5CE44F2AA5B2}" type="pres">
      <dgm:prSet presAssocID="{8059150E-2DC4-4E4D-819A-428A03DB2213}" presName="connectorText" presStyleLbl="sibTrans2D1" presStyleIdx="10" presStyleCnt="12"/>
      <dgm:spPr/>
    </dgm:pt>
    <dgm:pt modelId="{03BF4627-490D-43F0-8758-F239292C9CF9}" type="pres">
      <dgm:prSet presAssocID="{C4E67BB3-1FB9-4DC4-AB99-D1BBAB200F05}" presName="node" presStyleLbl="node1" presStyleIdx="11" presStyleCnt="13">
        <dgm:presLayoutVars>
          <dgm:bulletEnabled val="1"/>
        </dgm:presLayoutVars>
      </dgm:prSet>
      <dgm:spPr/>
    </dgm:pt>
    <dgm:pt modelId="{6FDC4853-6F8A-4AE4-9C89-AE1A8B8EB19F}" type="pres">
      <dgm:prSet presAssocID="{87C25A92-DBC6-40C1-A544-FAB08A764A32}" presName="sibTrans" presStyleLbl="sibTrans2D1" presStyleIdx="11" presStyleCnt="12"/>
      <dgm:spPr/>
    </dgm:pt>
    <dgm:pt modelId="{6E2CC5EF-6D69-464E-AB04-BFD07A5B7507}" type="pres">
      <dgm:prSet presAssocID="{87C25A92-DBC6-40C1-A544-FAB08A764A32}" presName="connectorText" presStyleLbl="sibTrans2D1" presStyleIdx="11" presStyleCnt="12"/>
      <dgm:spPr/>
    </dgm:pt>
    <dgm:pt modelId="{2A1CCF0C-5003-42FC-9BCD-4ECD722E8E2A}" type="pres">
      <dgm:prSet presAssocID="{56DBBA82-F9F6-4AEB-9AC2-035D038F881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4E13AC14-927F-4061-BC46-749A37BD00C9}" type="presOf" srcId="{9771A65A-EB10-453A-BC55-6EFDD58C5251}" destId="{3113E322-59DD-4C49-9231-B60F01DAF49D}" srcOrd="1" destOrd="0" presId="urn:microsoft.com/office/officeart/2005/8/layout/process5"/>
    <dgm:cxn modelId="{6B9D2014-2DDC-40E9-905D-1FDCBA9EC2F5}" type="presOf" srcId="{347DD142-16D3-40E1-A5B5-16FDD25B0EA8}" destId="{C38D81B7-06FB-486B-A336-9CBC640821E8}" srcOrd="0" destOrd="0" presId="urn:microsoft.com/office/officeart/2005/8/layout/process5"/>
    <dgm:cxn modelId="{038FD120-078A-47CB-9E54-F575C9549F00}" type="presOf" srcId="{2922DA3D-B50F-482F-8576-129B4DEE6C9F}" destId="{359440D3-A699-4A69-81B7-4C3394CBAD1F}" srcOrd="0" destOrd="0" presId="urn:microsoft.com/office/officeart/2005/8/layout/process5"/>
    <dgm:cxn modelId="{E0B5C39F-B4FF-473A-9D04-B18DE88A1A35}" srcId="{4DF45ADC-9F33-47F9-8C7C-C7FE0A7A78D6}" destId="{347DD142-16D3-40E1-A5B5-16FDD25B0EA8}" srcOrd="10" destOrd="0" parTransId="{7E4D8F3C-C47F-4854-9B6B-DD64EFAA1AC6}" sibTransId="{8059150E-2DC4-4E4D-819A-428A03DB2213}"/>
    <dgm:cxn modelId="{7D637BF8-52DC-40A0-920E-52CA73239FAE}" type="presOf" srcId="{E8A7D225-8098-41A8-BF3D-87CC8EA3134C}" destId="{48BECE7F-788B-4C75-BA46-106ECE96F0CE}" srcOrd="0" destOrd="0" presId="urn:microsoft.com/office/officeart/2005/8/layout/process5"/>
    <dgm:cxn modelId="{A84513DD-041E-4630-B5EE-C7B90730B590}" type="presOf" srcId="{E6A50530-C17E-4131-A8B6-9A96167692B8}" destId="{2DAE175B-08EB-433D-8F0F-DA0B2066372F}" srcOrd="0" destOrd="0" presId="urn:microsoft.com/office/officeart/2005/8/layout/process5"/>
    <dgm:cxn modelId="{FEF28E91-8E85-4903-A8E0-E8778618B67C}" type="presOf" srcId="{7CE64E0E-A7F5-445F-B1B1-C60C8DFCE8AC}" destId="{8B029983-BBA8-4956-A4AC-3AA290006FAC}" srcOrd="0" destOrd="0" presId="urn:microsoft.com/office/officeart/2005/8/layout/process5"/>
    <dgm:cxn modelId="{AC47575D-0FFB-4AA2-9AEC-C4D1FBACA1DB}" type="presOf" srcId="{2922DA3D-B50F-482F-8576-129B4DEE6C9F}" destId="{DCC1D03D-B587-4057-B27A-A4801DF05975}" srcOrd="1" destOrd="0" presId="urn:microsoft.com/office/officeart/2005/8/layout/process5"/>
    <dgm:cxn modelId="{E0B00760-5FD9-467F-8B79-FDE8F5D6F86B}" srcId="{4DF45ADC-9F33-47F9-8C7C-C7FE0A7A78D6}" destId="{E17EC514-29C8-4BC2-B1DD-9788DE762B99}" srcOrd="5" destOrd="0" parTransId="{AFF9B89D-8073-4142-B8D6-DD68623843E2}" sibTransId="{7ADEEEA7-9FDF-444B-9CE7-467A8E79B77A}"/>
    <dgm:cxn modelId="{352851F3-FF40-423F-9895-477122BC56BB}" srcId="{4DF45ADC-9F33-47F9-8C7C-C7FE0A7A78D6}" destId="{7CE64E0E-A7F5-445F-B1B1-C60C8DFCE8AC}" srcOrd="2" destOrd="0" parTransId="{0E52EF70-116B-4A24-9D84-A5D8F188A60D}" sibTransId="{48416178-278E-4ADA-B5CE-CC215E110CFC}"/>
    <dgm:cxn modelId="{393F2765-4D56-4922-B4F3-63AB57ECDD5D}" type="presOf" srcId="{48416178-278E-4ADA-B5CE-CC215E110CFC}" destId="{323FB184-743B-44D0-B8E1-1EB260B0E872}" srcOrd="1" destOrd="0" presId="urn:microsoft.com/office/officeart/2005/8/layout/process5"/>
    <dgm:cxn modelId="{26225EF4-7BF6-4DD3-8565-D08EA391E562}" srcId="{4DF45ADC-9F33-47F9-8C7C-C7FE0A7A78D6}" destId="{C4E67BB3-1FB9-4DC4-AB99-D1BBAB200F05}" srcOrd="11" destOrd="0" parTransId="{2E30B37E-537C-48AA-AD17-48B295901687}" sibTransId="{87C25A92-DBC6-40C1-A544-FAB08A764A32}"/>
    <dgm:cxn modelId="{7C1F29EB-BFBA-4732-BCE1-A74CD2E27034}" type="presOf" srcId="{38288A73-B964-4536-BAB8-F89FEDBB4903}" destId="{B4CCAFC4-7DCB-4145-B547-E02DC86CA89A}" srcOrd="0" destOrd="0" presId="urn:microsoft.com/office/officeart/2005/8/layout/process5"/>
    <dgm:cxn modelId="{C86646DC-75B8-4B2E-82C1-C8E021902A75}" srcId="{4DF45ADC-9F33-47F9-8C7C-C7FE0A7A78D6}" destId="{A2587484-E9D6-4794-B410-8E91CE49A485}" srcOrd="7" destOrd="0" parTransId="{1E5A126D-769C-46FD-9268-611AD9AE479D}" sibTransId="{33274056-AB39-48D0-B151-8CA8F74ABDD9}"/>
    <dgm:cxn modelId="{1B93A99E-74A3-49C6-81BA-5762F6CE7823}" type="presOf" srcId="{25A6D9A4-8048-41A9-9538-0D3AB8A006DF}" destId="{3E2F4D3A-CEE6-43E6-8007-3572BA99B940}" srcOrd="1" destOrd="0" presId="urn:microsoft.com/office/officeart/2005/8/layout/process5"/>
    <dgm:cxn modelId="{B0150558-4FD2-4079-AC87-4CB432B0DE5F}" type="presOf" srcId="{04CD45E7-878B-4CCB-A4DB-3A2B29E3E81A}" destId="{F2C9B886-D49F-49FC-AEB3-64FD09F51CCB}" srcOrd="0" destOrd="0" presId="urn:microsoft.com/office/officeart/2005/8/layout/process5"/>
    <dgm:cxn modelId="{EE8E038D-9FD7-4099-ADE7-4308EB8681E6}" type="presOf" srcId="{7ADEEEA7-9FDF-444B-9CE7-467A8E79B77A}" destId="{BBA89D2C-88A4-4720-AA12-00595D696F8C}" srcOrd="0" destOrd="0" presId="urn:microsoft.com/office/officeart/2005/8/layout/process5"/>
    <dgm:cxn modelId="{D6B53D9D-8FD5-4478-9633-482E409E31D1}" srcId="{4DF45ADC-9F33-47F9-8C7C-C7FE0A7A78D6}" destId="{38288A73-B964-4536-BAB8-F89FEDBB4903}" srcOrd="6" destOrd="0" parTransId="{272A15B4-B211-4F9B-BE33-1DA605FAE448}" sibTransId="{25A6D9A4-8048-41A9-9538-0D3AB8A006DF}"/>
    <dgm:cxn modelId="{F39CDF0B-8047-4282-B287-AB2B3CB75BA5}" type="presOf" srcId="{04B368AC-6A51-43D1-B6A2-CAC910B6E1AE}" destId="{F5CD9A80-017C-4404-B373-1A2D9D9E55BF}" srcOrd="0" destOrd="0" presId="urn:microsoft.com/office/officeart/2005/8/layout/process5"/>
    <dgm:cxn modelId="{2895ADB0-3F78-4E9B-8A32-7B5A9746FB78}" srcId="{4DF45ADC-9F33-47F9-8C7C-C7FE0A7A78D6}" destId="{7CE07522-F214-4342-9471-9979998BB0AA}" srcOrd="1" destOrd="0" parTransId="{C8FDB456-50F0-47AC-95A8-68304ED28CF5}" sibTransId="{E6A50530-C17E-4131-A8B6-9A96167692B8}"/>
    <dgm:cxn modelId="{46BF6728-774B-490F-B9B5-996A82144C43}" type="presOf" srcId="{7ADEEEA7-9FDF-444B-9CE7-467A8E79B77A}" destId="{DAAC436B-4FC5-45D6-9F2C-5D2B209A7F81}" srcOrd="1" destOrd="0" presId="urn:microsoft.com/office/officeart/2005/8/layout/process5"/>
    <dgm:cxn modelId="{4F38BDA4-7F7F-4F6C-8E3B-AD69B7B6982B}" type="presOf" srcId="{AE6E62C0-93B9-47B1-94D7-BE80051F1C5E}" destId="{03889614-C7A1-4B03-82FF-851859E19CAF}" srcOrd="0" destOrd="0" presId="urn:microsoft.com/office/officeart/2005/8/layout/process5"/>
    <dgm:cxn modelId="{FB36D37B-9460-43D6-95D5-8D6FCFF7EE94}" type="presOf" srcId="{33274056-AB39-48D0-B151-8CA8F74ABDD9}" destId="{F919AA09-CEB8-4003-81C4-5DE1D1BEAADD}" srcOrd="0" destOrd="0" presId="urn:microsoft.com/office/officeart/2005/8/layout/process5"/>
    <dgm:cxn modelId="{1D913C34-F0CF-4FBA-888F-E15FAA3CF3C3}" type="presOf" srcId="{33274056-AB39-48D0-B151-8CA8F74ABDD9}" destId="{AFC1A31D-751B-4B58-A222-D03D88EB8CA4}" srcOrd="1" destOrd="0" presId="urn:microsoft.com/office/officeart/2005/8/layout/process5"/>
    <dgm:cxn modelId="{A4201156-EBD7-4A57-B082-4A6CA9DE44F6}" type="presOf" srcId="{E17EC514-29C8-4BC2-B1DD-9788DE762B99}" destId="{C6ABDF08-E778-40C7-9587-0A5DAF731020}" srcOrd="0" destOrd="0" presId="urn:microsoft.com/office/officeart/2005/8/layout/process5"/>
    <dgm:cxn modelId="{ACD8B9E7-AC34-4461-AAE0-146DDABDCD0A}" type="presOf" srcId="{8059150E-2DC4-4E4D-819A-428A03DB2213}" destId="{650A456C-B483-42B9-826C-5CE44F2AA5B2}" srcOrd="1" destOrd="0" presId="urn:microsoft.com/office/officeart/2005/8/layout/process5"/>
    <dgm:cxn modelId="{4F1952B2-9A1E-45AE-9B53-B7B25D97A28B}" type="presOf" srcId="{AE6E62C0-93B9-47B1-94D7-BE80051F1C5E}" destId="{D04E1C35-8676-46B3-B57E-56B5A97FD72B}" srcOrd="1" destOrd="0" presId="urn:microsoft.com/office/officeart/2005/8/layout/process5"/>
    <dgm:cxn modelId="{A8DB43B7-43FB-4EC7-B5F3-F891159F02BC}" type="presOf" srcId="{72FEBD8F-0A83-496E-B0E9-4DE95DA4E4E1}" destId="{6217E127-F263-4AB8-92F7-E09EDD0322A9}" srcOrd="0" destOrd="0" presId="urn:microsoft.com/office/officeart/2005/8/layout/process5"/>
    <dgm:cxn modelId="{533AF85D-3AEA-4130-A0A0-A2F57E3BEEA3}" srcId="{4DF45ADC-9F33-47F9-8C7C-C7FE0A7A78D6}" destId="{AF8E401C-2602-4B48-9F86-2D624B65A587}" srcOrd="8" destOrd="0" parTransId="{B70DAF12-194D-419D-ACB7-DB6BAC0F248B}" sibTransId="{AE6E62C0-93B9-47B1-94D7-BE80051F1C5E}"/>
    <dgm:cxn modelId="{2691059F-5133-47CB-9567-6DC2BA14699A}" srcId="{4DF45ADC-9F33-47F9-8C7C-C7FE0A7A78D6}" destId="{62233025-EF81-4A2B-B238-79100E1E6D7F}" srcOrd="4" destOrd="0" parTransId="{F7D60AC5-9D2E-4231-A7FC-DF221C2426EC}" sibTransId="{2922DA3D-B50F-482F-8576-129B4DEE6C9F}"/>
    <dgm:cxn modelId="{AB94008C-1D82-4842-8B71-E45F88C67A9C}" type="presOf" srcId="{4DF45ADC-9F33-47F9-8C7C-C7FE0A7A78D6}" destId="{6C34BAD3-10EB-4E3A-B08C-6C4A3C66BBBE}" srcOrd="0" destOrd="0" presId="urn:microsoft.com/office/officeart/2005/8/layout/process5"/>
    <dgm:cxn modelId="{F9176525-04C0-4386-BA4C-433F9BD577D8}" type="presOf" srcId="{C4E67BB3-1FB9-4DC4-AB99-D1BBAB200F05}" destId="{03BF4627-490D-43F0-8758-F239292C9CF9}" srcOrd="0" destOrd="0" presId="urn:microsoft.com/office/officeart/2005/8/layout/process5"/>
    <dgm:cxn modelId="{9044D1F3-DF63-44B4-8477-52AD83CF7B07}" type="presOf" srcId="{62233025-EF81-4A2B-B238-79100E1E6D7F}" destId="{6D6F384D-7341-48DE-9B35-E8850919D0F6}" srcOrd="0" destOrd="0" presId="urn:microsoft.com/office/officeart/2005/8/layout/process5"/>
    <dgm:cxn modelId="{DAE7AA64-DEEC-4126-9A26-B669FEB49777}" type="presOf" srcId="{87C25A92-DBC6-40C1-A544-FAB08A764A32}" destId="{6FDC4853-6F8A-4AE4-9C89-AE1A8B8EB19F}" srcOrd="0" destOrd="0" presId="urn:microsoft.com/office/officeart/2005/8/layout/process5"/>
    <dgm:cxn modelId="{E980AC06-0790-4541-B5E7-AF830F5821A3}" type="presOf" srcId="{A2587484-E9D6-4794-B410-8E91CE49A485}" destId="{FF3AD0EB-F2F2-4626-A5A5-1CBB004D5EE6}" srcOrd="0" destOrd="0" presId="urn:microsoft.com/office/officeart/2005/8/layout/process5"/>
    <dgm:cxn modelId="{E302E0FD-E4D8-4F9D-80EF-CD13A522435D}" type="presOf" srcId="{72FEBD8F-0A83-496E-B0E9-4DE95DA4E4E1}" destId="{57AA0C0E-C0E2-4745-BAC0-05ECABF1E649}" srcOrd="1" destOrd="0" presId="urn:microsoft.com/office/officeart/2005/8/layout/process5"/>
    <dgm:cxn modelId="{DDD518C3-655B-42F1-845B-B7C9102C1470}" type="presOf" srcId="{8059150E-2DC4-4E4D-819A-428A03DB2213}" destId="{ADC7F966-B884-4BAD-88CD-FD7834EBADBD}" srcOrd="0" destOrd="0" presId="urn:microsoft.com/office/officeart/2005/8/layout/process5"/>
    <dgm:cxn modelId="{815A7276-C82F-4418-8DE7-338A8CCC2801}" type="presOf" srcId="{25A6D9A4-8048-41A9-9538-0D3AB8A006DF}" destId="{59448DA7-0340-4538-B7DE-D13C7D1A1802}" srcOrd="0" destOrd="0" presId="urn:microsoft.com/office/officeart/2005/8/layout/process5"/>
    <dgm:cxn modelId="{04B88B06-192C-42F5-B4BF-2BE84731BD36}" type="presOf" srcId="{AF8E401C-2602-4B48-9F86-2D624B65A587}" destId="{9DD3FCCC-C5A7-4CCC-B606-494E5494D0EF}" srcOrd="0" destOrd="0" presId="urn:microsoft.com/office/officeart/2005/8/layout/process5"/>
    <dgm:cxn modelId="{E3743DD8-8370-4E5E-93EF-3D195775256F}" srcId="{4DF45ADC-9F33-47F9-8C7C-C7FE0A7A78D6}" destId="{B9B3FAF0-50B3-4928-8750-A9EB5AEE47CE}" srcOrd="0" destOrd="0" parTransId="{B1867347-7E23-4191-8FF2-2117E12030FE}" sibTransId="{9771A65A-EB10-453A-BC55-6EFDD58C5251}"/>
    <dgm:cxn modelId="{F8BEDE86-ACF1-4FB4-8FBE-15C07BF6DA65}" type="presOf" srcId="{B9B3FAF0-50B3-4928-8750-A9EB5AEE47CE}" destId="{FAA7F7C8-5C1B-4781-8003-0D5FCB46600B}" srcOrd="0" destOrd="0" presId="urn:microsoft.com/office/officeart/2005/8/layout/process5"/>
    <dgm:cxn modelId="{5F59C938-2F0E-49CF-B6A2-8E30C7D0499D}" type="presOf" srcId="{87C25A92-DBC6-40C1-A544-FAB08A764A32}" destId="{6E2CC5EF-6D69-464E-AB04-BFD07A5B7507}" srcOrd="1" destOrd="0" presId="urn:microsoft.com/office/officeart/2005/8/layout/process5"/>
    <dgm:cxn modelId="{3563EBAB-8A4F-4099-A4B1-E804258C6D61}" type="presOf" srcId="{48416178-278E-4ADA-B5CE-CC215E110CFC}" destId="{1715A48F-4D9B-4FBA-9EF2-60E9644AAE20}" srcOrd="0" destOrd="0" presId="urn:microsoft.com/office/officeart/2005/8/layout/process5"/>
    <dgm:cxn modelId="{F37410ED-DCEA-481C-922A-928568836894}" type="presOf" srcId="{04CD45E7-878B-4CCB-A4DB-3A2B29E3E81A}" destId="{5CE22588-6E64-4A76-A4E4-048C1045856A}" srcOrd="1" destOrd="0" presId="urn:microsoft.com/office/officeart/2005/8/layout/process5"/>
    <dgm:cxn modelId="{7C999066-5705-44C8-9E3F-A55D19077BCB}" type="presOf" srcId="{56DBBA82-F9F6-4AEB-9AC2-035D038F8819}" destId="{2A1CCF0C-5003-42FC-9BCD-4ECD722E8E2A}" srcOrd="0" destOrd="0" presId="urn:microsoft.com/office/officeart/2005/8/layout/process5"/>
    <dgm:cxn modelId="{B8DD91CA-D88E-4308-A18C-7049C94EC06C}" type="presOf" srcId="{7CE07522-F214-4342-9471-9979998BB0AA}" destId="{652A5B30-BBDF-4E69-B1E5-68BB540438A5}" srcOrd="0" destOrd="0" presId="urn:microsoft.com/office/officeart/2005/8/layout/process5"/>
    <dgm:cxn modelId="{7CD52056-1A37-47DE-8DF3-CCBFCE78534E}" type="presOf" srcId="{9771A65A-EB10-453A-BC55-6EFDD58C5251}" destId="{F290DCA8-4C96-495D-A16F-807178EF9D88}" srcOrd="0" destOrd="0" presId="urn:microsoft.com/office/officeart/2005/8/layout/process5"/>
    <dgm:cxn modelId="{91C589B9-5274-4720-9455-C4C14A4A30E1}" type="presOf" srcId="{E6A50530-C17E-4131-A8B6-9A96167692B8}" destId="{147DF701-7C71-45E8-9510-B700975209EB}" srcOrd="1" destOrd="0" presId="urn:microsoft.com/office/officeart/2005/8/layout/process5"/>
    <dgm:cxn modelId="{6555D3F2-060F-4F82-9773-6891CAAB169C}" srcId="{4DF45ADC-9F33-47F9-8C7C-C7FE0A7A78D6}" destId="{E8A7D225-8098-41A8-BF3D-87CC8EA3134C}" srcOrd="9" destOrd="0" parTransId="{202CD0C0-79DB-4E6B-BEB5-13AA6010C0A2}" sibTransId="{72FEBD8F-0A83-496E-B0E9-4DE95DA4E4E1}"/>
    <dgm:cxn modelId="{BABE4140-AFCD-4607-B174-C92A520ECA48}" srcId="{4DF45ADC-9F33-47F9-8C7C-C7FE0A7A78D6}" destId="{56DBBA82-F9F6-4AEB-9AC2-035D038F8819}" srcOrd="12" destOrd="0" parTransId="{413305EE-C331-4A34-B83D-FA7BCDBB1A6B}" sibTransId="{7DABDA19-E2BC-4D10-A2C3-767D4080F136}"/>
    <dgm:cxn modelId="{2D48A979-8060-472E-A24B-87DB28B5099F}" srcId="{4DF45ADC-9F33-47F9-8C7C-C7FE0A7A78D6}" destId="{04B368AC-6A51-43D1-B6A2-CAC910B6E1AE}" srcOrd="3" destOrd="0" parTransId="{3797FC6B-50F0-4893-A5BD-2EFDDBDBD0F5}" sibTransId="{04CD45E7-878B-4CCB-A4DB-3A2B29E3E81A}"/>
    <dgm:cxn modelId="{9B96D1DD-7E5A-4F0F-9CB2-6124B9FBCA7A}" type="presParOf" srcId="{6C34BAD3-10EB-4E3A-B08C-6C4A3C66BBBE}" destId="{FAA7F7C8-5C1B-4781-8003-0D5FCB46600B}" srcOrd="0" destOrd="0" presId="urn:microsoft.com/office/officeart/2005/8/layout/process5"/>
    <dgm:cxn modelId="{E113A93D-9420-4C85-9ED9-20CD86341FB8}" type="presParOf" srcId="{6C34BAD3-10EB-4E3A-B08C-6C4A3C66BBBE}" destId="{F290DCA8-4C96-495D-A16F-807178EF9D88}" srcOrd="1" destOrd="0" presId="urn:microsoft.com/office/officeart/2005/8/layout/process5"/>
    <dgm:cxn modelId="{5FF23992-7EE3-4904-AD67-33D0A1984050}" type="presParOf" srcId="{F290DCA8-4C96-495D-A16F-807178EF9D88}" destId="{3113E322-59DD-4C49-9231-B60F01DAF49D}" srcOrd="0" destOrd="0" presId="urn:microsoft.com/office/officeart/2005/8/layout/process5"/>
    <dgm:cxn modelId="{66C6AA61-890B-45DA-8CED-A931ACCF1C10}" type="presParOf" srcId="{6C34BAD3-10EB-4E3A-B08C-6C4A3C66BBBE}" destId="{652A5B30-BBDF-4E69-B1E5-68BB540438A5}" srcOrd="2" destOrd="0" presId="urn:microsoft.com/office/officeart/2005/8/layout/process5"/>
    <dgm:cxn modelId="{5930071A-F69D-4BC6-A92F-5F7BF7BA4B36}" type="presParOf" srcId="{6C34BAD3-10EB-4E3A-B08C-6C4A3C66BBBE}" destId="{2DAE175B-08EB-433D-8F0F-DA0B2066372F}" srcOrd="3" destOrd="0" presId="urn:microsoft.com/office/officeart/2005/8/layout/process5"/>
    <dgm:cxn modelId="{9C6A1EAC-1DD6-48AD-82D7-3DB7977A3229}" type="presParOf" srcId="{2DAE175B-08EB-433D-8F0F-DA0B2066372F}" destId="{147DF701-7C71-45E8-9510-B700975209EB}" srcOrd="0" destOrd="0" presId="urn:microsoft.com/office/officeart/2005/8/layout/process5"/>
    <dgm:cxn modelId="{7EF0C553-9AA8-4DFA-94A1-887C55EBE98A}" type="presParOf" srcId="{6C34BAD3-10EB-4E3A-B08C-6C4A3C66BBBE}" destId="{8B029983-BBA8-4956-A4AC-3AA290006FAC}" srcOrd="4" destOrd="0" presId="urn:microsoft.com/office/officeart/2005/8/layout/process5"/>
    <dgm:cxn modelId="{4DB3EC06-62B1-42F7-B21E-1B3F7A21487C}" type="presParOf" srcId="{6C34BAD3-10EB-4E3A-B08C-6C4A3C66BBBE}" destId="{1715A48F-4D9B-4FBA-9EF2-60E9644AAE20}" srcOrd="5" destOrd="0" presId="urn:microsoft.com/office/officeart/2005/8/layout/process5"/>
    <dgm:cxn modelId="{7BBDC252-0395-4C51-8F8E-F9084C808745}" type="presParOf" srcId="{1715A48F-4D9B-4FBA-9EF2-60E9644AAE20}" destId="{323FB184-743B-44D0-B8E1-1EB260B0E872}" srcOrd="0" destOrd="0" presId="urn:microsoft.com/office/officeart/2005/8/layout/process5"/>
    <dgm:cxn modelId="{08449998-CC6C-4A53-9D45-BE7232382BB4}" type="presParOf" srcId="{6C34BAD3-10EB-4E3A-B08C-6C4A3C66BBBE}" destId="{F5CD9A80-017C-4404-B373-1A2D9D9E55BF}" srcOrd="6" destOrd="0" presId="urn:microsoft.com/office/officeart/2005/8/layout/process5"/>
    <dgm:cxn modelId="{C06874BC-5C92-4827-9654-2B1DC8BC765B}" type="presParOf" srcId="{6C34BAD3-10EB-4E3A-B08C-6C4A3C66BBBE}" destId="{F2C9B886-D49F-49FC-AEB3-64FD09F51CCB}" srcOrd="7" destOrd="0" presId="urn:microsoft.com/office/officeart/2005/8/layout/process5"/>
    <dgm:cxn modelId="{6F62AE5A-D142-4E4F-B1CF-7FA8C4ADE84C}" type="presParOf" srcId="{F2C9B886-D49F-49FC-AEB3-64FD09F51CCB}" destId="{5CE22588-6E64-4A76-A4E4-048C1045856A}" srcOrd="0" destOrd="0" presId="urn:microsoft.com/office/officeart/2005/8/layout/process5"/>
    <dgm:cxn modelId="{34496B04-0D88-48AA-85FC-A3AB9CD80EB7}" type="presParOf" srcId="{6C34BAD3-10EB-4E3A-B08C-6C4A3C66BBBE}" destId="{6D6F384D-7341-48DE-9B35-E8850919D0F6}" srcOrd="8" destOrd="0" presId="urn:microsoft.com/office/officeart/2005/8/layout/process5"/>
    <dgm:cxn modelId="{9379B952-5D49-4026-A022-87EA4827A05E}" type="presParOf" srcId="{6C34BAD3-10EB-4E3A-B08C-6C4A3C66BBBE}" destId="{359440D3-A699-4A69-81B7-4C3394CBAD1F}" srcOrd="9" destOrd="0" presId="urn:microsoft.com/office/officeart/2005/8/layout/process5"/>
    <dgm:cxn modelId="{03538D4C-EF0A-481F-9E74-442138E6C5E1}" type="presParOf" srcId="{359440D3-A699-4A69-81B7-4C3394CBAD1F}" destId="{DCC1D03D-B587-4057-B27A-A4801DF05975}" srcOrd="0" destOrd="0" presId="urn:microsoft.com/office/officeart/2005/8/layout/process5"/>
    <dgm:cxn modelId="{730F3D4A-EABD-4E72-8F00-213C21E0EAF0}" type="presParOf" srcId="{6C34BAD3-10EB-4E3A-B08C-6C4A3C66BBBE}" destId="{C6ABDF08-E778-40C7-9587-0A5DAF731020}" srcOrd="10" destOrd="0" presId="urn:microsoft.com/office/officeart/2005/8/layout/process5"/>
    <dgm:cxn modelId="{5E09F932-5F41-486D-8A3B-6571A203015B}" type="presParOf" srcId="{6C34BAD3-10EB-4E3A-B08C-6C4A3C66BBBE}" destId="{BBA89D2C-88A4-4720-AA12-00595D696F8C}" srcOrd="11" destOrd="0" presId="urn:microsoft.com/office/officeart/2005/8/layout/process5"/>
    <dgm:cxn modelId="{74D12116-EB6E-471E-AFCA-AEF8108202F2}" type="presParOf" srcId="{BBA89D2C-88A4-4720-AA12-00595D696F8C}" destId="{DAAC436B-4FC5-45D6-9F2C-5D2B209A7F81}" srcOrd="0" destOrd="0" presId="urn:microsoft.com/office/officeart/2005/8/layout/process5"/>
    <dgm:cxn modelId="{86184A7B-5232-4E5C-B32B-369BB10D6028}" type="presParOf" srcId="{6C34BAD3-10EB-4E3A-B08C-6C4A3C66BBBE}" destId="{B4CCAFC4-7DCB-4145-B547-E02DC86CA89A}" srcOrd="12" destOrd="0" presId="urn:microsoft.com/office/officeart/2005/8/layout/process5"/>
    <dgm:cxn modelId="{35AF4C70-02CB-4861-A7C4-8412226E9D3A}" type="presParOf" srcId="{6C34BAD3-10EB-4E3A-B08C-6C4A3C66BBBE}" destId="{59448DA7-0340-4538-B7DE-D13C7D1A1802}" srcOrd="13" destOrd="0" presId="urn:microsoft.com/office/officeart/2005/8/layout/process5"/>
    <dgm:cxn modelId="{87DCC526-E2C1-48DF-A49C-83A52A0D8356}" type="presParOf" srcId="{59448DA7-0340-4538-B7DE-D13C7D1A1802}" destId="{3E2F4D3A-CEE6-43E6-8007-3572BA99B940}" srcOrd="0" destOrd="0" presId="urn:microsoft.com/office/officeart/2005/8/layout/process5"/>
    <dgm:cxn modelId="{78950517-18C7-4501-A1B8-4A1D0ECB88ED}" type="presParOf" srcId="{6C34BAD3-10EB-4E3A-B08C-6C4A3C66BBBE}" destId="{FF3AD0EB-F2F2-4626-A5A5-1CBB004D5EE6}" srcOrd="14" destOrd="0" presId="urn:microsoft.com/office/officeart/2005/8/layout/process5"/>
    <dgm:cxn modelId="{0D5F5EDE-1342-4C81-A0D8-EDE4A587293F}" type="presParOf" srcId="{6C34BAD3-10EB-4E3A-B08C-6C4A3C66BBBE}" destId="{F919AA09-CEB8-4003-81C4-5DE1D1BEAADD}" srcOrd="15" destOrd="0" presId="urn:microsoft.com/office/officeart/2005/8/layout/process5"/>
    <dgm:cxn modelId="{F79C00C1-F79B-47C6-9EF6-99D35075E3E2}" type="presParOf" srcId="{F919AA09-CEB8-4003-81C4-5DE1D1BEAADD}" destId="{AFC1A31D-751B-4B58-A222-D03D88EB8CA4}" srcOrd="0" destOrd="0" presId="urn:microsoft.com/office/officeart/2005/8/layout/process5"/>
    <dgm:cxn modelId="{D405B7D1-FF7B-4384-9D1D-7D6DE4FC36A9}" type="presParOf" srcId="{6C34BAD3-10EB-4E3A-B08C-6C4A3C66BBBE}" destId="{9DD3FCCC-C5A7-4CCC-B606-494E5494D0EF}" srcOrd="16" destOrd="0" presId="urn:microsoft.com/office/officeart/2005/8/layout/process5"/>
    <dgm:cxn modelId="{6AE958B2-EEDA-4B39-BA53-DF39E406D1D5}" type="presParOf" srcId="{6C34BAD3-10EB-4E3A-B08C-6C4A3C66BBBE}" destId="{03889614-C7A1-4B03-82FF-851859E19CAF}" srcOrd="17" destOrd="0" presId="urn:microsoft.com/office/officeart/2005/8/layout/process5"/>
    <dgm:cxn modelId="{8D6F334A-70B4-4718-85C9-052A853CE1A4}" type="presParOf" srcId="{03889614-C7A1-4B03-82FF-851859E19CAF}" destId="{D04E1C35-8676-46B3-B57E-56B5A97FD72B}" srcOrd="0" destOrd="0" presId="urn:microsoft.com/office/officeart/2005/8/layout/process5"/>
    <dgm:cxn modelId="{973CB3CB-7C78-4318-B6FD-AC23A4D2BE93}" type="presParOf" srcId="{6C34BAD3-10EB-4E3A-B08C-6C4A3C66BBBE}" destId="{48BECE7F-788B-4C75-BA46-106ECE96F0CE}" srcOrd="18" destOrd="0" presId="urn:microsoft.com/office/officeart/2005/8/layout/process5"/>
    <dgm:cxn modelId="{B653342E-A38C-4EEB-A9AE-EC5D38D0149A}" type="presParOf" srcId="{6C34BAD3-10EB-4E3A-B08C-6C4A3C66BBBE}" destId="{6217E127-F263-4AB8-92F7-E09EDD0322A9}" srcOrd="19" destOrd="0" presId="urn:microsoft.com/office/officeart/2005/8/layout/process5"/>
    <dgm:cxn modelId="{BD7B0743-34CC-4E4A-BF3B-D64CA046654D}" type="presParOf" srcId="{6217E127-F263-4AB8-92F7-E09EDD0322A9}" destId="{57AA0C0E-C0E2-4745-BAC0-05ECABF1E649}" srcOrd="0" destOrd="0" presId="urn:microsoft.com/office/officeart/2005/8/layout/process5"/>
    <dgm:cxn modelId="{B2CABAF2-FACC-4A1C-A344-84751FB9D3C1}" type="presParOf" srcId="{6C34BAD3-10EB-4E3A-B08C-6C4A3C66BBBE}" destId="{C38D81B7-06FB-486B-A336-9CBC640821E8}" srcOrd="20" destOrd="0" presId="urn:microsoft.com/office/officeart/2005/8/layout/process5"/>
    <dgm:cxn modelId="{7E5D676F-728A-4F7C-A6B4-D6495D50BCE4}" type="presParOf" srcId="{6C34BAD3-10EB-4E3A-B08C-6C4A3C66BBBE}" destId="{ADC7F966-B884-4BAD-88CD-FD7834EBADBD}" srcOrd="21" destOrd="0" presId="urn:microsoft.com/office/officeart/2005/8/layout/process5"/>
    <dgm:cxn modelId="{DE5CE504-D29F-433D-915F-BE50FA634D3B}" type="presParOf" srcId="{ADC7F966-B884-4BAD-88CD-FD7834EBADBD}" destId="{650A456C-B483-42B9-826C-5CE44F2AA5B2}" srcOrd="0" destOrd="0" presId="urn:microsoft.com/office/officeart/2005/8/layout/process5"/>
    <dgm:cxn modelId="{14A1E659-E831-4FEF-8C43-D49F9862D998}" type="presParOf" srcId="{6C34BAD3-10EB-4E3A-B08C-6C4A3C66BBBE}" destId="{03BF4627-490D-43F0-8758-F239292C9CF9}" srcOrd="22" destOrd="0" presId="urn:microsoft.com/office/officeart/2005/8/layout/process5"/>
    <dgm:cxn modelId="{1FCBA59D-E23C-4E1A-8480-4000BDB9D4D8}" type="presParOf" srcId="{6C34BAD3-10EB-4E3A-B08C-6C4A3C66BBBE}" destId="{6FDC4853-6F8A-4AE4-9C89-AE1A8B8EB19F}" srcOrd="23" destOrd="0" presId="urn:microsoft.com/office/officeart/2005/8/layout/process5"/>
    <dgm:cxn modelId="{F1110DE4-349D-41F9-B866-B6778C07C6CC}" type="presParOf" srcId="{6FDC4853-6F8A-4AE4-9C89-AE1A8B8EB19F}" destId="{6E2CC5EF-6D69-464E-AB04-BFD07A5B7507}" srcOrd="0" destOrd="0" presId="urn:microsoft.com/office/officeart/2005/8/layout/process5"/>
    <dgm:cxn modelId="{14D1614E-C80F-467B-8B7B-97B5B10E21E5}" type="presParOf" srcId="{6C34BAD3-10EB-4E3A-B08C-6C4A3C66BBBE}" destId="{2A1CCF0C-5003-42FC-9BCD-4ECD722E8E2A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F7C8-5C1B-4781-8003-0D5FCB46600B}">
      <dsp:nvSpPr>
        <dsp:cNvPr id="0" name=""/>
        <dsp:cNvSpPr/>
      </dsp:nvSpPr>
      <dsp:spPr>
        <a:xfrm>
          <a:off x="485274" y="1283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Ville départ</a:t>
          </a:r>
          <a:endParaRPr lang="fr-FR" sz="1300" kern="1200" dirty="0"/>
        </a:p>
      </dsp:txBody>
      <dsp:txXfrm>
        <a:off x="509867" y="25876"/>
        <a:ext cx="1350256" cy="790479"/>
      </dsp:txXfrm>
    </dsp:sp>
    <dsp:sp modelId="{F290DCA8-4C96-495D-A16F-807178EF9D88}">
      <dsp:nvSpPr>
        <dsp:cNvPr id="0" name=""/>
        <dsp:cNvSpPr/>
      </dsp:nvSpPr>
      <dsp:spPr>
        <a:xfrm>
          <a:off x="2007867" y="247585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007867" y="316997"/>
        <a:ext cx="207677" cy="208237"/>
      </dsp:txXfrm>
    </dsp:sp>
    <dsp:sp modelId="{652A5B30-BBDF-4E69-B1E5-68BB540438A5}">
      <dsp:nvSpPr>
        <dsp:cNvPr id="0" name=""/>
        <dsp:cNvSpPr/>
      </dsp:nvSpPr>
      <dsp:spPr>
        <a:xfrm>
          <a:off x="2444493" y="1283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Adresse départ</a:t>
          </a:r>
          <a:endParaRPr lang="fr-FR" sz="1300" kern="1200" dirty="0"/>
        </a:p>
      </dsp:txBody>
      <dsp:txXfrm>
        <a:off x="2469086" y="25876"/>
        <a:ext cx="1350256" cy="790479"/>
      </dsp:txXfrm>
    </dsp:sp>
    <dsp:sp modelId="{2DAE175B-08EB-433D-8F0F-DA0B2066372F}">
      <dsp:nvSpPr>
        <dsp:cNvPr id="0" name=""/>
        <dsp:cNvSpPr/>
      </dsp:nvSpPr>
      <dsp:spPr>
        <a:xfrm>
          <a:off x="3967086" y="247585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3967086" y="316997"/>
        <a:ext cx="207677" cy="208237"/>
      </dsp:txXfrm>
    </dsp:sp>
    <dsp:sp modelId="{8B029983-BBA8-4956-A4AC-3AA290006FAC}">
      <dsp:nvSpPr>
        <dsp:cNvPr id="0" name=""/>
        <dsp:cNvSpPr/>
      </dsp:nvSpPr>
      <dsp:spPr>
        <a:xfrm>
          <a:off x="4403712" y="1283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Ville arrivée</a:t>
          </a:r>
          <a:endParaRPr lang="fr-FR" sz="1300" kern="1200" dirty="0"/>
        </a:p>
      </dsp:txBody>
      <dsp:txXfrm>
        <a:off x="4428305" y="25876"/>
        <a:ext cx="1350256" cy="790479"/>
      </dsp:txXfrm>
    </dsp:sp>
    <dsp:sp modelId="{1715A48F-4D9B-4FBA-9EF2-60E9644AAE20}">
      <dsp:nvSpPr>
        <dsp:cNvPr id="0" name=""/>
        <dsp:cNvSpPr/>
      </dsp:nvSpPr>
      <dsp:spPr>
        <a:xfrm>
          <a:off x="5926305" y="247585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26305" y="316997"/>
        <a:ext cx="207677" cy="208237"/>
      </dsp:txXfrm>
    </dsp:sp>
    <dsp:sp modelId="{F5CD9A80-017C-4404-B373-1A2D9D9E55BF}">
      <dsp:nvSpPr>
        <dsp:cNvPr id="0" name=""/>
        <dsp:cNvSpPr/>
      </dsp:nvSpPr>
      <dsp:spPr>
        <a:xfrm>
          <a:off x="6362931" y="1283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Adresse arrivée</a:t>
          </a:r>
          <a:endParaRPr lang="fr-FR" sz="1300" kern="1200" dirty="0"/>
        </a:p>
      </dsp:txBody>
      <dsp:txXfrm>
        <a:off x="6387524" y="25876"/>
        <a:ext cx="1350256" cy="790479"/>
      </dsp:txXfrm>
    </dsp:sp>
    <dsp:sp modelId="{F2C9B886-D49F-49FC-AEB3-64FD09F51CCB}">
      <dsp:nvSpPr>
        <dsp:cNvPr id="0" name=""/>
        <dsp:cNvSpPr/>
      </dsp:nvSpPr>
      <dsp:spPr>
        <a:xfrm rot="5400000">
          <a:off x="6914311" y="938910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-5400000">
        <a:off x="6958533" y="964100"/>
        <a:ext cx="208237" cy="207677"/>
      </dsp:txXfrm>
    </dsp:sp>
    <dsp:sp modelId="{6D6F384D-7341-48DE-9B35-E8850919D0F6}">
      <dsp:nvSpPr>
        <dsp:cNvPr id="0" name=""/>
        <dsp:cNvSpPr/>
      </dsp:nvSpPr>
      <dsp:spPr>
        <a:xfrm>
          <a:off x="6362931" y="1400726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Ajout étapes (Correspondance)</a:t>
          </a:r>
          <a:endParaRPr lang="fr-FR" sz="1300" kern="1200" dirty="0"/>
        </a:p>
      </dsp:txBody>
      <dsp:txXfrm>
        <a:off x="6387524" y="1425319"/>
        <a:ext cx="1350256" cy="790479"/>
      </dsp:txXfrm>
    </dsp:sp>
    <dsp:sp modelId="{359440D3-A699-4A69-81B7-4C3394CBAD1F}">
      <dsp:nvSpPr>
        <dsp:cNvPr id="0" name=""/>
        <dsp:cNvSpPr/>
      </dsp:nvSpPr>
      <dsp:spPr>
        <a:xfrm rot="10800000">
          <a:off x="5943098" y="1647028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6032102" y="1716440"/>
        <a:ext cx="207677" cy="208237"/>
      </dsp:txXfrm>
    </dsp:sp>
    <dsp:sp modelId="{C6ABDF08-E778-40C7-9587-0A5DAF731020}">
      <dsp:nvSpPr>
        <dsp:cNvPr id="0" name=""/>
        <dsp:cNvSpPr/>
      </dsp:nvSpPr>
      <dsp:spPr>
        <a:xfrm>
          <a:off x="4403712" y="1400726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Proposition meilleur endroit</a:t>
          </a:r>
          <a:endParaRPr lang="fr-FR" sz="1300" kern="1200" dirty="0"/>
        </a:p>
      </dsp:txBody>
      <dsp:txXfrm>
        <a:off x="4428305" y="1425319"/>
        <a:ext cx="1350256" cy="790479"/>
      </dsp:txXfrm>
    </dsp:sp>
    <dsp:sp modelId="{BBA89D2C-88A4-4720-AA12-00595D696F8C}">
      <dsp:nvSpPr>
        <dsp:cNvPr id="0" name=""/>
        <dsp:cNvSpPr/>
      </dsp:nvSpPr>
      <dsp:spPr>
        <a:xfrm rot="10800000">
          <a:off x="3983879" y="1647028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072883" y="1716440"/>
        <a:ext cx="207677" cy="208237"/>
      </dsp:txXfrm>
    </dsp:sp>
    <dsp:sp modelId="{B4CCAFC4-7DCB-4145-B547-E02DC86CA89A}">
      <dsp:nvSpPr>
        <dsp:cNvPr id="0" name=""/>
        <dsp:cNvSpPr/>
      </dsp:nvSpPr>
      <dsp:spPr>
        <a:xfrm>
          <a:off x="2444493" y="1400726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Date &amp; heure départ</a:t>
          </a:r>
          <a:endParaRPr lang="fr-FR" sz="1300" kern="1200" dirty="0"/>
        </a:p>
      </dsp:txBody>
      <dsp:txXfrm>
        <a:off x="2469086" y="1425319"/>
        <a:ext cx="1350256" cy="790479"/>
      </dsp:txXfrm>
    </dsp:sp>
    <dsp:sp modelId="{59448DA7-0340-4538-B7DE-D13C7D1A1802}">
      <dsp:nvSpPr>
        <dsp:cNvPr id="0" name=""/>
        <dsp:cNvSpPr/>
      </dsp:nvSpPr>
      <dsp:spPr>
        <a:xfrm rot="10800000">
          <a:off x="2024660" y="1647028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13664" y="1716440"/>
        <a:ext cx="207677" cy="208237"/>
      </dsp:txXfrm>
    </dsp:sp>
    <dsp:sp modelId="{FF3AD0EB-F2F2-4626-A5A5-1CBB004D5EE6}">
      <dsp:nvSpPr>
        <dsp:cNvPr id="0" name=""/>
        <dsp:cNvSpPr/>
      </dsp:nvSpPr>
      <dsp:spPr>
        <a:xfrm>
          <a:off x="485274" y="1400726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Nombre passagers (1 à 4)</a:t>
          </a:r>
          <a:endParaRPr lang="fr-FR" sz="1300" kern="1200" dirty="0"/>
        </a:p>
      </dsp:txBody>
      <dsp:txXfrm>
        <a:off x="509867" y="1425319"/>
        <a:ext cx="1350256" cy="790479"/>
      </dsp:txXfrm>
    </dsp:sp>
    <dsp:sp modelId="{F919AA09-CEB8-4003-81C4-5DE1D1BEAADD}">
      <dsp:nvSpPr>
        <dsp:cNvPr id="0" name=""/>
        <dsp:cNvSpPr/>
      </dsp:nvSpPr>
      <dsp:spPr>
        <a:xfrm rot="5400000">
          <a:off x="1036654" y="2338352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-5400000">
        <a:off x="1080876" y="2363542"/>
        <a:ext cx="208237" cy="207677"/>
      </dsp:txXfrm>
    </dsp:sp>
    <dsp:sp modelId="{9DD3FCCC-C5A7-4CCC-B606-494E5494D0EF}">
      <dsp:nvSpPr>
        <dsp:cNvPr id="0" name=""/>
        <dsp:cNvSpPr/>
      </dsp:nvSpPr>
      <dsp:spPr>
        <a:xfrm>
          <a:off x="485274" y="2800168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Réservation automatique ou avec confirmation</a:t>
          </a:r>
          <a:endParaRPr lang="fr-FR" sz="1300" kern="1200" dirty="0"/>
        </a:p>
      </dsp:txBody>
      <dsp:txXfrm>
        <a:off x="509867" y="2824761"/>
        <a:ext cx="1350256" cy="790479"/>
      </dsp:txXfrm>
    </dsp:sp>
    <dsp:sp modelId="{03889614-C7A1-4B03-82FF-851859E19CAF}">
      <dsp:nvSpPr>
        <dsp:cNvPr id="0" name=""/>
        <dsp:cNvSpPr/>
      </dsp:nvSpPr>
      <dsp:spPr>
        <a:xfrm>
          <a:off x="2007867" y="3046470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007867" y="3115882"/>
        <a:ext cx="207677" cy="208237"/>
      </dsp:txXfrm>
    </dsp:sp>
    <dsp:sp modelId="{48BECE7F-788B-4C75-BA46-106ECE96F0CE}">
      <dsp:nvSpPr>
        <dsp:cNvPr id="0" name=""/>
        <dsp:cNvSpPr/>
      </dsp:nvSpPr>
      <dsp:spPr>
        <a:xfrm>
          <a:off x="2444493" y="2800168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Recommandation prix (+/-)</a:t>
          </a:r>
          <a:endParaRPr lang="fr-FR" sz="1300" kern="1200" dirty="0"/>
        </a:p>
      </dsp:txBody>
      <dsp:txXfrm>
        <a:off x="2469086" y="2824761"/>
        <a:ext cx="1350256" cy="790479"/>
      </dsp:txXfrm>
    </dsp:sp>
    <dsp:sp modelId="{6217E127-F263-4AB8-92F7-E09EDD0322A9}">
      <dsp:nvSpPr>
        <dsp:cNvPr id="0" name=""/>
        <dsp:cNvSpPr/>
      </dsp:nvSpPr>
      <dsp:spPr>
        <a:xfrm>
          <a:off x="3967086" y="3046470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3967086" y="3115882"/>
        <a:ext cx="207677" cy="208237"/>
      </dsp:txXfrm>
    </dsp:sp>
    <dsp:sp modelId="{C38D81B7-06FB-486B-A336-9CBC640821E8}">
      <dsp:nvSpPr>
        <dsp:cNvPr id="0" name=""/>
        <dsp:cNvSpPr/>
      </dsp:nvSpPr>
      <dsp:spPr>
        <a:xfrm>
          <a:off x="4403712" y="2800168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Trajet retour ?</a:t>
          </a:r>
          <a:endParaRPr lang="fr-FR" sz="1300" kern="1200" dirty="0"/>
        </a:p>
      </dsp:txBody>
      <dsp:txXfrm>
        <a:off x="4428305" y="2824761"/>
        <a:ext cx="1350256" cy="790479"/>
      </dsp:txXfrm>
    </dsp:sp>
    <dsp:sp modelId="{ADC7F966-B884-4BAD-88CD-FD7834EBADBD}">
      <dsp:nvSpPr>
        <dsp:cNvPr id="0" name=""/>
        <dsp:cNvSpPr/>
      </dsp:nvSpPr>
      <dsp:spPr>
        <a:xfrm>
          <a:off x="5926305" y="3046470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26305" y="3115882"/>
        <a:ext cx="207677" cy="208237"/>
      </dsp:txXfrm>
    </dsp:sp>
    <dsp:sp modelId="{03BF4627-490D-43F0-8758-F239292C9CF9}">
      <dsp:nvSpPr>
        <dsp:cNvPr id="0" name=""/>
        <dsp:cNvSpPr/>
      </dsp:nvSpPr>
      <dsp:spPr>
        <a:xfrm>
          <a:off x="6362931" y="2800168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Proposition assurance</a:t>
          </a:r>
          <a:endParaRPr lang="fr-FR" sz="1300" kern="1200" dirty="0"/>
        </a:p>
      </dsp:txBody>
      <dsp:txXfrm>
        <a:off x="6387524" y="2824761"/>
        <a:ext cx="1350256" cy="790479"/>
      </dsp:txXfrm>
    </dsp:sp>
    <dsp:sp modelId="{6FDC4853-6F8A-4AE4-9C89-AE1A8B8EB19F}">
      <dsp:nvSpPr>
        <dsp:cNvPr id="0" name=""/>
        <dsp:cNvSpPr/>
      </dsp:nvSpPr>
      <dsp:spPr>
        <a:xfrm rot="5400000">
          <a:off x="6914311" y="3737794"/>
          <a:ext cx="296681" cy="347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-5400000">
        <a:off x="6958533" y="3762984"/>
        <a:ext cx="208237" cy="207677"/>
      </dsp:txXfrm>
    </dsp:sp>
    <dsp:sp modelId="{2A1CCF0C-5003-42FC-9BCD-4ECD722E8E2A}">
      <dsp:nvSpPr>
        <dsp:cNvPr id="0" name=""/>
        <dsp:cNvSpPr/>
      </dsp:nvSpPr>
      <dsp:spPr>
        <a:xfrm>
          <a:off x="6362931" y="4199610"/>
          <a:ext cx="1399442" cy="839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Message conducteur</a:t>
          </a:r>
          <a:endParaRPr lang="fr-FR" sz="1300" kern="1200" dirty="0"/>
        </a:p>
      </dsp:txBody>
      <dsp:txXfrm>
        <a:off x="6387524" y="4224203"/>
        <a:ext cx="1350256" cy="790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9F06-4387-484D-B851-E54559E4176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F923-EF74-4F2C-AEBC-ABB7F81BE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les villes</a:t>
            </a:r>
            <a:r>
              <a:rPr lang="fr-FR" baseline="0" dirty="0" smtClean="0"/>
              <a:t> et les adresses : proposition des adresses et villes auto complète</a:t>
            </a:r>
          </a:p>
          <a:p>
            <a:r>
              <a:rPr lang="fr-FR" baseline="0" dirty="0" smtClean="0"/>
              <a:t>Meilleur endroit pour se garer et prendre les passagers</a:t>
            </a:r>
          </a:p>
          <a:p>
            <a:r>
              <a:rPr lang="fr-FR" dirty="0" smtClean="0"/>
              <a:t>Prix moyen, possibilité d’augmenter ou baisser avec un plafond</a:t>
            </a:r>
            <a:r>
              <a:rPr lang="fr-FR" baseline="0" dirty="0" smtClean="0"/>
              <a:t> basé sur km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F923-EF74-4F2C-AEBC-ABB7F81BEC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3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39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0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BE6C-0D6A-4647-AE28-9C9518D5E7E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0246-8078-4B11-8FD4-301E8DA95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2708920"/>
            <a:ext cx="7772400" cy="1470025"/>
          </a:xfrm>
        </p:spPr>
        <p:txBody>
          <a:bodyPr/>
          <a:lstStyle/>
          <a:p>
            <a:r>
              <a:rPr lang="fr-FR" dirty="0" smtClean="0"/>
              <a:t>Scénarios Conducteur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3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fr-FR" dirty="0" smtClean="0"/>
              <a:t>Use cases</a:t>
            </a:r>
            <a:endParaRPr lang="fr-FR" dirty="0"/>
          </a:p>
        </p:txBody>
      </p:sp>
      <p:pic>
        <p:nvPicPr>
          <p:cNvPr id="1027" name="Picture 3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88" y="692696"/>
            <a:ext cx="915314" cy="5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323528" y="1556792"/>
            <a:ext cx="1810963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34291" y="2527733"/>
            <a:ext cx="1800200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09495" y="3535845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Trajet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09495" y="4550650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Réservation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09495" y="5494787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020272" y="3535845"/>
            <a:ext cx="18249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Mail &amp; SMS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28718" y="179808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Espace perso, info voiture, historique des trajets 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556501" y="276824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Facebook ou Email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83491" y="3776361"/>
            <a:ext cx="3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Itinéraire, prix, …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556501" y="5735303"/>
            <a:ext cx="338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Messagerie avec les passagers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56501" y="477480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ou annulation des </a:t>
            </a:r>
            <a:r>
              <a:rPr lang="fr-FR" dirty="0" err="1" smtClean="0"/>
              <a:t>resa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1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fr-FR" dirty="0" smtClean="0"/>
              <a:t>Inscription &amp; 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0" y="764704"/>
            <a:ext cx="3024336" cy="6766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Simple &amp; rapide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5576" y="1571659"/>
            <a:ext cx="266429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Facebook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80112" y="1571659"/>
            <a:ext cx="2304256" cy="8503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3548" y="2953543"/>
            <a:ext cx="363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Fourni infos : </a:t>
            </a:r>
          </a:p>
          <a:p>
            <a:r>
              <a:rPr lang="fr-FR" dirty="0" smtClean="0"/>
              <a:t>Nom, Prénom, Email, Naissance</a:t>
            </a:r>
          </a:p>
          <a:p>
            <a:endParaRPr lang="fr-FR" dirty="0"/>
          </a:p>
          <a:p>
            <a:r>
              <a:rPr lang="fr-FR" dirty="0" smtClean="0"/>
              <a:t>Saisie info : </a:t>
            </a:r>
          </a:p>
          <a:p>
            <a:r>
              <a:rPr lang="fr-FR" dirty="0" smtClean="0"/>
              <a:t>Sexe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96036" y="309354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Saisie des infos: </a:t>
            </a:r>
          </a:p>
          <a:p>
            <a:r>
              <a:rPr lang="fr-FR" dirty="0" smtClean="0"/>
              <a:t>Nom, Prénom, Email, Naissance, Sexe </a:t>
            </a:r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55776" y="479278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de téléphone Pas obligatoire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225779" y="5478876"/>
            <a:ext cx="2498349" cy="398396"/>
            <a:chOff x="3050259" y="5498589"/>
            <a:chExt cx="2498349" cy="398396"/>
          </a:xfrm>
        </p:grpSpPr>
        <p:sp>
          <p:nvSpPr>
            <p:cNvPr id="9" name="ZoneTexte 8"/>
            <p:cNvSpPr txBox="1"/>
            <p:nvPr/>
          </p:nvSpPr>
          <p:spPr>
            <a:xfrm>
              <a:off x="3379367" y="5527653"/>
              <a:ext cx="2169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Mail de confirmation</a:t>
              </a:r>
              <a:endParaRPr lang="fr-FR" dirty="0"/>
            </a:p>
          </p:txBody>
        </p:sp>
        <p:pic>
          <p:nvPicPr>
            <p:cNvPr id="2050" name="Picture 2" descr="C:\Users\ABDELCHAG\AppData\Local\Microsoft\Windows\INetCache\IE\SZ2JMEEG\1200px-High-contrast-mail-mark-unread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59" y="5498589"/>
              <a:ext cx="398396" cy="398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29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dirty="0"/>
              <a:t>N</a:t>
            </a:r>
            <a:r>
              <a:rPr lang="fr-FR" dirty="0" smtClean="0"/>
              <a:t>uméro de plaque. (Pas obligatoire)</a:t>
            </a:r>
          </a:p>
          <a:p>
            <a:r>
              <a:rPr lang="fr-FR" dirty="0"/>
              <a:t>M</a:t>
            </a:r>
            <a:r>
              <a:rPr lang="fr-FR" dirty="0" smtClean="0"/>
              <a:t>arque (Proposition des marques les plus recherchées)</a:t>
            </a:r>
          </a:p>
          <a:p>
            <a:r>
              <a:rPr lang="fr-FR" dirty="0" smtClean="0"/>
              <a:t>Modèle (Proposition des modèles courants)</a:t>
            </a:r>
          </a:p>
          <a:p>
            <a:r>
              <a:rPr lang="fr-FR" dirty="0"/>
              <a:t>T</a:t>
            </a:r>
            <a:r>
              <a:rPr lang="fr-FR" dirty="0" smtClean="0"/>
              <a:t>ype de la voitures (Citadine, Berline ...)</a:t>
            </a:r>
          </a:p>
          <a:p>
            <a:r>
              <a:rPr lang="fr-FR" dirty="0" smtClean="0"/>
              <a:t>Couleur (Liste)</a:t>
            </a:r>
          </a:p>
          <a:p>
            <a:r>
              <a:rPr lang="fr-FR" dirty="0" smtClean="0"/>
              <a:t>Année</a:t>
            </a:r>
            <a:endParaRPr lang="fr-FR" dirty="0"/>
          </a:p>
        </p:txBody>
      </p:sp>
      <p:pic>
        <p:nvPicPr>
          <p:cNvPr id="3075" name="Picture 3" descr="C:\Users\ABDELCHAG\AppData\Local\Microsoft\Windows\INetCache\IE\SZ2JMEEG\1200px-Peugeot_308_20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1934"/>
            <a:ext cx="2952328" cy="1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Trajet - Proposition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3"/>
            <a:ext cx="8219256" cy="5760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Authentification obligatoire (Facebook, Email).</a:t>
            </a:r>
          </a:p>
          <a:p>
            <a:endParaRPr lang="fr-FR" dirty="0"/>
          </a:p>
        </p:txBody>
      </p:sp>
      <p:pic>
        <p:nvPicPr>
          <p:cNvPr id="1026" name="Picture 2" descr="C:\Users\ABDELCHAG\AppData\Local\Microsoft\Windows\INetCache\IE\6TPLKSEI\1169px-Attention_Sig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6" y="847468"/>
            <a:ext cx="468665" cy="4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531468226"/>
              </p:ext>
            </p:extLst>
          </p:nvPr>
        </p:nvGraphicFramePr>
        <p:xfrm>
          <a:off x="572824" y="1556792"/>
          <a:ext cx="824764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5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Trajet - Consultation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3"/>
            <a:ext cx="8219256" cy="5760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Authentification obligatoire (Facebook, Email).</a:t>
            </a:r>
          </a:p>
          <a:p>
            <a:endParaRPr lang="fr-FR" dirty="0"/>
          </a:p>
        </p:txBody>
      </p:sp>
      <p:pic>
        <p:nvPicPr>
          <p:cNvPr id="5" name="Picture 2" descr="C:\Users\ABDELCHAG\AppData\Local\Microsoft\Windows\INetCache\IE\6TPLKSEI\1169px-Attention_Sig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6" y="847468"/>
            <a:ext cx="468665" cy="4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1836" y="1458064"/>
            <a:ext cx="826261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Affichage du plan de route (</a:t>
            </a:r>
            <a:r>
              <a:rPr lang="fr-FR" sz="3000" dirty="0" err="1" smtClean="0"/>
              <a:t>Map</a:t>
            </a:r>
            <a:r>
              <a:rPr lang="fr-FR" sz="3000" dirty="0" smtClean="0"/>
              <a:t>)</a:t>
            </a:r>
          </a:p>
          <a:p>
            <a:endParaRPr lang="fr-FR" sz="3000" b="1" dirty="0"/>
          </a:p>
          <a:p>
            <a:r>
              <a:rPr lang="fr-FR" sz="3000" b="1" dirty="0" smtClean="0"/>
              <a:t>Accueil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Affichage de la liste des trajets en cours avec les passagers réservant.</a:t>
            </a:r>
          </a:p>
          <a:p>
            <a:endParaRPr lang="fr-FR" sz="3000" dirty="0"/>
          </a:p>
          <a:p>
            <a:r>
              <a:rPr lang="fr-FR" sz="3000" b="1" dirty="0" smtClean="0"/>
              <a:t>Possibilités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Modifier date, heures, prix, nombre de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Dupliquer trajet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Annuler trajet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Consulter l’historique (trajets passés)</a:t>
            </a:r>
            <a:endParaRPr lang="fr-FR" sz="30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ABDELCHAG\AppData\Local\Microsoft\Windows\INetCache\IE\Q5UGBWQS\1200px-Malte_carte_réseau_de_bu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97584"/>
            <a:ext cx="1584176" cy="12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96753"/>
            <a:ext cx="8363272" cy="1728192"/>
          </a:xfrm>
        </p:spPr>
        <p:txBody>
          <a:bodyPr/>
          <a:lstStyle/>
          <a:p>
            <a:r>
              <a:rPr lang="fr-FR" dirty="0" smtClean="0"/>
              <a:t>Une messagerie électronique (sécurisée) dans la plateforme pour faire communiquer les conducteurs avec les passagers.</a:t>
            </a:r>
            <a:endParaRPr lang="fr-FR" dirty="0"/>
          </a:p>
        </p:txBody>
      </p:sp>
      <p:pic>
        <p:nvPicPr>
          <p:cNvPr id="3074" name="Picture 2" descr="C:\Users\ABDELCHAG\AppData\Local\Microsoft\Windows\INetCache\IE\6TPLKSEI\la-messagerie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4783704" cy="39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4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4680520"/>
          </a:xfrm>
        </p:spPr>
        <p:txBody>
          <a:bodyPr/>
          <a:lstStyle/>
          <a:p>
            <a:r>
              <a:rPr lang="fr-FR" dirty="0" smtClean="0"/>
              <a:t>Bouton « proposer trajet » &amp; « Réserver trajet »</a:t>
            </a:r>
          </a:p>
          <a:p>
            <a:r>
              <a:rPr lang="fr-FR" dirty="0" smtClean="0"/>
              <a:t>Voiture pas obligatoire</a:t>
            </a:r>
          </a:p>
          <a:p>
            <a:r>
              <a:rPr lang="fr-FR" dirty="0" smtClean="0"/>
              <a:t>Pièce d'identité pas obligatoire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(chaque champ dans une page ou onglet)</a:t>
            </a:r>
          </a:p>
          <a:p>
            <a:r>
              <a:rPr lang="fr-FR" dirty="0" smtClean="0"/>
              <a:t>Saisie sous forme de question</a:t>
            </a:r>
          </a:p>
          <a:p>
            <a:r>
              <a:rPr lang="fr-FR" dirty="0" smtClean="0"/>
              <a:t>Possibilité de réserver sans confirmation du compte</a:t>
            </a:r>
            <a:endParaRPr lang="fr-FR" dirty="0"/>
          </a:p>
        </p:txBody>
      </p:sp>
      <p:pic>
        <p:nvPicPr>
          <p:cNvPr id="4098" name="Picture 2" descr="C:\Users\ABDELCHAG\AppData\Local\Microsoft\Windows\INetCache\IE\TXU3QV53\user-friendl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91480"/>
            <a:ext cx="2808312" cy="23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288</Words>
  <Application>Microsoft Office PowerPoint</Application>
  <PresentationFormat>Affichage à l'écran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Scénarios Conducteur</vt:lpstr>
      <vt:lpstr>Use cases</vt:lpstr>
      <vt:lpstr>Inscription &amp; Authentification</vt:lpstr>
      <vt:lpstr>Véhicule</vt:lpstr>
      <vt:lpstr>Trajet - Proposition</vt:lpstr>
      <vt:lpstr>Trajet - Consultation</vt:lpstr>
      <vt:lpstr>Messagerie</vt:lpstr>
      <vt:lpstr>Remarques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Scénarios Conducteur</dc:title>
  <dc:creator>ABDELCHAG</dc:creator>
  <cp:lastModifiedBy>ABDELCHAG</cp:lastModifiedBy>
  <cp:revision>15</cp:revision>
  <dcterms:created xsi:type="dcterms:W3CDTF">2020-09-12T16:45:35Z</dcterms:created>
  <dcterms:modified xsi:type="dcterms:W3CDTF">2020-09-16T19:51:50Z</dcterms:modified>
</cp:coreProperties>
</file>