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sldIdLst>
    <p:sldId id="259"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9891"/>
    <a:srgbClr val="03E0D4"/>
    <a:srgbClr val="A0577C"/>
    <a:srgbClr val="FD62A7"/>
    <a:srgbClr val="2C3D40"/>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80" d="100"/>
          <a:sy n="80" d="100"/>
        </p:scale>
        <p:origin x="132" y="55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F79FA3-05BD-4B49-9635-64A0B4313ACE}" type="datetimeFigureOut">
              <a:rPr lang="en-GB" smtClean="0"/>
              <a:t>20/09/2024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607A40-7F1E-490A-A877-97BA71C12B7A}" type="slidenum">
              <a:rPr lang="en-GB" smtClean="0"/>
              <a:t>‹#›</a:t>
            </a:fld>
            <a:endParaRPr lang="en-GB"/>
          </a:p>
        </p:txBody>
      </p:sp>
    </p:spTree>
    <p:extLst>
      <p:ext uri="{BB962C8B-B14F-4D97-AF65-F5344CB8AC3E}">
        <p14:creationId xmlns:p14="http://schemas.microsoft.com/office/powerpoint/2010/main" val="605645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Customers</a:t>
            </a:r>
            <a:endParaRPr dirty="0"/>
          </a:p>
          <a:p>
            <a:r>
              <a:rPr b="0" dirty="0"/>
              <a:t>No alt text provided</a:t>
            </a:r>
            <a:endParaRPr dirty="0"/>
          </a:p>
          <a:p>
            <a:endParaRPr dirty="0"/>
          </a:p>
          <a:p>
            <a:r>
              <a:rPr b="1" dirty="0"/>
              <a:t>Total Sales</a:t>
            </a:r>
            <a:endParaRPr dirty="0"/>
          </a:p>
          <a:p>
            <a:r>
              <a:rPr b="0" dirty="0"/>
              <a:t>No alt text provided</a:t>
            </a:r>
            <a:endParaRPr dirty="0"/>
          </a:p>
          <a:p>
            <a:endParaRPr dirty="0"/>
          </a:p>
          <a:p>
            <a:r>
              <a:rPr b="1" dirty="0"/>
              <a:t>City</a:t>
            </a:r>
            <a:endParaRPr dirty="0"/>
          </a:p>
          <a:p>
            <a:r>
              <a:rPr b="0" dirty="0"/>
              <a:t>No alt text provided</a:t>
            </a:r>
            <a:endParaRPr dirty="0"/>
          </a:p>
          <a:p>
            <a:endParaRPr dirty="0"/>
          </a:p>
          <a:p>
            <a:r>
              <a:rPr b="1" dirty="0"/>
              <a:t>Payment Method</a:t>
            </a:r>
            <a:endParaRPr dirty="0"/>
          </a:p>
          <a:p>
            <a:r>
              <a:rPr b="0" dirty="0"/>
              <a:t>No alt text provided</a:t>
            </a:r>
            <a:endParaRPr dirty="0"/>
          </a:p>
          <a:p>
            <a:endParaRPr dirty="0"/>
          </a:p>
          <a:p>
            <a:r>
              <a:rPr b="1" dirty="0"/>
              <a:t>Quantities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Av. Sales by City</a:t>
            </a:r>
            <a:endParaRPr dirty="0"/>
          </a:p>
          <a:p>
            <a:r>
              <a:rPr b="0" dirty="0"/>
              <a:t>No alt text provided</a:t>
            </a:r>
            <a:endParaRPr dirty="0"/>
          </a:p>
          <a:p>
            <a:endParaRPr dirty="0"/>
          </a:p>
          <a:p>
            <a:r>
              <a:rPr b="1" dirty="0"/>
              <a:t>Av. Sales by Product Lines</a:t>
            </a:r>
            <a:endParaRPr dirty="0"/>
          </a:p>
          <a:p>
            <a:r>
              <a:rPr b="0" dirty="0"/>
              <a:t>No alt text provided</a:t>
            </a:r>
            <a:endParaRPr dirty="0"/>
          </a:p>
          <a:p>
            <a:endParaRPr dirty="0"/>
          </a:p>
          <a:p>
            <a:r>
              <a:rPr b="1" dirty="0"/>
              <a:t>CityMart Supermarket</a:t>
            </a:r>
            <a:endParaRPr dirty="0"/>
          </a:p>
          <a:p>
            <a:r>
              <a:rPr b="0" dirty="0"/>
              <a:t>No alt text provided</a:t>
            </a:r>
            <a:endParaRPr dirty="0"/>
          </a:p>
          <a:p>
            <a:endParaRPr dirty="0"/>
          </a:p>
          <a:p>
            <a:r>
              <a:rPr b="1" dirty="0"/>
              <a:t>Peak Sales Hours</a:t>
            </a:r>
            <a:endParaRPr dirty="0"/>
          </a:p>
          <a:p>
            <a:r>
              <a:rPr b="0" dirty="0"/>
              <a:t>Distribution of Sales by Time of Day</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Branch Rating</a:t>
            </a:r>
            <a:endParaRPr dirty="0"/>
          </a:p>
          <a:p>
            <a:r>
              <a:rPr b="0" dirty="0"/>
              <a:t>No alt text provided</a:t>
            </a:r>
            <a:endParaRPr dirty="0"/>
          </a:p>
          <a:p>
            <a:endParaRPr dirty="0"/>
          </a:p>
          <a:p>
            <a:r>
              <a:rPr b="1" dirty="0"/>
              <a:t>Av. Sales by Payment Method </a:t>
            </a:r>
            <a:endParaRPr dirty="0"/>
          </a:p>
          <a:p>
            <a:r>
              <a:rPr b="0" dirty="0"/>
              <a:t>No alt text provided</a:t>
            </a:r>
            <a:endParaRPr dirty="0"/>
          </a:p>
          <a:p>
            <a:endParaRPr dirty="0"/>
          </a:p>
          <a:p>
            <a:r>
              <a:rPr b="1" dirty="0"/>
              <a:t>Av. Sales by Gender and Customer Type</a:t>
            </a:r>
            <a:endParaRPr dirty="0"/>
          </a:p>
          <a:p>
            <a:r>
              <a:rPr b="0" dirty="0"/>
              <a:t>No alt text provided</a:t>
            </a:r>
            <a:endParaRPr dirty="0"/>
          </a:p>
          <a:p>
            <a:endParaRPr dirty="0"/>
          </a:p>
          <a:p>
            <a:r>
              <a:rPr b="1" dirty="0"/>
              <a:t>CityMart Supermarket</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Customers</a:t>
            </a:r>
            <a:endParaRPr dirty="0"/>
          </a:p>
          <a:p>
            <a:r>
              <a:rPr b="0" dirty="0"/>
              <a:t>No alt text provided</a:t>
            </a:r>
            <a:endParaRPr dirty="0"/>
          </a:p>
          <a:p>
            <a:endParaRPr dirty="0"/>
          </a:p>
          <a:p>
            <a:r>
              <a:rPr b="1" dirty="0"/>
              <a:t>Total Sales</a:t>
            </a:r>
            <a:endParaRPr dirty="0"/>
          </a:p>
          <a:p>
            <a:r>
              <a:rPr b="0" dirty="0"/>
              <a:t>No alt text provided</a:t>
            </a:r>
            <a:endParaRPr dirty="0"/>
          </a:p>
          <a:p>
            <a:endParaRPr dirty="0"/>
          </a:p>
          <a:p>
            <a:r>
              <a:rPr b="1" dirty="0"/>
              <a:t>Quantities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City</a:t>
            </a:r>
            <a:endParaRPr dirty="0"/>
          </a:p>
          <a:p>
            <a:r>
              <a:rPr b="0" dirty="0"/>
              <a:t>No alt text provided</a:t>
            </a:r>
            <a:endParaRPr dirty="0"/>
          </a:p>
          <a:p>
            <a:endParaRPr dirty="0"/>
          </a:p>
          <a:p>
            <a:r>
              <a:rPr b="1" dirty="0"/>
              <a:t>Payment Method</a:t>
            </a:r>
            <a:endParaRPr dirty="0"/>
          </a:p>
          <a:p>
            <a:r>
              <a:rPr b="0" dirty="0"/>
              <a:t>No alt text provided</a:t>
            </a:r>
            <a:endParaRPr dirty="0"/>
          </a:p>
          <a:p>
            <a:endParaRPr dirty="0"/>
          </a:p>
          <a:p>
            <a:r>
              <a:rPr b="1" dirty="0"/>
              <a:t>Av. Sales by Year for Payment Method</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9/20/2024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9/20/2024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9/20/2024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9/20/2024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54ddb030-e8f4-4902-b5f1-1a1ea7ca70e6/?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a7136382-5ae7-41c8-8666-155387d3b314/?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96D38C8-D0B8-F6D8-A6EC-433DC9B2FF7E}"/>
              </a:ext>
            </a:extLst>
          </p:cNvPr>
          <p:cNvSpPr/>
          <p:nvPr/>
        </p:nvSpPr>
        <p:spPr>
          <a:xfrm>
            <a:off x="0" y="0"/>
            <a:ext cx="12192000" cy="6858000"/>
          </a:xfrm>
          <a:prstGeom prst="rect">
            <a:avLst/>
          </a:prstGeom>
          <a:solidFill>
            <a:srgbClr val="2C3D40"/>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7" name="Picture 6" descr="A logo with a cart and a moon&#10;&#10;Description automatically generated">
            <a:extLst>
              <a:ext uri="{FF2B5EF4-FFF2-40B4-BE49-F238E27FC236}">
                <a16:creationId xmlns:a16="http://schemas.microsoft.com/office/drawing/2014/main" id="{0F537305-0FA4-BEF5-239F-14D9B758D4A7}"/>
              </a:ext>
            </a:extLst>
          </p:cNvPr>
          <p:cNvPicPr>
            <a:picLocks noChangeAspect="1"/>
          </p:cNvPicPr>
          <p:nvPr/>
        </p:nvPicPr>
        <p:blipFill>
          <a:blip r:embed="rId2"/>
          <a:stretch>
            <a:fillRect/>
          </a:stretch>
        </p:blipFill>
        <p:spPr>
          <a:xfrm>
            <a:off x="5031581" y="828675"/>
            <a:ext cx="2128838" cy="2000250"/>
          </a:xfrm>
          <a:prstGeom prst="rect">
            <a:avLst/>
          </a:prstGeom>
        </p:spPr>
      </p:pic>
      <p:sp>
        <p:nvSpPr>
          <p:cNvPr id="10" name="TextBox 9">
            <a:extLst>
              <a:ext uri="{FF2B5EF4-FFF2-40B4-BE49-F238E27FC236}">
                <a16:creationId xmlns:a16="http://schemas.microsoft.com/office/drawing/2014/main" id="{CCE4D2C0-C5AB-E774-40DB-F1394A300FC1}"/>
              </a:ext>
            </a:extLst>
          </p:cNvPr>
          <p:cNvSpPr txBox="1"/>
          <p:nvPr/>
        </p:nvSpPr>
        <p:spPr>
          <a:xfrm>
            <a:off x="4224038" y="3009628"/>
            <a:ext cx="3743921" cy="646331"/>
          </a:xfrm>
          <a:prstGeom prst="rect">
            <a:avLst/>
          </a:prstGeom>
          <a:noFill/>
        </p:spPr>
        <p:txBody>
          <a:bodyPr wrap="square" rtlCol="0">
            <a:spAutoFit/>
          </a:bodyPr>
          <a:lstStyle/>
          <a:p>
            <a:pPr algn="ctr"/>
            <a:r>
              <a:rPr lang="en-US" sz="3600" dirty="0">
                <a:solidFill>
                  <a:srgbClr val="029891"/>
                </a:solidFill>
                <a:latin typeface="Gill Sans MT" panose="020B0502020104020203" pitchFamily="34" charset="0"/>
                <a:cs typeface="Aparajita" panose="020B0502040204020203" pitchFamily="18" charset="0"/>
              </a:rPr>
              <a:t>Insights Dashboard</a:t>
            </a:r>
            <a:endParaRPr lang="en-GB" sz="3600" dirty="0">
              <a:solidFill>
                <a:srgbClr val="029891"/>
              </a:solidFill>
              <a:latin typeface="Gill Sans MT" panose="020B0502020104020203" pitchFamily="34" charset="0"/>
              <a:cs typeface="Aparajita" panose="020B0502040204020203" pitchFamily="18" charset="0"/>
            </a:endParaRPr>
          </a:p>
        </p:txBody>
      </p:sp>
    </p:spTree>
    <p:extLst>
      <p:ext uri="{BB962C8B-B14F-4D97-AF65-F5344CB8AC3E}">
        <p14:creationId xmlns:p14="http://schemas.microsoft.com/office/powerpoint/2010/main" val="4108819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ustomers ,Total Sales ,City ,Payment Method ,Quantities ,slicer ,image ,Av. Sales by City ,Av. Sales by Product Lines ,CityMart Supermarket ,Peak Sales Hours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Sales Performance Overview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Customer Insights</a:t>
            </a:r>
          </a:p>
        </p:txBody>
      </p:sp>
      <p:pic>
        <p:nvPicPr>
          <p:cNvPr id="2" name="Picture" title="This slide contains the following visuals: Branch Rating ,Av. Sales by Payment Method  ,Av. Sales by Gender and Customer Type ,CityMart Supermarket ,image ,Customers ,Total Sales ,Quantities ,slicer ,City ,Payment Method ,Av. Sales by Month ,image ,Customer Type Satisfaction for Payment Method. Please refer to the notes on this slide for details">
            <a:hlinkClick r:id="rId3"/>
            <a:extLst>
              <a:ext uri="{FF2B5EF4-FFF2-40B4-BE49-F238E27FC236}">
                <a16:creationId xmlns:a16="http://schemas.microsoft.com/office/drawing/2014/main" id="{6731EFF3-D492-2EEC-CFA4-1B8545D504A6}"/>
              </a:ext>
            </a:extLst>
          </p:cNvPr>
          <p:cNvPicPr>
            <a:picLocks noChangeAspect="1"/>
          </p:cNvPicPr>
          <p:nvPr/>
        </p:nvPicPr>
        <p:blipFill>
          <a:blip r:embed="rId4"/>
          <a:stretch>
            <a:fillRect/>
          </a:stretch>
        </p:blipFill>
        <p:spPr>
          <a:xfrm>
            <a:off x="0" y="0"/>
            <a:ext cx="12020550" cy="6858000"/>
          </a:xfrm>
          <a:prstGeom prst="rect">
            <a:avLst/>
          </a:prstGeom>
          <a:noFill/>
        </p:spPr>
      </p:pic>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24</TotalTime>
  <Words>172</Words>
  <Application>Microsoft Office PowerPoint</Application>
  <PresentationFormat>Widescreen</PresentationFormat>
  <Paragraphs>76</Paragraphs>
  <Slides>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Aptos</vt:lpstr>
      <vt:lpstr>Arial</vt:lpstr>
      <vt:lpstr>Calibri</vt:lpstr>
      <vt:lpstr>Calibri Light</vt:lpstr>
      <vt:lpstr>Gill Sans MT</vt:lpstr>
      <vt:lpstr>Custom Design</vt:lpstr>
      <vt:lpstr>PowerPoint Presentation</vt:lpstr>
      <vt:lpstr>Sales Performance Overview </vt:lpstr>
      <vt:lpstr>Customer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Abdelfatah Ashraf Abdelfatah Elsaied</cp:lastModifiedBy>
  <cp:revision>7</cp:revision>
  <dcterms:created xsi:type="dcterms:W3CDTF">2016-09-04T11:54:55Z</dcterms:created>
  <dcterms:modified xsi:type="dcterms:W3CDTF">2024-09-19T23:24:54Z</dcterms:modified>
</cp:coreProperties>
</file>