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Open Sans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font" Target="fonts/OpenSans-regular.fntdata"/><Relationship Id="rId7" Type="http://schemas.openxmlformats.org/officeDocument/2006/relationships/font" Target="fonts/OpenSans-bold.fntdata"/><Relationship Id="rId8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172200" y="1316100"/>
            <a:ext cx="3591300" cy="331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b="1" lang="en" sz="1100">
                <a:solidFill>
                  <a:schemeClr val="dk1"/>
                </a:solidFill>
              </a:rPr>
              <a:t>Top 10 sub-industries</a:t>
            </a:r>
            <a:r>
              <a:rPr lang="en" sz="1100">
                <a:solidFill>
                  <a:schemeClr val="dk1"/>
                </a:solidFill>
              </a:rPr>
              <a:t> by </a:t>
            </a:r>
            <a:r>
              <a:rPr i="1" lang="en" sz="1100">
                <a:solidFill>
                  <a:schemeClr val="dk1"/>
                </a:solidFill>
              </a:rPr>
              <a:t>Cost of Goods Sold</a:t>
            </a:r>
            <a:r>
              <a:rPr lang="en" sz="1100">
                <a:solidFill>
                  <a:schemeClr val="dk1"/>
                </a:solidFill>
              </a:rPr>
              <a:t> include sectors like </a:t>
            </a:r>
            <a:r>
              <a:rPr b="1" lang="en" sz="1100">
                <a:solidFill>
                  <a:schemeClr val="dk1"/>
                </a:solidFill>
              </a:rPr>
              <a:t>Hypermarkets &amp; Super Centers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Integrated Oil &amp; Gas</a:t>
            </a:r>
            <a:r>
              <a:rPr lang="en" sz="1100">
                <a:solidFill>
                  <a:schemeClr val="dk1"/>
                </a:solidFill>
              </a:rPr>
              <a:t>, with costs over $1.8 trillion, reflecting high production and procurement expenses. In contrast, the </a:t>
            </a:r>
            <a:r>
              <a:rPr b="1" lang="en" sz="1100">
                <a:solidFill>
                  <a:schemeClr val="dk1"/>
                </a:solidFill>
              </a:rPr>
              <a:t>Bottom 10 sub-industries</a:t>
            </a:r>
            <a:r>
              <a:rPr lang="en" sz="1100">
                <a:solidFill>
                  <a:schemeClr val="dk1"/>
                </a:solidFill>
              </a:rPr>
              <a:t>, such as </a:t>
            </a:r>
            <a:r>
              <a:rPr b="1" lang="en" sz="1100">
                <a:solidFill>
                  <a:schemeClr val="dk1"/>
                </a:solidFill>
              </a:rPr>
              <a:t>Publishing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Water Utilities</a:t>
            </a:r>
            <a:r>
              <a:rPr lang="en" sz="1100">
                <a:solidFill>
                  <a:schemeClr val="dk1"/>
                </a:solidFill>
              </a:rPr>
              <a:t>, have costs below $6 billion.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mean cost across all sub-industries is $12.87 billion, with a median of $4 billion, indicating a </a:t>
            </a:r>
            <a:r>
              <a:rPr b="1" lang="en" sz="1100">
                <a:solidFill>
                  <a:schemeClr val="dk1"/>
                </a:solidFill>
              </a:rPr>
              <a:t>right-skewed distribution</a:t>
            </a:r>
            <a:r>
              <a:rPr lang="en" sz="1100">
                <a:solidFill>
                  <a:schemeClr val="dk1"/>
                </a:solidFill>
              </a:rPr>
              <a:t> due to a few high-cost outliers. The high standard deviation ($30.93 billion) further highlights variability. Only </a:t>
            </a:r>
            <a:r>
              <a:rPr b="1" lang="en" sz="1100">
                <a:solidFill>
                  <a:schemeClr val="dk1"/>
                </a:solidFill>
              </a:rPr>
              <a:t>20.35% of sub-industries</a:t>
            </a:r>
            <a:r>
              <a:rPr lang="en" sz="1100">
                <a:solidFill>
                  <a:schemeClr val="dk1"/>
                </a:solidFill>
              </a:rPr>
              <a:t> are above the mean, while </a:t>
            </a:r>
            <a:r>
              <a:rPr b="1" lang="en" sz="1100">
                <a:solidFill>
                  <a:schemeClr val="dk1"/>
                </a:solidFill>
              </a:rPr>
              <a:t>79.65% are below</a:t>
            </a:r>
            <a:r>
              <a:rPr lang="en" sz="1100">
                <a:solidFill>
                  <a:schemeClr val="dk1"/>
                </a:solidFill>
              </a:rPr>
              <a:t>, underscoring the skewed cost structure across sectors.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795600"/>
            <a:ext cx="4556100" cy="43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relationship between the 'GICS Sub Industry' and the 'Cost of Goods Sold' among different companies?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" name="Google Shape;57;p1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75" y="795600"/>
            <a:ext cx="3749999" cy="219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225" y="2967700"/>
            <a:ext cx="3680550" cy="215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 flipH="1" rot="10800000">
            <a:off x="355650" y="2969400"/>
            <a:ext cx="45534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