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5"/>
  </p:notesMasterIdLst>
  <p:sldIdLst>
    <p:sldId id="256" r:id="rId2"/>
    <p:sldId id="504" r:id="rId3"/>
    <p:sldId id="50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941651"/>
    <a:srgbClr val="FF40FF"/>
    <a:srgbClr val="FF7E79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88848"/>
  </p:normalViewPr>
  <p:slideViewPr>
    <p:cSldViewPr snapToGrid="0">
      <p:cViewPr varScale="1">
        <p:scale>
          <a:sx n="75" d="100"/>
          <a:sy n="75" d="100"/>
        </p:scale>
        <p:origin x="12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EF49A-8618-D646-A711-4CFA70532EE8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372A5-EDEE-974F-8E17-759902D16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37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3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5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3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25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42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4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0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3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3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1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546C-2FD5-C743-A08B-C377EA905C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BC0C-B24F-B844-BA7B-F1633F6323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02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ass.fr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gemass.fr/member/maddi-abdelghani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2497F-A818-8A60-E26A-A07C7AC5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31552"/>
            <a:ext cx="8791575" cy="2387600"/>
          </a:xfrm>
        </p:spPr>
        <p:txBody>
          <a:bodyPr/>
          <a:lstStyle/>
          <a:p>
            <a:r>
              <a:rPr lang="fr-FR" dirty="0"/>
              <a:t>Cours de R et </a:t>
            </a:r>
            <a:r>
              <a:rPr lang="fr-FR" dirty="0" err="1"/>
              <a:t>Rstudio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048918-318F-2467-E59F-612158DAA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Exploration et analyse des données d’enquêtes</a:t>
            </a:r>
          </a:p>
          <a:p>
            <a:r>
              <a:rPr lang="fr-FR" sz="2400" dirty="0"/>
              <a:t>2024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C1253619-39F1-DD8A-81E4-9C466BE493E6}"/>
              </a:ext>
            </a:extLst>
          </p:cNvPr>
          <p:cNvSpPr txBox="1">
            <a:spLocks/>
          </p:cNvSpPr>
          <p:nvPr/>
        </p:nvSpPr>
        <p:spPr>
          <a:xfrm>
            <a:off x="6740002" y="5669706"/>
            <a:ext cx="5390506" cy="50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cap="none" dirty="0">
                <a:hlinkClick r:id="rId2"/>
              </a:rPr>
              <a:t>Abdelghani Maddi</a:t>
            </a:r>
            <a:r>
              <a:rPr lang="fr-FR" sz="1800" cap="none" dirty="0"/>
              <a:t>, ingénieur de recherche au </a:t>
            </a:r>
            <a:r>
              <a:rPr lang="fr-FR" sz="1800" cap="none" dirty="0">
                <a:hlinkClick r:id="rId3"/>
              </a:rPr>
              <a:t>GEMASS</a:t>
            </a:r>
            <a:endParaRPr lang="fr-FR" sz="1800" cap="none" dirty="0"/>
          </a:p>
        </p:txBody>
      </p:sp>
      <p:pic>
        <p:nvPicPr>
          <p:cNvPr id="10" name="Picture 2" descr="Licences – Fabrique REL">
            <a:extLst>
              <a:ext uri="{FF2B5EF4-FFF2-40B4-BE49-F238E27FC236}">
                <a16:creationId xmlns:a16="http://schemas.microsoft.com/office/drawing/2014/main" id="{A8FF4D1F-18B3-1690-834E-781E9BBC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6" y="6361607"/>
            <a:ext cx="1133269" cy="3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55AE284-CC32-09E9-889C-1074F436BCC7}"/>
              </a:ext>
            </a:extLst>
          </p:cNvPr>
          <p:cNvSpPr txBox="1"/>
          <p:nvPr/>
        </p:nvSpPr>
        <p:spPr>
          <a:xfrm>
            <a:off x="61492" y="6023053"/>
            <a:ext cx="1290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Licence CCBY</a:t>
            </a:r>
          </a:p>
        </p:txBody>
      </p:sp>
      <p:pic>
        <p:nvPicPr>
          <p:cNvPr id="4" name="Picture 2" descr="Sorbonne Université">
            <a:extLst>
              <a:ext uri="{FF2B5EF4-FFF2-40B4-BE49-F238E27FC236}">
                <a16:creationId xmlns:a16="http://schemas.microsoft.com/office/drawing/2014/main" id="{6C6AD155-F42C-59BE-7731-BCD1CC8D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75" y="345606"/>
            <a:ext cx="1398916" cy="561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entre national de la recherche scientifique — Wikipédia">
            <a:extLst>
              <a:ext uri="{FF2B5EF4-FFF2-40B4-BE49-F238E27FC236}">
                <a16:creationId xmlns:a16="http://schemas.microsoft.com/office/drawing/2014/main" id="{3D3AA44F-7308-72C8-9B12-A1D7314E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21" y="345606"/>
            <a:ext cx="556125" cy="556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Charte graphique et logos - GEMASS">
            <a:extLst>
              <a:ext uri="{FF2B5EF4-FFF2-40B4-BE49-F238E27FC236}">
                <a16:creationId xmlns:a16="http://schemas.microsoft.com/office/drawing/2014/main" id="{73781899-2245-D27A-21D1-2807E28B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25" y="342763"/>
            <a:ext cx="1580567" cy="556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922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579B-3A95-2D3B-E33D-838AF80C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B3CD8-D0E5-74FA-46D3-3B745C3B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7088"/>
            <a:ext cx="11074400" cy="4467126"/>
          </a:xfrm>
        </p:spPr>
        <p:txBody>
          <a:bodyPr>
            <a:normAutofit/>
          </a:bodyPr>
          <a:lstStyle/>
          <a:p>
            <a:r>
              <a:rPr lang="fr-FR" dirty="0"/>
              <a:t>Séance 1 : Exploration et préparation des données</a:t>
            </a:r>
          </a:p>
          <a:p>
            <a:r>
              <a:rPr lang="fr-FR" dirty="0"/>
              <a:t>Séance 2 : Econométrie des variables qualitatives 1 : bases </a:t>
            </a:r>
            <a:r>
              <a:rPr lang="fr-FR"/>
              <a:t>de la modélisation</a:t>
            </a:r>
            <a:endParaRPr lang="fr-FR" dirty="0"/>
          </a:p>
          <a:p>
            <a:r>
              <a:rPr lang="fr-FR" dirty="0"/>
              <a:t>Séance 3 : Econométrie des variables qualitatives 2 : régression logistique</a:t>
            </a:r>
          </a:p>
          <a:p>
            <a:r>
              <a:rPr lang="fr-FR" dirty="0"/>
              <a:t>Séance 4 : Analyse factorielle : introduction</a:t>
            </a:r>
          </a:p>
          <a:p>
            <a:r>
              <a:rPr lang="fr-FR" dirty="0"/>
              <a:t>Séance 5 : Analyse en composantes principales</a:t>
            </a:r>
          </a:p>
          <a:p>
            <a:r>
              <a:rPr lang="fr-FR" dirty="0"/>
              <a:t>Séance 6 : Analyse en composantes multiples</a:t>
            </a:r>
          </a:p>
          <a:p>
            <a:r>
              <a:rPr lang="fr-FR" dirty="0"/>
              <a:t>Séance 7 : Examen</a:t>
            </a:r>
          </a:p>
        </p:txBody>
      </p:sp>
    </p:spTree>
    <p:extLst>
      <p:ext uri="{BB962C8B-B14F-4D97-AF65-F5344CB8AC3E}">
        <p14:creationId xmlns:p14="http://schemas.microsoft.com/office/powerpoint/2010/main" val="100615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98976-C14E-424B-9ADF-CD11AEB0A21D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Accès</a:t>
            </a:r>
            <a:r>
              <a:rPr lang="en-US" sz="50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aux </a:t>
            </a:r>
            <a:r>
              <a:rPr lang="en-US" sz="5000" b="1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cours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298976-C14E-424B-9ADF-CD11AEB0A21D}"/>
              </a:ext>
            </a:extLst>
          </p:cNvPr>
          <p:cNvSpPr txBox="1"/>
          <p:nvPr/>
        </p:nvSpPr>
        <p:spPr>
          <a:xfrm>
            <a:off x="2135139" y="3282405"/>
            <a:ext cx="482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US" sz="2000" dirty="0"/>
              <a:t>@</a:t>
            </a:r>
            <a:r>
              <a:rPr lang="en-US" sz="2000" dirty="0" err="1"/>
              <a:t>A_Maddi</a:t>
            </a:r>
            <a:r>
              <a:rPr lang="en-US" sz="2000" dirty="0"/>
              <a:t>_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298976-C14E-424B-9ADF-CD11AEB0A21D}"/>
              </a:ext>
            </a:extLst>
          </p:cNvPr>
          <p:cNvSpPr txBox="1"/>
          <p:nvPr/>
        </p:nvSpPr>
        <p:spPr>
          <a:xfrm>
            <a:off x="2128910" y="2259420"/>
            <a:ext cx="47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US" sz="2000" dirty="0"/>
              <a:t>abdelghani.maddi@cnrs.fr</a:t>
            </a:r>
          </a:p>
        </p:txBody>
      </p:sp>
      <p:pic>
        <p:nvPicPr>
          <p:cNvPr id="5122" name="Picture 2" descr="Mastodon logo - Icônes Médias sociaux et logos">
            <a:extLst>
              <a:ext uri="{FF2B5EF4-FFF2-40B4-BE49-F238E27FC236}">
                <a16:creationId xmlns:a16="http://schemas.microsoft.com/office/drawing/2014/main" id="{F8A64093-5B8C-4787-9FA7-A38F4A07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83" y="4056935"/>
            <a:ext cx="863173" cy="86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0D798BA-ABC2-4E25-9CEB-2E55F41068B6}"/>
              </a:ext>
            </a:extLst>
          </p:cNvPr>
          <p:cNvSpPr txBox="1"/>
          <p:nvPr/>
        </p:nvSpPr>
        <p:spPr>
          <a:xfrm>
            <a:off x="2135140" y="4288466"/>
            <a:ext cx="556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30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fr-FR" sz="2000" dirty="0"/>
              <a:t>@AbdelghaniMaddi@sciences.social</a:t>
            </a:r>
          </a:p>
        </p:txBody>
      </p:sp>
      <p:pic>
        <p:nvPicPr>
          <p:cNvPr id="9220" name="Picture 4" descr="Twitter X - Logo Illustration par Chamus Cat · Creative Fabrica">
            <a:extLst>
              <a:ext uri="{FF2B5EF4-FFF2-40B4-BE49-F238E27FC236}">
                <a16:creationId xmlns:a16="http://schemas.microsoft.com/office/drawing/2014/main" id="{AF491B9E-F1CC-FE25-CACB-F9887146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3120985"/>
            <a:ext cx="1084427" cy="7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mail et courrier icône noir 20009601 PNG">
            <a:extLst>
              <a:ext uri="{FF2B5EF4-FFF2-40B4-BE49-F238E27FC236}">
                <a16:creationId xmlns:a16="http://schemas.microsoft.com/office/drawing/2014/main" id="{08965FE9-C827-854D-50BE-62748EA1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917262"/>
            <a:ext cx="1084427" cy="10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C130A7-24E1-3ED2-9BCB-B206774E33D8}"/>
              </a:ext>
            </a:extLst>
          </p:cNvPr>
          <p:cNvSpPr txBox="1"/>
          <p:nvPr/>
        </p:nvSpPr>
        <p:spPr>
          <a:xfrm>
            <a:off x="7528306" y="1526761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kayaTelivigala" pitchFamily="2" charset="77"/>
                <a:cs typeface="AkayaTelivigala" pitchFamily="2" charset="77"/>
              </a:rPr>
              <a:t>Les cours sont disponibles ici !</a:t>
            </a:r>
          </a:p>
        </p:txBody>
      </p:sp>
      <p:cxnSp>
        <p:nvCxnSpPr>
          <p:cNvPr id="13" name="Connecteur en arc 12">
            <a:extLst>
              <a:ext uri="{FF2B5EF4-FFF2-40B4-BE49-F238E27FC236}">
                <a16:creationId xmlns:a16="http://schemas.microsoft.com/office/drawing/2014/main" id="{C2709E67-E707-00EB-043C-EF69DA503EA0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934204" y="1726816"/>
            <a:ext cx="58512" cy="629894"/>
          </a:xfrm>
          <a:prstGeom prst="curvedConnector4">
            <a:avLst>
              <a:gd name="adj1" fmla="val -390689"/>
              <a:gd name="adj2" fmla="val 6588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B761C53-A87A-8331-4964-2C91DBDF1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283" y="1934915"/>
            <a:ext cx="3164168" cy="31641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C37819-F2B9-BFD5-A4C6-054874C01B6A}"/>
              </a:ext>
            </a:extLst>
          </p:cNvPr>
          <p:cNvSpPr txBox="1"/>
          <p:nvPr/>
        </p:nvSpPr>
        <p:spPr>
          <a:xfrm>
            <a:off x="1849827" y="6438186"/>
            <a:ext cx="97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Sinon, la bonne vieille méthode :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abdelghani-maddi</a:t>
            </a:r>
            <a:r>
              <a:rPr lang="fr-FR" dirty="0"/>
              <a:t>/</a:t>
            </a:r>
            <a:r>
              <a:rPr lang="fr-FR" dirty="0" err="1"/>
              <a:t>Cours_R_Sorbonne_U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55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{A0121B10-AB97-F748-BBF4-87158F7853FC}tf10001122</Template>
  <TotalTime>9379</TotalTime>
  <Words>129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AkayaTelivigala</vt:lpstr>
      <vt:lpstr>Arial</vt:lpstr>
      <vt:lpstr>Calibri</vt:lpstr>
      <vt:lpstr>Noto Sans</vt:lpstr>
      <vt:lpstr>Tw Cen MT</vt:lpstr>
      <vt:lpstr>Circuit</vt:lpstr>
      <vt:lpstr>Cours de R et Rstudio</vt:lpstr>
      <vt:lpstr>Programme</vt:lpstr>
      <vt:lpstr>Présentation PowerPoint</vt:lpstr>
    </vt:vector>
  </TitlesOfParts>
  <Manager>Abdelghani Maddi</Manager>
  <Company>GEMASS - CNRS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Bibliométrie : Au-delà des nombres, la sciences dans les données</dc:title>
  <dc:subject/>
  <dc:creator>Microsoft Office User</dc:creator>
  <cp:keywords>Bibliométrie, Scientométrie, Sciences de l'information et de la communication</cp:keywords>
  <dc:description>Atelier méthodes, Centre Emile Durkheim, le 07/12/2023</dc:description>
  <cp:lastModifiedBy>amaddi</cp:lastModifiedBy>
  <cp:revision>377</cp:revision>
  <dcterms:created xsi:type="dcterms:W3CDTF">2023-10-23T08:10:00Z</dcterms:created>
  <dcterms:modified xsi:type="dcterms:W3CDTF">2024-01-31T13:43:20Z</dcterms:modified>
  <cp:category>Atelier méthodes</cp:category>
</cp:coreProperties>
</file>