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DF2406-5594-3760-3B71-70929F500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437CFC9-3B10-0BDE-D80F-D44648695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1CE4E55-6B44-B1A7-032B-5C2C58D0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1F96A2-1E57-318E-3F70-03353514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3296D2-F338-EB18-F4D9-680DE42B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96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4FCCBC-96D1-F8F5-A3F3-12429BA44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B6A044-3423-B320-ACBC-DB72AC3E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5305DA-1E62-C83E-146A-670E8C0C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AD5242-419C-1898-42E2-50F3523F9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B721D1-8466-3785-EF5C-3775B5FF6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21AA27-BC7D-EBC5-164C-04847B78D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DDAAE07-969F-073F-AD3D-97879656F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908170-A1DE-8B87-11B4-065AC6091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DF03A9-BF1C-9B9E-4EC1-250C30CCB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0CED43C-E42D-E5A1-3065-C131445C2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17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0C0DD-BC67-52FC-4A11-076C426F8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16BF1A-5449-3E11-CC3A-2F906CF04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28E846-B4EF-2C9E-C87A-5EF5E2E65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60B0A2-CA0A-373F-490A-29640CF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8492EB-D9D9-68AF-E204-D868B1D3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49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251378-FF5B-628F-5AF1-51D064D6C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4AEF368-C48D-F80F-3135-52612FE3A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FC25F9-04D7-A6A8-CAB6-5E661DCA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F7B061-E44F-8A12-2A69-48063F65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FC425A7-A8ED-22B5-3F30-119578AB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90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20CC3E-70FE-AC4C-1A02-ED7B6D862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628DAF-8914-856B-E578-6138E0227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2D6BD34-C927-0381-D2F3-B6992135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87C625-CF81-CA4F-16B9-AD1F8C1F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507C82-32A6-A3C2-2F02-496563088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48C4D3-55AC-CA83-5F8A-CF42AD97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58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64233-B27C-B29E-7D75-4BCED375F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CD223BB-2D1E-46A7-4184-D3C286E71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E2366F-BB63-FDE7-EE45-043BF8C68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0D5D599-02C8-F24E-3227-5747AF660A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948B9D6-2DFF-EEEF-08FB-51AC7B5C3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A373F8-B2A8-73FA-746E-646085B2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9C54964-4A42-8762-A712-A80B7F513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C136D0F-FFBA-DD6D-70B4-7F2A9CD7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6668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94418-C835-FC7E-C4B5-2DF5505DC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EEF73A5-B585-1EA4-7BDC-59BF3155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3EA4C99-E4E6-C2C0-375D-78CF495F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ECBB31-2461-37DE-21A2-77FA32933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593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C2453F2-EC56-DF79-128C-10D438CE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5229DE4-E1A4-30FB-551A-9FFDD5468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9EE6EDD-0304-42A7-C603-5629DD23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099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33B66-D471-E3E3-D2B1-BBBFFCAA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892000B-E15A-95B3-BC4D-1E304547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BB7D2F5-84BE-3EDA-AF65-A6EAD4DC1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F82EC9-ADC2-09AD-2021-BDA51B36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ED3651-37A6-AC2C-4C0D-87B9EF3A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125F08-921B-5801-B9F3-D22D8281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0213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F850D5-2F23-7693-450F-830AA2A1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2735604-F5CA-B06D-F52E-E10F3D5AC4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7B92C4-C0A3-BA32-87BD-0FD5DEE4D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FCA2EE-CAB3-E7CD-2040-51CA0C49F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A9CD4D-8388-74C1-3E3A-7330A14C8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B2B11B3-E2F3-838B-6026-A5CE71BD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592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49A93BD-02A7-253C-D1A4-4E15235B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2513784-465C-5EAB-3345-3B08EC0F8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CD999FE-020B-4448-4FEC-A7C40A641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039D-23BE-4E30-B4B4-F6C704F5E42C}" type="datetimeFigureOut">
              <a:rPr lang="fr-FR" smtClean="0"/>
              <a:t>12/03/2023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F26EB1-F69B-A8C4-BBE3-FEC85338D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1759F8-5F7F-B16A-A5BB-1680F2D9D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7B97A-0E36-416A-9D79-4AFD5BC82E6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6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://rdrr.io/pkg/MASS/sym/mca" TargetMode="External"/><Relationship Id="rId3" Type="http://schemas.openxmlformats.org/officeDocument/2006/relationships/hyperlink" Target="http://rdrr.io/pkg/ade4/sym/dudi.pca" TargetMode="External"/><Relationship Id="rId7" Type="http://schemas.openxmlformats.org/officeDocument/2006/relationships/hyperlink" Target="http://rdrr.io/pkg/FactoMineR/sym/CA" TargetMode="External"/><Relationship Id="rId12" Type="http://schemas.openxmlformats.org/officeDocument/2006/relationships/hyperlink" Target="http://rdrr.io/pkg/FactoMineR/sym/FAMD" TargetMode="External"/><Relationship Id="rId2" Type="http://schemas.openxmlformats.org/officeDocument/2006/relationships/hyperlink" Target="http://rdrr.io/pkg/stats/sym/princom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drr.io/pkg/ade4/sym/dudi.coa" TargetMode="External"/><Relationship Id="rId11" Type="http://schemas.openxmlformats.org/officeDocument/2006/relationships/hyperlink" Target="http://rdrr.io/pkg/ade4/sym/dudi.mix" TargetMode="External"/><Relationship Id="rId5" Type="http://schemas.openxmlformats.org/officeDocument/2006/relationships/hyperlink" Target="http://rdrr.io/pkg/MASS/sym/corresp" TargetMode="External"/><Relationship Id="rId10" Type="http://schemas.openxmlformats.org/officeDocument/2006/relationships/hyperlink" Target="http://rdrr.io/pkg/FactoMineR/sym/MCA" TargetMode="External"/><Relationship Id="rId4" Type="http://schemas.openxmlformats.org/officeDocument/2006/relationships/hyperlink" Target="http://rdrr.io/pkg/FactoMineR/sym/PCA" TargetMode="External"/><Relationship Id="rId9" Type="http://schemas.openxmlformats.org/officeDocument/2006/relationships/hyperlink" Target="http://rdrr.io/pkg/ade4/sym/dudi.ac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E2E6DE-30DD-D425-E59F-BC0B6B7A17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factorielle et classification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865600A-4B86-202E-6D2B-9A91D99D68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Abdelghani Maddi</a:t>
            </a:r>
          </a:p>
          <a:p>
            <a:r>
              <a:rPr lang="fr-FR" dirty="0"/>
              <a:t>2022-2023</a:t>
            </a:r>
          </a:p>
        </p:txBody>
      </p:sp>
    </p:spTree>
    <p:extLst>
      <p:ext uri="{BB962C8B-B14F-4D97-AF65-F5344CB8AC3E}">
        <p14:creationId xmlns:p14="http://schemas.microsoft.com/office/powerpoint/2010/main" val="376533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06DD2D-55D1-08E0-6CC3-9339526F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Tableau récapitulatif</a:t>
            </a:r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B5C2630-7C61-6C69-470D-B6651C064C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1302800"/>
              </p:ext>
            </p:extLst>
          </p:nvPr>
        </p:nvGraphicFramePr>
        <p:xfrm>
          <a:off x="838200" y="1574613"/>
          <a:ext cx="10515599" cy="4602071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65002">
                  <a:extLst>
                    <a:ext uri="{9D8B030D-6E8A-4147-A177-3AD203B41FA5}">
                      <a16:colId xmlns:a16="http://schemas.microsoft.com/office/drawing/2014/main" val="440839821"/>
                    </a:ext>
                  </a:extLst>
                </a:gridCol>
                <a:gridCol w="1894723">
                  <a:extLst>
                    <a:ext uri="{9D8B030D-6E8A-4147-A177-3AD203B41FA5}">
                      <a16:colId xmlns:a16="http://schemas.microsoft.com/office/drawing/2014/main" val="3251863130"/>
                    </a:ext>
                  </a:extLst>
                </a:gridCol>
                <a:gridCol w="2117968">
                  <a:extLst>
                    <a:ext uri="{9D8B030D-6E8A-4147-A177-3AD203B41FA5}">
                      <a16:colId xmlns:a16="http://schemas.microsoft.com/office/drawing/2014/main" val="250095558"/>
                    </a:ext>
                  </a:extLst>
                </a:gridCol>
                <a:gridCol w="2098529">
                  <a:extLst>
                    <a:ext uri="{9D8B030D-6E8A-4147-A177-3AD203B41FA5}">
                      <a16:colId xmlns:a16="http://schemas.microsoft.com/office/drawing/2014/main" val="2985785529"/>
                    </a:ext>
                  </a:extLst>
                </a:gridCol>
                <a:gridCol w="2739377">
                  <a:extLst>
                    <a:ext uri="{9D8B030D-6E8A-4147-A177-3AD203B41FA5}">
                      <a16:colId xmlns:a16="http://schemas.microsoft.com/office/drawing/2014/main" val="2930006062"/>
                    </a:ext>
                  </a:extLst>
                </a:gridCol>
              </a:tblGrid>
              <a:tr h="847750">
                <a:tc>
                  <a:txBody>
                    <a:bodyPr/>
                    <a:lstStyle/>
                    <a:p>
                      <a:r>
                        <a:rPr lang="fr-FR" dirty="0"/>
                        <a:t>Analyse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Fonction 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Fonction « ade4 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Fonction « </a:t>
                      </a:r>
                      <a:r>
                        <a:rPr lang="fr-FR" dirty="0" err="1"/>
                        <a:t>FactoMineR</a:t>
                      </a:r>
                      <a:r>
                        <a:rPr lang="fr-FR" dirty="0"/>
                        <a:t> 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10784"/>
                  </a:ext>
                </a:extLst>
              </a:tr>
              <a:tr h="847750">
                <a:tc>
                  <a:txBody>
                    <a:bodyPr/>
                    <a:lstStyle/>
                    <a:p>
                      <a:r>
                        <a:rPr lang="fr-FR" dirty="0"/>
                        <a:t>ACP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Plusieurs variables quantitatives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>
                          <a:solidFill>
                            <a:srgbClr val="2196F3"/>
                          </a:solidFill>
                          <a:effectLst/>
                          <a:hlinkClick r:id="rId2"/>
                        </a:rPr>
                        <a:t>princomp</a:t>
                      </a:r>
                      <a:endParaRPr lang="fr-FR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>
                          <a:solidFill>
                            <a:srgbClr val="2196F3"/>
                          </a:solidFill>
                          <a:effectLst/>
                          <a:hlinkClick r:id="rId3"/>
                        </a:rPr>
                        <a:t>dudi.pca</a:t>
                      </a:r>
                      <a:endParaRPr lang="fr-FR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 dirty="0">
                          <a:solidFill>
                            <a:srgbClr val="2196F3"/>
                          </a:solidFill>
                          <a:effectLst/>
                          <a:hlinkClick r:id="rId4"/>
                        </a:rPr>
                        <a:t>PCA</a:t>
                      </a:r>
                      <a:endParaRPr lang="fr-FR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68085018"/>
                  </a:ext>
                </a:extLst>
              </a:tr>
              <a:tr h="847750">
                <a:tc>
                  <a:txBody>
                    <a:bodyPr/>
                    <a:lstStyle/>
                    <a:p>
                      <a:r>
                        <a:rPr lang="fr-FR" dirty="0"/>
                        <a:t>AFC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Deux variables qualitatives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 dirty="0" err="1">
                          <a:solidFill>
                            <a:srgbClr val="2196F3"/>
                          </a:solidFill>
                          <a:effectLst/>
                          <a:hlinkClick r:id="rId5"/>
                        </a:rPr>
                        <a:t>corresp</a:t>
                      </a:r>
                      <a:endParaRPr lang="fr-FR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>
                          <a:solidFill>
                            <a:srgbClr val="2196F3"/>
                          </a:solidFill>
                          <a:effectLst/>
                          <a:hlinkClick r:id="rId6"/>
                        </a:rPr>
                        <a:t>dudi.coa</a:t>
                      </a:r>
                      <a:endParaRPr lang="fr-FR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 dirty="0">
                          <a:solidFill>
                            <a:srgbClr val="2196F3"/>
                          </a:solidFill>
                          <a:effectLst/>
                          <a:hlinkClick r:id="rId7"/>
                        </a:rPr>
                        <a:t>CA</a:t>
                      </a:r>
                      <a:endParaRPr lang="fr-FR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905577875"/>
                  </a:ext>
                </a:extLst>
              </a:tr>
              <a:tr h="847750">
                <a:tc>
                  <a:txBody>
                    <a:bodyPr/>
                    <a:lstStyle/>
                    <a:p>
                      <a:r>
                        <a:rPr lang="fr-FR" dirty="0"/>
                        <a:t>ACM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Plusieurs variables qualitatives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 dirty="0" err="1">
                          <a:solidFill>
                            <a:srgbClr val="2196F3"/>
                          </a:solidFill>
                          <a:effectLst/>
                          <a:hlinkClick r:id="rId8"/>
                        </a:rPr>
                        <a:t>mca</a:t>
                      </a:r>
                      <a:endParaRPr lang="fr-FR" dirty="0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>
                          <a:solidFill>
                            <a:srgbClr val="2196F3"/>
                          </a:solidFill>
                          <a:effectLst/>
                          <a:hlinkClick r:id="rId9"/>
                        </a:rPr>
                        <a:t>dudi.acm</a:t>
                      </a:r>
                      <a:endParaRPr lang="fr-FR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 dirty="0">
                          <a:solidFill>
                            <a:srgbClr val="2196F3"/>
                          </a:solidFill>
                          <a:effectLst/>
                          <a:hlinkClick r:id="rId10"/>
                        </a:rPr>
                        <a:t>MCA</a:t>
                      </a:r>
                      <a:endParaRPr lang="fr-FR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2626321916"/>
                  </a:ext>
                </a:extLst>
              </a:tr>
              <a:tr h="1211071">
                <a:tc>
                  <a:txBody>
                    <a:bodyPr/>
                    <a:lstStyle/>
                    <a:p>
                      <a:r>
                        <a:rPr lang="fr-FR" dirty="0"/>
                        <a:t>Analyse mixte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Plusieurs variables qualitatives et/ou quantitatives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dirty="0">
                          <a:effectLst/>
                        </a:rPr>
                        <a:t>—</a:t>
                      </a: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>
                          <a:solidFill>
                            <a:srgbClr val="2196F3"/>
                          </a:solidFill>
                          <a:effectLst/>
                          <a:hlinkClick r:id="rId11"/>
                        </a:rPr>
                        <a:t>dudi.mix</a:t>
                      </a:r>
                      <a:endParaRPr lang="fr-FR">
                        <a:effectLst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fr-FR" u="none" strike="noStrike" dirty="0">
                          <a:solidFill>
                            <a:srgbClr val="2196F3"/>
                          </a:solidFill>
                          <a:effectLst/>
                          <a:hlinkClick r:id="rId12"/>
                        </a:rPr>
                        <a:t>FAMD</a:t>
                      </a:r>
                      <a:endParaRPr lang="fr-FR" dirty="0">
                        <a:effectLst/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31478937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97250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62</Words>
  <Application>Microsoft Office PowerPoint</Application>
  <PresentationFormat>Grand écran</PresentationFormat>
  <Paragraphs>29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Analyse factorielle et classification</vt:lpstr>
      <vt:lpstr>Tableau récapitulatif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Analyse factorielle et classification</dc:title>
  <dc:creator>Abdelghani Maddi</dc:creator>
  <cp:lastModifiedBy>Abdelghani Maddi</cp:lastModifiedBy>
  <cp:revision>4</cp:revision>
  <dcterms:created xsi:type="dcterms:W3CDTF">2023-03-12T07:12:22Z</dcterms:created>
  <dcterms:modified xsi:type="dcterms:W3CDTF">2023-03-12T20:05:24Z</dcterms:modified>
</cp:coreProperties>
</file>