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sldIdLst>
    <p:sldId id="256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3070"/>
    <a:srgbClr val="21BCEB"/>
    <a:srgbClr val="5229D9"/>
    <a:srgbClr val="0A1222"/>
    <a:srgbClr val="497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89096" autoAdjust="0"/>
  </p:normalViewPr>
  <p:slideViewPr>
    <p:cSldViewPr snapToGrid="0">
      <p:cViewPr varScale="1">
        <p:scale>
          <a:sx n="56" d="100"/>
          <a:sy n="56" d="100"/>
        </p:scale>
        <p:origin x="1112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2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B1096-9A58-463F-935E-24B6DAC5229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3AD44-2CDA-4C93-BE0F-0FDD85BF2D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15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4B26-3B06-482E-832E-05CF0A67285C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012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6F07-B544-4482-B0C9-1CED3813145E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2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758A-B284-442C-BF93-4F6F19C5AF5C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3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B182-81A1-4903-A6BD-A228391ED976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4A5A-452B-4816-A2D8-9D360ADC6D08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5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B20D-FA8C-46E3-AB24-182DE24E85D2}" type="datetime1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5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D1D0-46CE-4294-9ABA-FD25929DD25C}" type="datetime1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53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5595-BA0F-4FAB-98E9-7B5E9FEDB3E9}" type="datetime1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5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60F1-937E-4170-BE8B-499EF3572F3D}" type="datetime1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1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1BD5-8B12-4E2B-9A7B-FFFE89796D9F}" type="datetime1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2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4F64-6E4D-41FC-B103-C75DFED67099}" type="datetime1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9FEC8F54-F698-491A-9786-68A02FA35D58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1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499"/>
            <a:ext cx="5602755" cy="49558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AB668-3543-FD42-A37E-411D87958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66" y="1904820"/>
            <a:ext cx="5813379" cy="2070330"/>
          </a:xfrm>
        </p:spPr>
        <p:txBody>
          <a:bodyPr anchor="b">
            <a:noAutofit/>
          </a:bodyPr>
          <a:lstStyle/>
          <a:p>
            <a:r>
              <a:rPr lang="en-US" sz="2800" b="1" dirty="0"/>
              <a:t>Shared Living Expense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D6930-BA7A-51D1-D6A5-5D368CFF2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866" y="4005369"/>
            <a:ext cx="4482952" cy="624246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000" b="0" i="0" dirty="0">
                <a:solidFill>
                  <a:srgbClr val="FAFAFA"/>
                </a:solidFill>
                <a:effectLst/>
                <a:latin typeface="Mulish"/>
              </a:rPr>
              <a:t>CS50’s Introduction to Programming with Python Final Project</a:t>
            </a:r>
          </a:p>
        </p:txBody>
      </p:sp>
      <p:pic>
        <p:nvPicPr>
          <p:cNvPr id="2052" name="Picture 4" descr="Preinscription Cadi Ayyad Marrakech 2023">
            <a:extLst>
              <a:ext uri="{FF2B5EF4-FFF2-40B4-BE49-F238E27FC236}">
                <a16:creationId xmlns:a16="http://schemas.microsoft.com/office/drawing/2014/main" id="{30040B9E-CCEC-5C70-5F5B-FFCB73CEE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857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40898E0-CCE1-25C7-DC72-1F6AD373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2BC65D-743A-F4F4-F750-23327D97834F}"/>
              </a:ext>
            </a:extLst>
          </p:cNvPr>
          <p:cNvGrpSpPr/>
          <p:nvPr/>
        </p:nvGrpSpPr>
        <p:grpSpPr>
          <a:xfrm>
            <a:off x="3045719" y="5202766"/>
            <a:ext cx="2621279" cy="1224146"/>
            <a:chOff x="1538465" y="2645664"/>
            <a:chExt cx="2621279" cy="1224146"/>
          </a:xfrm>
        </p:grpSpPr>
        <p:sp>
          <p:nvSpPr>
            <p:cNvPr id="16" name="Title 2">
              <a:extLst>
                <a:ext uri="{FF2B5EF4-FFF2-40B4-BE49-F238E27FC236}">
                  <a16:creationId xmlns:a16="http://schemas.microsoft.com/office/drawing/2014/main" id="{3D7F10B7-CCC6-1878-73AD-49D4EEB547A9}"/>
                </a:ext>
              </a:extLst>
            </p:cNvPr>
            <p:cNvSpPr txBox="1">
              <a:spLocks/>
            </p:cNvSpPr>
            <p:nvPr/>
          </p:nvSpPr>
          <p:spPr>
            <a:xfrm>
              <a:off x="1538465" y="2645664"/>
              <a:ext cx="2621279" cy="74676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120000"/>
                </a:lnSpc>
                <a:spcBef>
                  <a:spcPct val="0"/>
                </a:spcBef>
                <a:buNone/>
                <a:defRPr sz="3200" kern="1200" cap="all" spc="530" baseline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2000" b="1" cap="none" spc="0" dirty="0">
                  <a:solidFill>
                    <a:srgbClr val="FFFFFF"/>
                  </a:solidFill>
                  <a:latin typeface="Roboto" panose="02000000000000000000" pitchFamily="2" charset="0"/>
                  <a:ea typeface="+mn-ea"/>
                  <a:cs typeface="+mn-cs"/>
                </a:rPr>
                <a:t>P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resented by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vers Light"/>
                <a:ea typeface="+mn-ea"/>
                <a:cs typeface="+mn-cs"/>
              </a:endParaRPr>
            </a:p>
          </p:txBody>
        </p:sp>
        <p:sp>
          <p:nvSpPr>
            <p:cNvPr id="17" name="Subtitle 1">
              <a:extLst>
                <a:ext uri="{FF2B5EF4-FFF2-40B4-BE49-F238E27FC236}">
                  <a16:creationId xmlns:a16="http://schemas.microsoft.com/office/drawing/2014/main" id="{4BBBCF83-6B22-1AE3-BD1B-71B8835C39AD}"/>
                </a:ext>
              </a:extLst>
            </p:cNvPr>
            <p:cNvSpPr txBox="1">
              <a:spLocks/>
            </p:cNvSpPr>
            <p:nvPr/>
          </p:nvSpPr>
          <p:spPr>
            <a:xfrm>
              <a:off x="1541604" y="3429000"/>
              <a:ext cx="2618140" cy="4408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b="0" i="0" dirty="0">
                  <a:effectLst/>
                  <a:latin typeface="Mulish"/>
                </a:rPr>
                <a:t>Abdelghani </a:t>
              </a:r>
              <a:r>
                <a:rPr lang="en-US" sz="1400" b="0" i="0" dirty="0" err="1">
                  <a:effectLst/>
                  <a:latin typeface="Mulish"/>
                </a:rPr>
                <a:t>Ait</a:t>
              </a:r>
              <a:r>
                <a:rPr lang="en-US" sz="1400" b="0" i="0" dirty="0">
                  <a:effectLst/>
                  <a:latin typeface="Mulish"/>
                </a:rPr>
                <a:t> Ben </a:t>
              </a:r>
              <a:r>
                <a:rPr lang="en-US" sz="1400" b="0" i="0" dirty="0" err="1">
                  <a:effectLst/>
                  <a:latin typeface="Mulish"/>
                </a:rPr>
                <a:t>Braim</a:t>
              </a:r>
              <a:endParaRPr lang="en-US" sz="1400" b="0" i="0" dirty="0">
                <a:effectLst/>
                <a:latin typeface="Mulish"/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9E840E1-7F3C-6F9E-87E5-1703FCE456BA}"/>
              </a:ext>
            </a:extLst>
          </p:cNvPr>
          <p:cNvGrpSpPr/>
          <p:nvPr/>
        </p:nvGrpSpPr>
        <p:grpSpPr>
          <a:xfrm>
            <a:off x="6589245" y="0"/>
            <a:ext cx="5602755" cy="6858000"/>
            <a:chOff x="6589245" y="0"/>
            <a:chExt cx="5602755" cy="6858000"/>
          </a:xfrm>
        </p:grpSpPr>
        <p:pic>
          <p:nvPicPr>
            <p:cNvPr id="7" name="Picture 2" descr="How can you protect personally identifiable information (PII) in databases?  | IderaBlog">
              <a:extLst>
                <a:ext uri="{FF2B5EF4-FFF2-40B4-BE49-F238E27FC236}">
                  <a16:creationId xmlns:a16="http://schemas.microsoft.com/office/drawing/2014/main" id="{DD0ACC05-15B1-9B5F-7459-44E1B2D995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82"/>
            <a:stretch/>
          </p:blipFill>
          <p:spPr bwMode="auto">
            <a:xfrm>
              <a:off x="6589245" y="0"/>
              <a:ext cx="560275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A152B18-402D-4296-A672-A17DD4B37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9050" y="0"/>
              <a:ext cx="4552946" cy="1191591"/>
            </a:xfrm>
            <a:prstGeom prst="rect">
              <a:avLst/>
            </a:prstGeom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F18948CF-8D74-C028-3D24-C317B160D2BF}"/>
                </a:ext>
              </a:extLst>
            </p:cNvPr>
            <p:cNvGrpSpPr/>
            <p:nvPr/>
          </p:nvGrpSpPr>
          <p:grpSpPr>
            <a:xfrm>
              <a:off x="7248565" y="2962275"/>
              <a:ext cx="4848185" cy="732932"/>
              <a:chOff x="7248565" y="2962275"/>
              <a:chExt cx="4848185" cy="732932"/>
            </a:xfrm>
          </p:grpSpPr>
          <p:pic>
            <p:nvPicPr>
              <p:cNvPr id="1028" name="Picture 4" descr="Carte et localisation - Icônes panneaux gratuites">
                <a:extLst>
                  <a:ext uri="{FF2B5EF4-FFF2-40B4-BE49-F238E27FC236}">
                    <a16:creationId xmlns:a16="http://schemas.microsoft.com/office/drawing/2014/main" id="{6AD0ED4C-EBF9-3094-4B2A-6943744E5D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8565" y="2962275"/>
                <a:ext cx="711418" cy="711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617A08BC-81AC-B159-3B7C-C8AC5818F8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01065" y="3070961"/>
                <a:ext cx="3895685" cy="62424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rgbClr val="FAFAFA"/>
                    </a:solidFill>
                    <a:latin typeface="Mulish"/>
                  </a:rPr>
                  <a:t>Marrakesh, Morocco</a:t>
                </a:r>
              </a:p>
            </p:txBody>
          </p:sp>
        </p:grp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0195FCA-4DDB-D2EB-9C8A-B1707CC8D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11285" y="4825544"/>
              <a:ext cx="544320" cy="544320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23CE0AB0-2823-3BC4-183C-55C0146EF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90071" y="5574576"/>
              <a:ext cx="665534" cy="374949"/>
            </a:xfrm>
            <a:prstGeom prst="rect">
              <a:avLst/>
            </a:prstGeom>
          </p:spPr>
        </p:pic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B0D73BFB-C473-767B-52F3-E15950C2E2F6}"/>
                </a:ext>
              </a:extLst>
            </p:cNvPr>
            <p:cNvSpPr txBox="1">
              <a:spLocks/>
            </p:cNvSpPr>
            <p:nvPr/>
          </p:nvSpPr>
          <p:spPr>
            <a:xfrm>
              <a:off x="8574846" y="4825544"/>
              <a:ext cx="3321979" cy="5443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solidFill>
                    <a:srgbClr val="FAFAFA"/>
                  </a:solidFill>
                  <a:latin typeface="Mulish"/>
                </a:rPr>
                <a:t>abdelghaniabb</a:t>
              </a:r>
              <a:endParaRPr lang="en-US" sz="2000" dirty="0">
                <a:solidFill>
                  <a:srgbClr val="FAFAFA"/>
                </a:solidFill>
                <a:latin typeface="Mulish"/>
              </a:endParaRPr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55245E0B-37CC-2EE8-FAEC-F595EE06AD45}"/>
                </a:ext>
              </a:extLst>
            </p:cNvPr>
            <p:cNvSpPr txBox="1">
              <a:spLocks/>
            </p:cNvSpPr>
            <p:nvPr/>
          </p:nvSpPr>
          <p:spPr>
            <a:xfrm>
              <a:off x="8574845" y="5512366"/>
              <a:ext cx="3321979" cy="5443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rgbClr val="FAFAFA"/>
                  </a:solidFill>
                  <a:latin typeface="Mulish"/>
                </a:rPr>
                <a:t>abdelghani_98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1474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B7583F0-A6B8-89B9-5A15-C3ADD8A76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9" y="1899133"/>
            <a:ext cx="4420441" cy="23397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D5ACF28-216D-4DD9-C657-57BF4BB7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380" y="1933562"/>
            <a:ext cx="2270885" cy="227088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22A5FE4-74FF-B6B3-490E-4C5E4198F529}"/>
              </a:ext>
            </a:extLst>
          </p:cNvPr>
          <p:cNvSpPr txBox="1"/>
          <p:nvPr/>
        </p:nvSpPr>
        <p:spPr>
          <a:xfrm>
            <a:off x="8976093" y="2276797"/>
            <a:ext cx="21892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adam</a:t>
            </a:r>
            <a:r>
              <a:rPr lang="fr-FR" sz="2000" b="1" dirty="0">
                <a:solidFill>
                  <a:schemeClr val="bg1"/>
                </a:solidFill>
              </a:rPr>
              <a:t> 	: - 38.33</a:t>
            </a:r>
          </a:p>
          <a:p>
            <a:r>
              <a:rPr lang="fr-FR" sz="2000" b="1" dirty="0" err="1">
                <a:solidFill>
                  <a:schemeClr val="bg1"/>
                </a:solidFill>
              </a:rPr>
              <a:t>rafik</a:t>
            </a:r>
            <a:r>
              <a:rPr lang="fr-FR" sz="2000" b="1" dirty="0">
                <a:solidFill>
                  <a:schemeClr val="bg1"/>
                </a:solidFill>
              </a:rPr>
              <a:t> 	: - 425.00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rida 	: 298.33</a:t>
            </a:r>
          </a:p>
          <a:p>
            <a:r>
              <a:rPr lang="fr-FR" sz="2000" b="1" dirty="0" err="1">
                <a:solidFill>
                  <a:schemeClr val="bg1"/>
                </a:solidFill>
              </a:rPr>
              <a:t>karim</a:t>
            </a:r>
            <a:r>
              <a:rPr lang="fr-FR" sz="2000" b="1" dirty="0">
                <a:solidFill>
                  <a:schemeClr val="bg1"/>
                </a:solidFill>
              </a:rPr>
              <a:t> 	: 165.00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7F222AA-7CD3-6E3F-C0B6-2277171698A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505410" y="3069004"/>
            <a:ext cx="991970" cy="1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F69C706-AAA3-3B7B-DF00-791AA40C594B}"/>
              </a:ext>
            </a:extLst>
          </p:cNvPr>
          <p:cNvCxnSpPr/>
          <p:nvPr/>
        </p:nvCxnSpPr>
        <p:spPr>
          <a:xfrm>
            <a:off x="7768265" y="3069002"/>
            <a:ext cx="991970" cy="1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9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Pois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44</Words>
  <Application>Microsoft Office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Goudy Old Style</vt:lpstr>
      <vt:lpstr>Mulish</vt:lpstr>
      <vt:lpstr>Roboto</vt:lpstr>
      <vt:lpstr>Univers Light</vt:lpstr>
      <vt:lpstr>PoiseVTI</vt:lpstr>
      <vt:lpstr>Shared Living Expense Manager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Integration of IoT in Education</dc:title>
  <dc:creator>Abdelghani AIT BEN BRAIM</dc:creator>
  <cp:lastModifiedBy>Abdelghani Ait Ben Braim</cp:lastModifiedBy>
  <cp:revision>9</cp:revision>
  <dcterms:created xsi:type="dcterms:W3CDTF">2023-10-28T10:32:18Z</dcterms:created>
  <dcterms:modified xsi:type="dcterms:W3CDTF">2024-08-01T10:44:32Z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2023-10-28T11:13:29Z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fb6178f9-5135-4a1a-bfbe-991a2d6392cf</vt:lpwstr>
  </property>
  <property fmtid="{D5CDD505-2E9C-101B-9397-08002B2CF9AE}" pid="7" name="MSIP_Label_defa4170-0d19-0005-0004-bc88714345d2_ActionId">
    <vt:lpwstr>c6b79f6d-f6ee-45d0-9ce3-e3c89d73464b</vt:lpwstr>
  </property>
  <property fmtid="{D5CDD505-2E9C-101B-9397-08002B2CF9AE}" pid="8" name="MSIP_Label_defa4170-0d19-0005-0004-bc88714345d2_ContentBits">
    <vt:lpwstr>0</vt:lpwstr>
  </property>
</Properties>
</file>