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8"/>
  </p:notesMasterIdLst>
  <p:sldIdLst>
    <p:sldId id="256" r:id="rId2"/>
    <p:sldId id="270" r:id="rId3"/>
    <p:sldId id="273" r:id="rId4"/>
    <p:sldId id="274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3070"/>
    <a:srgbClr val="21BCEB"/>
    <a:srgbClr val="5229D9"/>
    <a:srgbClr val="0A1222"/>
    <a:srgbClr val="497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84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23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B1096-9A58-463F-935E-24B6DAC52292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3AD44-2CDA-4C93-BE0F-0FDD85BF2DB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15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4B26-3B06-482E-832E-05CF0A67285C}" type="datetime1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012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6F07-B544-4482-B0C9-1CED3813145E}" type="datetime1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2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758A-B284-442C-BF93-4F6F19C5AF5C}" type="datetime1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3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B182-81A1-4903-A6BD-A228391ED976}" type="datetime1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9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14A5A-452B-4816-A2D8-9D360ADC6D08}" type="datetime1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5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B20D-FA8C-46E3-AB24-182DE24E85D2}" type="datetime1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5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D1D0-46CE-4294-9ABA-FD25929DD25C}" type="datetime1">
              <a:rPr lang="en-US" smtClean="0"/>
              <a:t>12/30/2023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‹N°›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53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5595-BA0F-4FAB-98E9-7B5E9FEDB3E9}" type="datetime1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5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60F1-937E-4170-BE8B-499EF3572F3D}" type="datetime1">
              <a:rPr lang="en-US" smtClean="0"/>
              <a:t>12/30/2023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1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1BD5-8B12-4E2B-9A7B-FFFE89796D9F}" type="datetime1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2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4F64-6E4D-41FC-B103-C75DFED67099}" type="datetime1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4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9FEC8F54-F698-491A-9786-68A02FA35D58}" type="datetime1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1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0267C2-9A87-5888-0384-969AD93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500" y="952499"/>
            <a:ext cx="5602755" cy="49558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AB668-3543-FD42-A37E-411D87958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866" y="1904820"/>
            <a:ext cx="6250667" cy="2070330"/>
          </a:xfrm>
        </p:spPr>
        <p:txBody>
          <a:bodyPr anchor="b">
            <a:noAutofit/>
          </a:bodyPr>
          <a:lstStyle/>
          <a:p>
            <a:r>
              <a:rPr lang="en-US" sz="2800" b="1" dirty="0"/>
              <a:t>Remote Lab Monitoring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D6930-BA7A-51D1-D6A5-5D368CFF2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866" y="4005369"/>
            <a:ext cx="4482952" cy="624246"/>
          </a:xfrm>
        </p:spPr>
        <p:txBody>
          <a:bodyPr anchor="t">
            <a:normAutofit/>
          </a:bodyPr>
          <a:lstStyle/>
          <a:p>
            <a:r>
              <a:rPr lang="en-US" sz="2000" b="0" i="0" dirty="0">
                <a:solidFill>
                  <a:srgbClr val="FAFAFA"/>
                </a:solidFill>
                <a:effectLst/>
                <a:latin typeface="Mulish"/>
              </a:rPr>
              <a:t>cs50's Final Project</a:t>
            </a:r>
          </a:p>
        </p:txBody>
      </p:sp>
      <p:pic>
        <p:nvPicPr>
          <p:cNvPr id="2052" name="Picture 4" descr="Preinscription Cadi Ayyad Marrakech 2023">
            <a:extLst>
              <a:ext uri="{FF2B5EF4-FFF2-40B4-BE49-F238E27FC236}">
                <a16:creationId xmlns:a16="http://schemas.microsoft.com/office/drawing/2014/main" id="{30040B9E-CCEC-5C70-5F5B-FFCB73CEE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3857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40898E0-CCE1-25C7-DC72-1F6AD373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1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32BC65D-743A-F4F4-F750-23327D97834F}"/>
              </a:ext>
            </a:extLst>
          </p:cNvPr>
          <p:cNvGrpSpPr/>
          <p:nvPr/>
        </p:nvGrpSpPr>
        <p:grpSpPr>
          <a:xfrm>
            <a:off x="3045719" y="5202766"/>
            <a:ext cx="2621279" cy="1224146"/>
            <a:chOff x="1538465" y="2645664"/>
            <a:chExt cx="2621279" cy="1224146"/>
          </a:xfrm>
        </p:grpSpPr>
        <p:sp>
          <p:nvSpPr>
            <p:cNvPr id="16" name="Title 2">
              <a:extLst>
                <a:ext uri="{FF2B5EF4-FFF2-40B4-BE49-F238E27FC236}">
                  <a16:creationId xmlns:a16="http://schemas.microsoft.com/office/drawing/2014/main" id="{3D7F10B7-CCC6-1878-73AD-49D4EEB547A9}"/>
                </a:ext>
              </a:extLst>
            </p:cNvPr>
            <p:cNvSpPr txBox="1">
              <a:spLocks/>
            </p:cNvSpPr>
            <p:nvPr/>
          </p:nvSpPr>
          <p:spPr>
            <a:xfrm>
              <a:off x="1538465" y="2645664"/>
              <a:ext cx="2621279" cy="74676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120000"/>
                </a:lnSpc>
                <a:spcBef>
                  <a:spcPct val="0"/>
                </a:spcBef>
                <a:buNone/>
                <a:defRPr sz="3200" kern="1200" cap="all" spc="530" baseline="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2000" b="1" cap="none" spc="0" dirty="0">
                  <a:solidFill>
                    <a:srgbClr val="FFFFFF"/>
                  </a:solidFill>
                  <a:latin typeface="Roboto" panose="02000000000000000000" pitchFamily="2" charset="0"/>
                  <a:ea typeface="+mn-ea"/>
                  <a:cs typeface="+mn-cs"/>
                </a:rPr>
                <a:t>P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 panose="02000000000000000000" pitchFamily="2" charset="0"/>
                  <a:ea typeface="+mn-ea"/>
                  <a:cs typeface="+mn-cs"/>
                </a:rPr>
                <a:t>resented by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nivers Light"/>
                <a:ea typeface="+mn-ea"/>
                <a:cs typeface="+mn-cs"/>
              </a:endParaRPr>
            </a:p>
          </p:txBody>
        </p:sp>
        <p:sp>
          <p:nvSpPr>
            <p:cNvPr id="17" name="Subtitle 1">
              <a:extLst>
                <a:ext uri="{FF2B5EF4-FFF2-40B4-BE49-F238E27FC236}">
                  <a16:creationId xmlns:a16="http://schemas.microsoft.com/office/drawing/2014/main" id="{4BBBCF83-6B22-1AE3-BD1B-71B8835C39AD}"/>
                </a:ext>
              </a:extLst>
            </p:cNvPr>
            <p:cNvSpPr txBox="1">
              <a:spLocks/>
            </p:cNvSpPr>
            <p:nvPr/>
          </p:nvSpPr>
          <p:spPr>
            <a:xfrm>
              <a:off x="1541604" y="3429000"/>
              <a:ext cx="2618140" cy="44081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b="0" i="0" dirty="0">
                  <a:effectLst/>
                  <a:latin typeface="Mulish"/>
                </a:rPr>
                <a:t>Abdelghani </a:t>
              </a:r>
              <a:r>
                <a:rPr lang="en-US" sz="1400" b="0" i="0" dirty="0" err="1">
                  <a:effectLst/>
                  <a:latin typeface="Mulish"/>
                </a:rPr>
                <a:t>Ait</a:t>
              </a:r>
              <a:r>
                <a:rPr lang="en-US" sz="1400" b="0" i="0" dirty="0">
                  <a:effectLst/>
                  <a:latin typeface="Mulish"/>
                </a:rPr>
                <a:t> Ben </a:t>
              </a:r>
              <a:r>
                <a:rPr lang="en-US" sz="1400" b="0" i="0" dirty="0" err="1">
                  <a:effectLst/>
                  <a:latin typeface="Mulish"/>
                </a:rPr>
                <a:t>Braim</a:t>
              </a:r>
              <a:endParaRPr lang="en-US" sz="1400" b="0" i="0" dirty="0">
                <a:effectLst/>
                <a:latin typeface="Mulish"/>
              </a:endParaRPr>
            </a:p>
          </p:txBody>
        </p:sp>
      </p:grpSp>
      <p:pic>
        <p:nvPicPr>
          <p:cNvPr id="7" name="Picture 2" descr="How can you protect personally identifiable information (PII) in databases?  | IderaBlog">
            <a:extLst>
              <a:ext uri="{FF2B5EF4-FFF2-40B4-BE49-F238E27FC236}">
                <a16:creationId xmlns:a16="http://schemas.microsoft.com/office/drawing/2014/main" id="{DD0ACC05-15B1-9B5F-7459-44E1B2D995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82"/>
          <a:stretch/>
        </p:blipFill>
        <p:spPr bwMode="auto">
          <a:xfrm>
            <a:off x="6589245" y="0"/>
            <a:ext cx="56027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A152B18-402D-4296-A672-A17DD4B37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050" y="0"/>
            <a:ext cx="4552946" cy="1191591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293EBDFE-791C-171B-7D0B-9E33A4523ACA}"/>
              </a:ext>
            </a:extLst>
          </p:cNvPr>
          <p:cNvGrpSpPr/>
          <p:nvPr/>
        </p:nvGrpSpPr>
        <p:grpSpPr>
          <a:xfrm>
            <a:off x="7248565" y="2962275"/>
            <a:ext cx="4848185" cy="732932"/>
            <a:chOff x="7267615" y="2352675"/>
            <a:chExt cx="4848185" cy="732932"/>
          </a:xfrm>
        </p:grpSpPr>
        <p:pic>
          <p:nvPicPr>
            <p:cNvPr id="1028" name="Picture 4" descr="Carte et localisation - Icônes panneaux gratuites">
              <a:extLst>
                <a:ext uri="{FF2B5EF4-FFF2-40B4-BE49-F238E27FC236}">
                  <a16:creationId xmlns:a16="http://schemas.microsoft.com/office/drawing/2014/main" id="{6AD0ED4C-EBF9-3094-4B2A-6943744E5D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7615" y="2352675"/>
              <a:ext cx="711418" cy="711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617A08BC-81AC-B159-3B7C-C8AC5818F817}"/>
                </a:ext>
              </a:extLst>
            </p:cNvPr>
            <p:cNvSpPr txBox="1">
              <a:spLocks/>
            </p:cNvSpPr>
            <p:nvPr/>
          </p:nvSpPr>
          <p:spPr>
            <a:xfrm>
              <a:off x="8220115" y="2461361"/>
              <a:ext cx="3895685" cy="62424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rgbClr val="FAFAFA"/>
                  </a:solidFill>
                  <a:latin typeface="Mulish"/>
                </a:rPr>
                <a:t>Marrakesh, Morocco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014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022BDCF-BFD8-C9A9-0064-35586A3B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2</a:t>
            </a:fld>
            <a:endParaRPr lang="en-US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F78EB23-58FF-BA97-FEB3-936DD2790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85" y="0"/>
            <a:ext cx="3165231" cy="685800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7A520AD-7379-D565-7823-746442EE5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693" y="0"/>
            <a:ext cx="3165231" cy="685800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6E55BB53-FB4F-77A0-FA4A-44855BC5E7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77" y="0"/>
            <a:ext cx="3165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9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045D4A0-DFD4-4386-9A54-FAD294639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3</a:t>
            </a:fld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D0D7FBC-07EC-5401-84E9-8AFC54555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693" y="0"/>
            <a:ext cx="3165231" cy="68580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2DC8173-9251-A3DF-B26E-C7F9237A4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77" y="0"/>
            <a:ext cx="3165231" cy="6858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471ED35-706F-DA66-AA40-100EA252BC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85" y="0"/>
            <a:ext cx="3165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9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AD3B64D-92FB-E568-8715-74EA8416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4</a:t>
            </a:fld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02FC4F8-609C-9019-909D-9F7159B9B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693" y="0"/>
            <a:ext cx="3165231" cy="68580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246C7AD-D325-4EDC-8C97-49E0FF292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77" y="0"/>
            <a:ext cx="3165231" cy="6858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CD4B0BA-91A0-3BDE-8892-657B750929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85" y="0"/>
            <a:ext cx="3165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11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134CA91-34C6-F477-4B7F-716756A3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5</a:t>
            </a:fld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50540AB-A013-B02C-1C22-9D8C5BE5A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693" y="0"/>
            <a:ext cx="3165231" cy="6858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0D3BA63-D2C2-88EC-D79E-55963BBC8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77" y="0"/>
            <a:ext cx="3165231" cy="6858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C36644A-8330-6012-97B1-2FFC3CE21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85" y="0"/>
            <a:ext cx="3165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24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8F722D0-2896-959C-EDB1-4087B2B2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6</a:t>
            </a:fld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703658E-87FD-9736-125A-7B65A3FEE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039" y="0"/>
            <a:ext cx="3165231" cy="6858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AAAAA16-A5EA-5C36-3D6F-81DB3F572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731" y="0"/>
            <a:ext cx="3165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44444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2101</TotalTime>
  <Words>21</Words>
  <Application>Microsoft Office PowerPoint</Application>
  <PresentationFormat>Grand écran</PresentationFormat>
  <Paragraphs>11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Arial</vt:lpstr>
      <vt:lpstr>Calibri</vt:lpstr>
      <vt:lpstr>Goudy Old Style</vt:lpstr>
      <vt:lpstr>Mulish</vt:lpstr>
      <vt:lpstr>Roboto</vt:lpstr>
      <vt:lpstr>Univers Light</vt:lpstr>
      <vt:lpstr>PoiseVTI</vt:lpstr>
      <vt:lpstr>Remote Lab Monitoring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Integration of IoT in Education</dc:title>
  <dc:creator>Abdelghani AIT BEN BRAIM</dc:creator>
  <cp:lastModifiedBy>Abdelghani</cp:lastModifiedBy>
  <cp:revision>7</cp:revision>
  <dcterms:created xsi:type="dcterms:W3CDTF">2023-10-28T10:32:18Z</dcterms:created>
  <dcterms:modified xsi:type="dcterms:W3CDTF">2023-12-30T12:18:20Z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2023-10-28T11:13:29Z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fb6178f9-5135-4a1a-bfbe-991a2d6392cf</vt:lpwstr>
  </property>
  <property fmtid="{D5CDD505-2E9C-101B-9397-08002B2CF9AE}" pid="7" name="MSIP_Label_defa4170-0d19-0005-0004-bc88714345d2_ActionId">
    <vt:lpwstr>c6b79f6d-f6ee-45d0-9ce3-e3c89d73464b</vt:lpwstr>
  </property>
  <property fmtid="{D5CDD505-2E9C-101B-9397-08002B2CF9AE}" pid="8" name="MSIP_Label_defa4170-0d19-0005-0004-bc88714345d2_ContentBits">
    <vt:lpwstr>0</vt:lpwstr>
  </property>
</Properties>
</file>