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3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6996C-2610-4018-A2B9-5D7065A3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5" y="0"/>
            <a:ext cx="8008374" cy="2268559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solidFill>
                  <a:schemeClr val="accent3"/>
                </a:solidFill>
              </a:rPr>
              <a:t>PILOTE DE BARRE FRANCHE POUR VOILIERS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76FF13-CA74-4B2B-9F0F-F6A887F6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40" y="1512261"/>
            <a:ext cx="4941283" cy="3110808"/>
          </a:xfrm>
          <a:prstGeom prst="rect">
            <a:avLst/>
          </a:prstGeom>
        </p:spPr>
      </p:pic>
      <p:pic>
        <p:nvPicPr>
          <p:cNvPr id="1026" name="Picture 2" descr="Build reconfigurable hardware with fpgas, verilog or vhdl by Tech_spartan |  Fiverr">
            <a:extLst>
              <a:ext uri="{FF2B5EF4-FFF2-40B4-BE49-F238E27FC236}">
                <a16:creationId xmlns:a16="http://schemas.microsoft.com/office/drawing/2014/main" id="{62582C0C-733C-463F-A751-31D559A5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60" y="1512261"/>
            <a:ext cx="2358009" cy="15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E7CE65-0558-4CD4-8002-4490787BEA86}"/>
              </a:ext>
            </a:extLst>
          </p:cNvPr>
          <p:cNvSpPr txBox="1"/>
          <p:nvPr/>
        </p:nvSpPr>
        <p:spPr>
          <a:xfrm>
            <a:off x="1088572" y="5488999"/>
            <a:ext cx="27655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Réalisé par :</a:t>
            </a:r>
          </a:p>
          <a:p>
            <a:r>
              <a:rPr lang="es-ES" dirty="0">
                <a:latin typeface="Bahnschrift Light SemiCondensed" panose="020B0502040204020203" pitchFamily="34" charset="0"/>
              </a:rPr>
              <a:t>	</a:t>
            </a:r>
            <a:r>
              <a:rPr lang="es-ES" sz="20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ELALAOUI ABDELHAK</a:t>
            </a:r>
            <a:endParaRPr lang="es-ES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2A5075-7945-46A8-BD81-757DDD64E9A0}"/>
              </a:ext>
            </a:extLst>
          </p:cNvPr>
          <p:cNvSpPr txBox="1"/>
          <p:nvPr/>
        </p:nvSpPr>
        <p:spPr>
          <a:xfrm>
            <a:off x="5537540" y="5488998"/>
            <a:ext cx="2553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Encadré par :</a:t>
            </a:r>
          </a:p>
          <a:p>
            <a:r>
              <a:rPr lang="es-ES" dirty="0">
                <a:latin typeface="Bahnschrift Light SemiCondensed" panose="020B0502040204020203" pitchFamily="34" charset="0"/>
              </a:rPr>
              <a:t>	 </a:t>
            </a:r>
            <a:r>
              <a:rPr lang="es-ES" sz="2000" b="1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PERISSE  Thierry</a:t>
            </a:r>
            <a:endParaRPr lang="es-ES" b="1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8" name="Picture 4" descr="Imagine, Discover, Invent ... Electronica [IDI]: Creación de un Proyecto  con la Placa de Desarrollo de FPGA Terasic DE0-Nano">
            <a:extLst>
              <a:ext uri="{FF2B5EF4-FFF2-40B4-BE49-F238E27FC236}">
                <a16:creationId xmlns:a16="http://schemas.microsoft.com/office/drawing/2014/main" id="{0D2A832B-3348-4399-8DEF-0687527A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60" y="3429000"/>
            <a:ext cx="2358009" cy="19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5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DAFF3-5BD5-4AB3-956E-601EFCA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193712"/>
            <a:ext cx="7475621" cy="614344"/>
          </a:xfrm>
        </p:spPr>
        <p:txBody>
          <a:bodyPr/>
          <a:lstStyle/>
          <a:p>
            <a:pPr algn="ctr"/>
            <a:r>
              <a:rPr lang="es-ES" b="1" dirty="0"/>
              <a:t>PILOTAGE DE LA BARRE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94F8C5-ABC8-4E6E-B188-BA23CA00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2" y="1594912"/>
            <a:ext cx="5567353" cy="1728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1657F6-A6F7-479D-8405-34D25847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2" y="3323233"/>
            <a:ext cx="5567353" cy="1728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7592BB-3062-4909-9D58-3EBEE4F7401E}"/>
              </a:ext>
            </a:extLst>
          </p:cNvPr>
          <p:cNvSpPr txBox="1"/>
          <p:nvPr/>
        </p:nvSpPr>
        <p:spPr>
          <a:xfrm>
            <a:off x="1018505" y="2738457"/>
            <a:ext cx="45876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mise en </a:t>
            </a:r>
            <a:r>
              <a:rPr lang="es-ES" sz="1400" dirty="0" err="1"/>
              <a:t>oeuvre</a:t>
            </a:r>
            <a:r>
              <a:rPr lang="es-ES" sz="1400" dirty="0"/>
              <a:t> de ce </a:t>
            </a:r>
            <a:r>
              <a:rPr lang="es-ES" sz="1400" dirty="0" err="1"/>
              <a:t>système</a:t>
            </a:r>
            <a:r>
              <a:rPr lang="es-ES" sz="1400" dirty="0"/>
              <a:t> </a:t>
            </a:r>
            <a:r>
              <a:rPr lang="es-ES" sz="1400" dirty="0" err="1"/>
              <a:t>est</a:t>
            </a:r>
            <a:r>
              <a:rPr lang="es-ES" sz="1400" dirty="0"/>
              <a:t> basé sur </a:t>
            </a:r>
            <a:r>
              <a:rPr lang="es-ES" sz="1400" dirty="0" err="1"/>
              <a:t>plusieurs</a:t>
            </a:r>
            <a:r>
              <a:rPr lang="es-ES" sz="1400" dirty="0"/>
              <a:t> </a:t>
            </a:r>
            <a:r>
              <a:rPr lang="es-ES" sz="1400" dirty="0" err="1"/>
              <a:t>parties</a:t>
            </a:r>
            <a:r>
              <a:rPr lang="es-ES" sz="1400" dirty="0"/>
              <a:t> à </a:t>
            </a:r>
            <a:r>
              <a:rPr lang="es-ES" sz="1400" dirty="0" err="1"/>
              <a:t>considérér</a:t>
            </a:r>
            <a:r>
              <a:rPr lang="es-ES" sz="1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Géstion</a:t>
            </a:r>
            <a:r>
              <a:rPr lang="es-ES" sz="1400" dirty="0"/>
              <a:t> de CAP (Nord magnétique)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</a:t>
            </a:r>
            <a:r>
              <a:rPr lang="es-ES" sz="1400" dirty="0" err="1"/>
              <a:t>l’anémomètre</a:t>
            </a:r>
            <a:r>
              <a:rPr lang="es-ES" sz="1400" dirty="0"/>
              <a:t> (</a:t>
            </a:r>
            <a:r>
              <a:rPr lang="es-ES" sz="1400" dirty="0" err="1"/>
              <a:t>Vent</a:t>
            </a:r>
            <a:r>
              <a:rPr lang="es-E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SOPC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</a:t>
            </a:r>
            <a:r>
              <a:rPr lang="es-ES" sz="1400" dirty="0" err="1"/>
              <a:t>Verin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Pilotage</a:t>
            </a:r>
            <a:r>
              <a:rPr lang="es-ES" sz="1400" dirty="0"/>
              <a:t> </a:t>
            </a:r>
            <a:r>
              <a:rPr lang="es-ES" sz="1400" dirty="0" err="1"/>
              <a:t>automatique</a:t>
            </a:r>
            <a:r>
              <a:rPr lang="es-ES" sz="1400" dirty="0"/>
              <a:t> &amp; </a:t>
            </a:r>
            <a:r>
              <a:rPr lang="es-ES" sz="1400" dirty="0" err="1"/>
              <a:t>sécurisé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119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7270-92E6-487B-97CF-9DCDF412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93712"/>
            <a:ext cx="6633466" cy="614344"/>
          </a:xfrm>
        </p:spPr>
        <p:txBody>
          <a:bodyPr/>
          <a:lstStyle/>
          <a:p>
            <a:pPr algn="ctr"/>
            <a:r>
              <a:rPr lang="es-ES" b="1" dirty="0"/>
              <a:t>GESTION DE L’ANÉMOMÈTRE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2918A-A26C-43C9-B8A4-74309EAA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5699"/>
            <a:ext cx="9429750" cy="47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7686-BFE1-4AF9-9E7F-839DAFE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054" y="134957"/>
            <a:ext cx="3877892" cy="55084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GESTION DE CAP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A8263D-E41C-4E0F-92C3-ACF65807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85801"/>
            <a:ext cx="9029700" cy="55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3D88195-966D-4D66-9B35-08BFE82A72BF}"/>
              </a:ext>
            </a:extLst>
          </p:cNvPr>
          <p:cNvSpPr txBox="1"/>
          <p:nvPr/>
        </p:nvSpPr>
        <p:spPr>
          <a:xfrm>
            <a:off x="1219200" y="228600"/>
            <a:ext cx="908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Ce </a:t>
            </a:r>
            <a:r>
              <a:rPr lang="es-ES" dirty="0" err="1"/>
              <a:t>schéma</a:t>
            </a:r>
            <a:r>
              <a:rPr lang="es-ES" dirty="0"/>
              <a:t> </a:t>
            </a:r>
            <a:r>
              <a:rPr lang="es-ES" dirty="0" err="1"/>
              <a:t>reprèsente</a:t>
            </a:r>
            <a:r>
              <a:rPr lang="es-ES" dirty="0"/>
              <a:t> le </a:t>
            </a:r>
            <a:r>
              <a:rPr lang="es-ES" dirty="0" err="1"/>
              <a:t>comportement</a:t>
            </a:r>
            <a:r>
              <a:rPr lang="es-ES" dirty="0"/>
              <a:t> de </a:t>
            </a:r>
            <a:r>
              <a:rPr lang="es-ES" dirty="0" err="1"/>
              <a:t>système</a:t>
            </a:r>
            <a:r>
              <a:rPr lang="es-ES" dirty="0"/>
              <a:t> de CAP </a:t>
            </a:r>
            <a:r>
              <a:rPr lang="es-ES" dirty="0" err="1"/>
              <a:t>avec</a:t>
            </a:r>
            <a:r>
              <a:rPr lang="es-ES" dirty="0"/>
              <a:t> les </a:t>
            </a:r>
            <a:r>
              <a:rPr lang="es-ES" dirty="0" err="1"/>
              <a:t>entrées</a:t>
            </a:r>
            <a:r>
              <a:rPr lang="es-ES" dirty="0"/>
              <a:t> / </a:t>
            </a:r>
            <a:r>
              <a:rPr lang="es-ES" dirty="0" err="1"/>
              <a:t>sorties</a:t>
            </a:r>
            <a:r>
              <a:rPr lang="es-ES" dirty="0"/>
              <a:t>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709F6B-80B1-4501-A3BA-DD2F76A1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22" y="782637"/>
            <a:ext cx="76295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E6631A2-332D-45A3-8CF8-A73D44ECDE67}"/>
              </a:ext>
            </a:extLst>
          </p:cNvPr>
          <p:cNvSpPr txBox="1"/>
          <p:nvPr/>
        </p:nvSpPr>
        <p:spPr>
          <a:xfrm>
            <a:off x="1219200" y="4775200"/>
            <a:ext cx="989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s’agit</a:t>
            </a:r>
            <a:r>
              <a:rPr lang="es-ES" dirty="0"/>
              <a:t> de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composant</a:t>
            </a:r>
            <a:r>
              <a:rPr lang="es-ES" dirty="0"/>
              <a:t> hardware qui </a:t>
            </a:r>
            <a:r>
              <a:rPr lang="es-ES" dirty="0" err="1"/>
              <a:t>est</a:t>
            </a:r>
            <a:r>
              <a:rPr lang="es-ES" dirty="0"/>
              <a:t> le compas CMPS03 qui </a:t>
            </a:r>
            <a:r>
              <a:rPr lang="es-ES" dirty="0" err="1"/>
              <a:t>sert</a:t>
            </a:r>
            <a:r>
              <a:rPr lang="es-ES" dirty="0"/>
              <a:t> à </a:t>
            </a:r>
            <a:r>
              <a:rPr lang="es-ES" dirty="0" err="1"/>
              <a:t>donner</a:t>
            </a:r>
            <a:r>
              <a:rPr lang="es-ES" dirty="0"/>
              <a:t> la </a:t>
            </a:r>
            <a:r>
              <a:rPr lang="es-ES" dirty="0" err="1"/>
              <a:t>direction</a:t>
            </a:r>
            <a:r>
              <a:rPr lang="es-ES" dirty="0"/>
              <a:t> en </a:t>
            </a:r>
            <a:r>
              <a:rPr lang="es-ES" dirty="0" err="1"/>
              <a:t>fonction</a:t>
            </a:r>
            <a:r>
              <a:rPr lang="es-ES" dirty="0"/>
              <a:t> des </a:t>
            </a:r>
            <a:r>
              <a:rPr lang="es-ES" dirty="0" err="1"/>
              <a:t>degrés</a:t>
            </a:r>
            <a:r>
              <a:rPr lang="es-ES" dirty="0"/>
              <a:t> de 0º </a:t>
            </a:r>
            <a:r>
              <a:rPr lang="es-ES" dirty="0">
                <a:sym typeface="Wingdings" panose="05000000000000000000" pitchFamily="2" charset="2"/>
              </a:rPr>
              <a:t> 360 º </a:t>
            </a:r>
            <a:r>
              <a:rPr lang="es-ES" dirty="0" err="1">
                <a:sym typeface="Wingdings" panose="05000000000000000000" pitchFamily="2" charset="2"/>
              </a:rPr>
              <a:t>codés</a:t>
            </a:r>
            <a:r>
              <a:rPr lang="es-ES" dirty="0">
                <a:sym typeface="Wingdings" panose="05000000000000000000" pitchFamily="2" charset="2"/>
              </a:rPr>
              <a:t> sur une trame de </a:t>
            </a:r>
            <a:r>
              <a:rPr lang="es-ES" dirty="0" err="1">
                <a:sym typeface="Wingdings" panose="05000000000000000000" pitchFamily="2" charset="2"/>
              </a:rPr>
              <a:t>sortie</a:t>
            </a:r>
            <a:r>
              <a:rPr lang="es-ES" dirty="0">
                <a:sym typeface="Wingdings" panose="05000000000000000000" pitchFamily="2" charset="2"/>
              </a:rPr>
              <a:t> de 9 bits car un </a:t>
            </a:r>
            <a:r>
              <a:rPr lang="es-ES" dirty="0" err="1">
                <a:sym typeface="Wingdings" panose="05000000000000000000" pitchFamily="2" charset="2"/>
              </a:rPr>
              <a:t>octets</a:t>
            </a:r>
            <a:r>
              <a:rPr lang="es-ES" dirty="0">
                <a:sym typeface="Wingdings" panose="05000000000000000000" pitchFamily="2" charset="2"/>
              </a:rPr>
              <a:t> (8 bits) </a:t>
            </a:r>
            <a:r>
              <a:rPr lang="es-ES" dirty="0" err="1">
                <a:sym typeface="Wingdings" panose="05000000000000000000" pitchFamily="2" charset="2"/>
              </a:rPr>
              <a:t>contient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qu’une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valeur</a:t>
            </a:r>
            <a:r>
              <a:rPr lang="es-ES" dirty="0">
                <a:sym typeface="Wingdings" panose="05000000000000000000" pitchFamily="2" charset="2"/>
              </a:rPr>
              <a:t> de 255 en </a:t>
            </a:r>
            <a:r>
              <a:rPr lang="es-ES" dirty="0" err="1">
                <a:sym typeface="Wingdings" panose="05000000000000000000" pitchFamily="2" charset="2"/>
              </a:rPr>
              <a:t>max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tandis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qu’on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veux</a:t>
            </a:r>
            <a:r>
              <a:rPr lang="es-ES" dirty="0">
                <a:sym typeface="Wingdings" panose="05000000000000000000" pitchFamily="2" charset="2"/>
              </a:rPr>
              <a:t> une </a:t>
            </a:r>
            <a:r>
              <a:rPr lang="es-ES" dirty="0" err="1">
                <a:sym typeface="Wingdings" panose="05000000000000000000" pitchFamily="2" charset="2"/>
              </a:rPr>
              <a:t>valeur</a:t>
            </a:r>
            <a:r>
              <a:rPr lang="es-ES" dirty="0">
                <a:sym typeface="Wingdings" panose="05000000000000000000" pitchFamily="2" charset="2"/>
              </a:rPr>
              <a:t> de 360 </a:t>
            </a:r>
            <a:r>
              <a:rPr lang="es-ES" dirty="0" err="1">
                <a:sym typeface="Wingdings" panose="05000000000000000000" pitchFamily="2" charset="2"/>
              </a:rPr>
              <a:t>pour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notre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donnée</a:t>
            </a:r>
            <a:r>
              <a:rPr lang="es-ES" dirty="0">
                <a:sym typeface="Wingdings" panose="05000000000000000000" pitchFamily="2" charset="2"/>
              </a:rPr>
              <a:t> de compas 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0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21A4BC-42C5-417C-B1C1-C38BDBDA7357}"/>
              </a:ext>
            </a:extLst>
          </p:cNvPr>
          <p:cNvSpPr txBox="1"/>
          <p:nvPr/>
        </p:nvSpPr>
        <p:spPr>
          <a:xfrm>
            <a:off x="1219201" y="228600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</a:t>
            </a:r>
            <a:r>
              <a:rPr lang="es-ES" dirty="0" err="1"/>
              <a:t>schéma</a:t>
            </a:r>
            <a:r>
              <a:rPr lang="es-ES" dirty="0"/>
              <a:t> </a:t>
            </a:r>
            <a:r>
              <a:rPr lang="es-ES" dirty="0" err="1"/>
              <a:t>ci-dessous</a:t>
            </a:r>
            <a:r>
              <a:rPr lang="es-ES" dirty="0"/>
              <a:t> </a:t>
            </a:r>
            <a:r>
              <a:rPr lang="es-ES" dirty="0" err="1"/>
              <a:t>représente</a:t>
            </a:r>
            <a:r>
              <a:rPr lang="es-ES" dirty="0"/>
              <a:t> la </a:t>
            </a:r>
            <a:r>
              <a:rPr lang="es-ES" dirty="0" err="1"/>
              <a:t>fonction</a:t>
            </a:r>
            <a:r>
              <a:rPr lang="es-ES" dirty="0"/>
              <a:t> </a:t>
            </a:r>
            <a:r>
              <a:rPr lang="es-ES" dirty="0" err="1"/>
              <a:t>générale</a:t>
            </a:r>
            <a:r>
              <a:rPr lang="es-ES" dirty="0"/>
              <a:t> de compas </a:t>
            </a:r>
            <a:r>
              <a:rPr lang="es-ES" dirty="0" err="1"/>
              <a:t>qu’on</a:t>
            </a:r>
            <a:r>
              <a:rPr lang="es-ES" dirty="0"/>
              <a:t> va </a:t>
            </a:r>
            <a:r>
              <a:rPr lang="es-ES" dirty="0" err="1"/>
              <a:t>utiliser</a:t>
            </a:r>
            <a:r>
              <a:rPr lang="es-ES" dirty="0"/>
              <a:t> sur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système</a:t>
            </a:r>
            <a:r>
              <a:rPr lang="es-ES" dirty="0"/>
              <a:t> de compas en se </a:t>
            </a:r>
            <a:r>
              <a:rPr lang="es-ES" dirty="0" err="1"/>
              <a:t>basent</a:t>
            </a:r>
            <a:r>
              <a:rPr lang="es-ES" dirty="0"/>
              <a:t> sur les </a:t>
            </a:r>
            <a:r>
              <a:rPr lang="es-ES" dirty="0" err="1"/>
              <a:t>entrées</a:t>
            </a:r>
            <a:r>
              <a:rPr lang="es-ES" dirty="0"/>
              <a:t> </a:t>
            </a:r>
            <a:r>
              <a:rPr lang="es-ES" dirty="0" err="1"/>
              <a:t>déjà</a:t>
            </a:r>
            <a:r>
              <a:rPr lang="es-ES" dirty="0"/>
              <a:t> </a:t>
            </a:r>
            <a:r>
              <a:rPr lang="es-ES" dirty="0" err="1"/>
              <a:t>mentionées</a:t>
            </a:r>
            <a:r>
              <a:rPr lang="es-ES" dirty="0"/>
              <a:t> sur le </a:t>
            </a:r>
            <a:r>
              <a:rPr lang="es-ES" dirty="0" err="1"/>
              <a:t>document</a:t>
            </a:r>
            <a:r>
              <a:rPr lang="es-ES" dirty="0"/>
              <a:t> de TP, par </a:t>
            </a:r>
            <a:r>
              <a:rPr lang="es-ES" dirty="0" err="1"/>
              <a:t>contre</a:t>
            </a:r>
            <a:r>
              <a:rPr lang="es-ES" dirty="0"/>
              <a:t> en </a:t>
            </a:r>
            <a:r>
              <a:rPr lang="es-ES" dirty="0" err="1"/>
              <a:t>oura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sorties</a:t>
            </a:r>
            <a:r>
              <a:rPr lang="es-ES" dirty="0"/>
              <a:t> : un bit de </a:t>
            </a:r>
            <a:r>
              <a:rPr lang="es-ES" dirty="0" err="1"/>
              <a:t>validation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et </a:t>
            </a:r>
            <a:r>
              <a:rPr lang="es-ES" dirty="0" err="1"/>
              <a:t>l’autre</a:t>
            </a:r>
            <a:r>
              <a:rPr lang="es-ES" dirty="0"/>
              <a:t> la trame des </a:t>
            </a:r>
            <a:r>
              <a:rPr lang="es-ES" dirty="0" err="1"/>
              <a:t>degrés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la position de CAP 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849AAE-7C03-40A6-9897-4ED867EC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5" y="1581329"/>
            <a:ext cx="9392130" cy="4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5AD0D3-6A3C-4BF9-AF7B-CA29E6B2DED2}"/>
              </a:ext>
            </a:extLst>
          </p:cNvPr>
          <p:cNvSpPr txBox="1">
            <a:spLocks/>
          </p:cNvSpPr>
          <p:nvPr/>
        </p:nvSpPr>
        <p:spPr>
          <a:xfrm>
            <a:off x="4157054" y="134957"/>
            <a:ext cx="3877892" cy="5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GESTION DE SOPC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15DB0-FB58-4DEA-B041-55D3D36CE296}"/>
              </a:ext>
            </a:extLst>
          </p:cNvPr>
          <p:cNvSpPr txBox="1"/>
          <p:nvPr/>
        </p:nvSpPr>
        <p:spPr>
          <a:xfrm>
            <a:off x="1104900" y="2551837"/>
            <a:ext cx="462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Pour</a:t>
            </a:r>
            <a:r>
              <a:rPr lang="es-ES" dirty="0"/>
              <a:t> </a:t>
            </a:r>
            <a:r>
              <a:rPr lang="fr-FR" dirty="0"/>
              <a:t>implémenter</a:t>
            </a:r>
            <a:r>
              <a:rPr lang="es-ES" dirty="0"/>
              <a:t> les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fr-FR" dirty="0"/>
              <a:t>fonctions</a:t>
            </a:r>
            <a:r>
              <a:rPr lang="es-ES" dirty="0"/>
              <a:t> </a:t>
            </a:r>
            <a:r>
              <a:rPr lang="es-ES" dirty="0" err="1"/>
              <a:t>qu’on</a:t>
            </a:r>
            <a:r>
              <a:rPr lang="es-ES" dirty="0"/>
              <a:t> a </a:t>
            </a:r>
            <a:r>
              <a:rPr lang="es-ES" dirty="0" err="1"/>
              <a:t>réalisé</a:t>
            </a:r>
            <a:r>
              <a:rPr lang="es-ES" dirty="0"/>
              <a:t>, </a:t>
            </a:r>
            <a:r>
              <a:rPr lang="es-ES" dirty="0" err="1"/>
              <a:t>celui</a:t>
            </a:r>
            <a:r>
              <a:rPr lang="es-ES" dirty="0"/>
              <a:t> de compas et de </a:t>
            </a:r>
            <a:r>
              <a:rPr lang="es-ES" dirty="0" err="1"/>
              <a:t>l’anémomètre</a:t>
            </a:r>
            <a:r>
              <a:rPr lang="es-ES" dirty="0"/>
              <a:t>,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les </a:t>
            </a:r>
            <a:r>
              <a:rPr lang="es-ES" dirty="0" err="1"/>
              <a:t>introduire</a:t>
            </a:r>
            <a:r>
              <a:rPr lang="es-ES" dirty="0"/>
              <a:t> sur un </a:t>
            </a:r>
            <a:r>
              <a:rPr lang="es-ES" dirty="0" err="1"/>
              <a:t>réseau</a:t>
            </a:r>
            <a:r>
              <a:rPr lang="es-ES" dirty="0"/>
              <a:t> de BUS Avalon </a:t>
            </a:r>
            <a:r>
              <a:rPr lang="es-ES" dirty="0" err="1"/>
              <a:t>avec</a:t>
            </a:r>
            <a:r>
              <a:rPr lang="es-ES" dirty="0"/>
              <a:t> la </a:t>
            </a:r>
            <a:r>
              <a:rPr lang="es-ES" dirty="0" err="1"/>
              <a:t>fonction</a:t>
            </a:r>
            <a:r>
              <a:rPr lang="es-ES" dirty="0"/>
              <a:t> SOPC de PWM qui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déjà</a:t>
            </a:r>
            <a:r>
              <a:rPr lang="es-ES" dirty="0"/>
              <a:t> testé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travailler</a:t>
            </a:r>
            <a:r>
              <a:rPr lang="es-ES" dirty="0"/>
              <a:t> </a:t>
            </a:r>
            <a:r>
              <a:rPr lang="es-ES" dirty="0" err="1"/>
              <a:t>avec</a:t>
            </a:r>
            <a:r>
              <a:rPr lang="es-ES" dirty="0"/>
              <a:t> sur </a:t>
            </a:r>
            <a:r>
              <a:rPr lang="es-ES" dirty="0" err="1"/>
              <a:t>l’entrée</a:t>
            </a:r>
            <a:r>
              <a:rPr lang="es-ES" dirty="0"/>
              <a:t> de compas 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614D97-970F-4F47-8B6B-45B00E4C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62" y="685801"/>
            <a:ext cx="5337938" cy="58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5AD0D3-6A3C-4BF9-AF7B-CA29E6B2DED2}"/>
              </a:ext>
            </a:extLst>
          </p:cNvPr>
          <p:cNvSpPr txBox="1">
            <a:spLocks/>
          </p:cNvSpPr>
          <p:nvPr/>
        </p:nvSpPr>
        <p:spPr>
          <a:xfrm>
            <a:off x="4157054" y="134957"/>
            <a:ext cx="3877892" cy="5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GESTION DE VERIN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15DB0-FB58-4DEA-B041-55D3D36CE296}"/>
              </a:ext>
            </a:extLst>
          </p:cNvPr>
          <p:cNvSpPr txBox="1"/>
          <p:nvPr/>
        </p:nvSpPr>
        <p:spPr>
          <a:xfrm>
            <a:off x="1079500" y="685801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Après</a:t>
            </a:r>
            <a:r>
              <a:rPr lang="es-ES" dirty="0"/>
              <a:t> </a:t>
            </a:r>
            <a:r>
              <a:rPr lang="es-ES" dirty="0" err="1"/>
              <a:t>tous</a:t>
            </a:r>
            <a:r>
              <a:rPr lang="es-ES" dirty="0"/>
              <a:t> ces </a:t>
            </a:r>
            <a:r>
              <a:rPr lang="es-ES" dirty="0" err="1"/>
              <a:t>étapes</a:t>
            </a:r>
            <a:r>
              <a:rPr lang="es-ES" dirty="0"/>
              <a:t> et </a:t>
            </a:r>
            <a:r>
              <a:rPr lang="es-ES" dirty="0" err="1"/>
              <a:t>qu’on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sûre</a:t>
            </a:r>
            <a:r>
              <a:rPr lang="es-ES" dirty="0"/>
              <a:t> que les </a:t>
            </a:r>
            <a:r>
              <a:rPr lang="es-ES" dirty="0" err="1"/>
              <a:t>fonctions</a:t>
            </a:r>
            <a:r>
              <a:rPr lang="es-ES" dirty="0"/>
              <a:t> </a:t>
            </a:r>
            <a:r>
              <a:rPr lang="es-ES" dirty="0" err="1"/>
              <a:t>marchent</a:t>
            </a:r>
            <a:r>
              <a:rPr lang="es-ES" dirty="0"/>
              <a:t> </a:t>
            </a:r>
            <a:r>
              <a:rPr lang="es-ES" dirty="0" err="1"/>
              <a:t>comme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passe</a:t>
            </a:r>
            <a:r>
              <a:rPr lang="es-ES" dirty="0"/>
              <a:t> </a:t>
            </a:r>
            <a:r>
              <a:rPr lang="es-ES" dirty="0" err="1"/>
              <a:t>au</a:t>
            </a:r>
            <a:r>
              <a:rPr lang="es-ES" dirty="0"/>
              <a:t> test </a:t>
            </a:r>
            <a:r>
              <a:rPr lang="es-ES" dirty="0" err="1"/>
              <a:t>réel</a:t>
            </a:r>
            <a:r>
              <a:rPr lang="es-ES" dirty="0"/>
              <a:t> de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système</a:t>
            </a:r>
            <a:r>
              <a:rPr lang="es-ES" dirty="0"/>
              <a:t> en </a:t>
            </a:r>
            <a:r>
              <a:rPr lang="es-ES" dirty="0" err="1"/>
              <a:t>utilisant</a:t>
            </a:r>
            <a:r>
              <a:rPr lang="es-ES" dirty="0"/>
              <a:t> le </a:t>
            </a:r>
            <a:r>
              <a:rPr lang="es-ES" dirty="0" err="1"/>
              <a:t>verin</a:t>
            </a:r>
            <a:r>
              <a:rPr lang="es-ES" dirty="0"/>
              <a:t> qui </a:t>
            </a:r>
            <a:r>
              <a:rPr lang="es-ES" dirty="0" err="1"/>
              <a:t>traduit</a:t>
            </a:r>
            <a:r>
              <a:rPr lang="es-ES" dirty="0"/>
              <a:t> le </a:t>
            </a:r>
            <a:r>
              <a:rPr lang="es-ES" dirty="0" err="1"/>
              <a:t>comportement</a:t>
            </a:r>
            <a:r>
              <a:rPr lang="es-ES" dirty="0"/>
              <a:t> de </a:t>
            </a:r>
            <a:r>
              <a:rPr lang="es-ES" dirty="0" err="1"/>
              <a:t>système</a:t>
            </a:r>
            <a:r>
              <a:rPr lang="es-ES" dirty="0"/>
              <a:t> de </a:t>
            </a:r>
            <a:r>
              <a:rPr lang="es-ES" dirty="0" err="1"/>
              <a:t>contrôle</a:t>
            </a:r>
            <a:r>
              <a:rPr lang="es-ES" dirty="0"/>
              <a:t> de </a:t>
            </a:r>
            <a:r>
              <a:rPr lang="es-ES" dirty="0" err="1"/>
              <a:t>voilier</a:t>
            </a:r>
            <a:r>
              <a:rPr lang="es-ES" dirty="0"/>
              <a:t> en </a:t>
            </a:r>
            <a:r>
              <a:rPr lang="es-ES" dirty="0" err="1"/>
              <a:t>fonction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de compas et de </a:t>
            </a:r>
            <a:r>
              <a:rPr lang="es-ES" dirty="0" err="1"/>
              <a:t>l’anémomètre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finaliser</a:t>
            </a:r>
            <a:r>
              <a:rPr lang="es-ES" dirty="0"/>
              <a:t> le </a:t>
            </a:r>
            <a:r>
              <a:rPr lang="es-ES" dirty="0" err="1"/>
              <a:t>projet</a:t>
            </a:r>
            <a:r>
              <a:rPr lang="es-ES" dirty="0"/>
              <a:t> 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CB17C-E274-4792-913D-CE075316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741487"/>
            <a:ext cx="8772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3D9157-7421-4A82-89D4-9890C1605A93}"/>
              </a:ext>
            </a:extLst>
          </p:cNvPr>
          <p:cNvSpPr txBox="1">
            <a:spLocks/>
          </p:cNvSpPr>
          <p:nvPr/>
        </p:nvSpPr>
        <p:spPr>
          <a:xfrm>
            <a:off x="3341138" y="279399"/>
            <a:ext cx="5509723" cy="469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PILOTAGE DE BARRE FRANCHE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CB7105-BD82-410E-BA1B-EAA19828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" r="921"/>
          <a:stretch/>
        </p:blipFill>
        <p:spPr>
          <a:xfrm>
            <a:off x="1321764" y="1159278"/>
            <a:ext cx="9548472" cy="47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{57A8E40A-21C2-45B6-974D-4C86F76C6686}tf16401375</Template>
  <TotalTime>64</TotalTime>
  <Words>307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MS Shell Dlg 2</vt:lpstr>
      <vt:lpstr>Wingdings</vt:lpstr>
      <vt:lpstr>Wingdings 3</vt:lpstr>
      <vt:lpstr>Madison</vt:lpstr>
      <vt:lpstr>PILOTE DE BARRE FRANCHE POUR VOILIERS</vt:lpstr>
      <vt:lpstr>PILOTAGE DE LA BARRE</vt:lpstr>
      <vt:lpstr>GESTION DE L’ANÉMOMÈTRE</vt:lpstr>
      <vt:lpstr>GESTION DE CAP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PILOTE DE BARRE FRANCHE POUR VOILIERS</dc:title>
  <dc:creator>abdelhak el alaoui</dc:creator>
  <cp:lastModifiedBy>abdelhak el alaoui</cp:lastModifiedBy>
  <cp:revision>7</cp:revision>
  <dcterms:created xsi:type="dcterms:W3CDTF">2023-11-05T14:54:37Z</dcterms:created>
  <dcterms:modified xsi:type="dcterms:W3CDTF">2023-11-05T15:59:12Z</dcterms:modified>
</cp:coreProperties>
</file>