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9BC7-7C48-47CF-8371-8C341020E8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F10C-BC2C-4D0F-8127-737ADF9F600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21</cp:revision>
  <dcterms:created xsi:type="dcterms:W3CDTF">2023-03-12T17:36:28Z</dcterms:created>
  <dcterms:modified xsi:type="dcterms:W3CDTF">2023-03-13T19:35:54Z</dcterms:modified>
</cp:coreProperties>
</file>