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7737ac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7737ac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7737ac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7737ac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9825"/>
            <a:ext cx="8520600" cy="10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FFFFFF"/>
                </a:solidFill>
              </a:rPr>
              <a:t>Comparaison des deux versions sur GTmetrix</a:t>
            </a:r>
            <a:endParaRPr b="1" sz="3100">
              <a:solidFill>
                <a:srgbClr val="FF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63" y="1306900"/>
            <a:ext cx="8802474" cy="37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99825"/>
            <a:ext cx="8520600" cy="10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FFFFFF"/>
                </a:solidFill>
              </a:rPr>
              <a:t>audit de la version initial avec Lighthouse de google </a:t>
            </a:r>
            <a:r>
              <a:rPr b="1" lang="fr" sz="3100">
                <a:solidFill>
                  <a:srgbClr val="FFFFFF"/>
                </a:solidFill>
              </a:rPr>
              <a:t>developer</a:t>
            </a:r>
            <a:r>
              <a:rPr b="1" lang="fr" sz="3100">
                <a:solidFill>
                  <a:srgbClr val="FFFFFF"/>
                </a:solidFill>
              </a:rPr>
              <a:t> tool</a:t>
            </a:r>
            <a:endParaRPr b="1" sz="3100">
              <a:solidFill>
                <a:srgbClr val="FFFFFF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38" y="1272925"/>
            <a:ext cx="6790735" cy="35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199825"/>
            <a:ext cx="8520600" cy="10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FFFFFF"/>
                </a:solidFill>
              </a:rPr>
              <a:t>audit de la version finale avec Lighthouse de google developer tool</a:t>
            </a:r>
            <a:endParaRPr b="1" sz="3100">
              <a:solidFill>
                <a:srgbClr val="FFFFFF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663" y="1272925"/>
            <a:ext cx="6894676" cy="356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