
<file path=[Content_Types].xml><?xml version="1.0" encoding="utf-8"?>
<Types xmlns="http://schemas.openxmlformats.org/package/2006/content-types">
  <Default Extension="tmp" ContentType="image/png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15"/>
  </p:notesMasterIdLst>
  <p:handoutMasterIdLst>
    <p:handoutMasterId r:id="rId16"/>
  </p:handoutMasterIdLst>
  <p:sldIdLst>
    <p:sldId id="356" r:id="rId7"/>
    <p:sldId id="375" r:id="rId8"/>
    <p:sldId id="372" r:id="rId9"/>
    <p:sldId id="373" r:id="rId10"/>
    <p:sldId id="369" r:id="rId11"/>
    <p:sldId id="374" r:id="rId12"/>
    <p:sldId id="376" r:id="rId13"/>
    <p:sldId id="377" r:id="rId14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20" autoAdjust="0"/>
    <p:restoredTop sz="88272" autoAdjust="0"/>
  </p:normalViewPr>
  <p:slideViewPr>
    <p:cSldViewPr snapToGrid="0">
      <p:cViewPr varScale="1">
        <p:scale>
          <a:sx n="150" d="100"/>
          <a:sy n="150" d="100"/>
        </p:scale>
        <p:origin x="120" y="13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31/03/2022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31/03/2022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Fakultät für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158539-2CD5-4C24-91AD-CE114A0C3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0"/>
            <a:ext cx="9144000" cy="5142380"/>
          </a:xfrm>
          <a:prstGeom prst="rect">
            <a:avLst/>
          </a:prstGeom>
        </p:spPr>
      </p:pic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317501" y="1768580"/>
            <a:ext cx="3340100" cy="720000"/>
          </a:xfrm>
        </p:spPr>
        <p:txBody>
          <a:bodyPr/>
          <a:lstStyle/>
          <a:p>
            <a:r>
              <a:rPr lang="en-US" sz="2000" dirty="0"/>
              <a:t>Unicycle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317501" y="3385214"/>
            <a:ext cx="2051050" cy="360000"/>
          </a:xfrm>
        </p:spPr>
        <p:txBody>
          <a:bodyPr anchor="ctr"/>
          <a:lstStyle/>
          <a:p>
            <a:r>
              <a:rPr lang="de-DE" sz="1400" dirty="0"/>
              <a:t>Andriy Sarabakha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FED8400-87B5-4423-B7B2-016F69B8C953}"/>
              </a:ext>
            </a:extLst>
          </p:cNvPr>
          <p:cNvSpPr txBox="1">
            <a:spLocks/>
          </p:cNvSpPr>
          <p:nvPr/>
        </p:nvSpPr>
        <p:spPr>
          <a:xfrm>
            <a:off x="317501" y="4641849"/>
            <a:ext cx="205105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600" kern="1200" baseline="0" noProof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200" dirty="0"/>
              <a:t>31/03/2022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D07F278-1171-4BE1-A772-BF149B20464B}"/>
              </a:ext>
            </a:extLst>
          </p:cNvPr>
          <p:cNvSpPr/>
          <p:nvPr/>
        </p:nvSpPr>
        <p:spPr>
          <a:xfrm>
            <a:off x="8205781" y="228081"/>
            <a:ext cx="619129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572001" y="662079"/>
                <a:ext cx="4422866" cy="4179339"/>
              </a:xfrm>
            </p:spPr>
            <p:txBody>
              <a:bodyPr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SG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SG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SG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SG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SG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FFC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1" y="662079"/>
                <a:ext cx="4422866" cy="41793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SG" smtClean="0"/>
              <a:pPr/>
              <a:t>2</a:t>
            </a:fld>
            <a:endParaRPr lang="en-SG" dirty="0"/>
          </a:p>
        </p:txBody>
      </p:sp>
      <p:pic>
        <p:nvPicPr>
          <p:cNvPr id="13" name="Picture 2" descr="C:\Users\Andriy\Desktop\logo_ntu_new.png">
            <a:extLst>
              <a:ext uri="{FF2B5EF4-FFF2-40B4-BE49-F238E27FC236}">
                <a16:creationId xmlns:a16="http://schemas.microsoft.com/office/drawing/2014/main" id="{69AF3449-4830-4A34-A06E-C015302A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80" y="302081"/>
            <a:ext cx="100558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el 2">
            <a:extLst>
              <a:ext uri="{FF2B5EF4-FFF2-40B4-BE49-F238E27FC236}">
                <a16:creationId xmlns:a16="http://schemas.microsoft.com/office/drawing/2014/main" id="{86A38B27-9A90-4D55-83B9-A8BF3F17FD14}"/>
              </a:ext>
            </a:extLst>
          </p:cNvPr>
          <p:cNvSpPr txBox="1">
            <a:spLocks/>
          </p:cNvSpPr>
          <p:nvPr/>
        </p:nvSpPr>
        <p:spPr>
          <a:xfrm>
            <a:off x="315911" y="302081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SG" dirty="0"/>
              <a:t>Unicycle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5A18E-7EF6-4ABE-B2A9-BF2DFB448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3092" y="1031907"/>
            <a:ext cx="1891525" cy="3600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7AAE76-1F69-4CCB-8624-076F718771AE}"/>
              </a:ext>
            </a:extLst>
          </p:cNvPr>
          <p:cNvCxnSpPr>
            <a:cxnSpLocks/>
          </p:cNvCxnSpPr>
          <p:nvPr/>
        </p:nvCxnSpPr>
        <p:spPr>
          <a:xfrm>
            <a:off x="1808854" y="4517078"/>
            <a:ext cx="16899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08517A-BF11-4054-AE29-4126FEB4BA84}"/>
              </a:ext>
            </a:extLst>
          </p:cNvPr>
          <p:cNvCxnSpPr>
            <a:cxnSpLocks/>
          </p:cNvCxnSpPr>
          <p:nvPr/>
        </p:nvCxnSpPr>
        <p:spPr>
          <a:xfrm flipV="1">
            <a:off x="1808853" y="3911687"/>
            <a:ext cx="508000" cy="59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A049BC8-2F85-482F-B00C-AC9B31C0BB7E}"/>
              </a:ext>
            </a:extLst>
          </p:cNvPr>
          <p:cNvSpPr/>
          <p:nvPr/>
        </p:nvSpPr>
        <p:spPr>
          <a:xfrm rot="10800000">
            <a:off x="1448854" y="1769315"/>
            <a:ext cx="720000" cy="360000"/>
          </a:xfrm>
          <a:prstGeom prst="arc">
            <a:avLst>
              <a:gd name="adj1" fmla="val 6423342"/>
              <a:gd name="adj2" fmla="val 3520318"/>
            </a:avLst>
          </a:prstGeom>
          <a:ln w="57150">
            <a:solidFill>
              <a:srgbClr val="00B0F0"/>
            </a:solidFill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AC1EC6D-D047-4DAF-B470-922F0646E0BE}"/>
              </a:ext>
            </a:extLst>
          </p:cNvPr>
          <p:cNvSpPr/>
          <p:nvPr/>
        </p:nvSpPr>
        <p:spPr>
          <a:xfrm rot="10800000">
            <a:off x="1448853" y="3241514"/>
            <a:ext cx="576000" cy="720000"/>
          </a:xfrm>
          <a:prstGeom prst="arc">
            <a:avLst>
              <a:gd name="adj1" fmla="val 20125582"/>
              <a:gd name="adj2" fmla="val 18548673"/>
            </a:avLst>
          </a:prstGeom>
          <a:ln w="57150">
            <a:solidFill>
              <a:srgbClr val="00B0F0"/>
            </a:solidFill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28B2-CB09-4D84-B79F-1507DC12AFC7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1808853" y="1031907"/>
            <a:ext cx="1" cy="347838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E6733F-A75C-4236-BD41-6D535E8B4A4F}"/>
              </a:ext>
            </a:extLst>
          </p:cNvPr>
          <p:cNvCxnSpPr>
            <a:cxnSpLocks/>
          </p:cNvCxnSpPr>
          <p:nvPr/>
        </p:nvCxnSpPr>
        <p:spPr>
          <a:xfrm flipH="1" flipV="1">
            <a:off x="1808853" y="4534172"/>
            <a:ext cx="1819146" cy="48050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CDBD0-4F7D-4A9D-A2A2-9117D630B3A5}"/>
                  </a:ext>
                </a:extLst>
              </p:cNvPr>
              <p:cNvSpPr txBox="1"/>
              <p:nvPr/>
            </p:nvSpPr>
            <p:spPr>
              <a:xfrm>
                <a:off x="2928356" y="4500527"/>
                <a:ext cx="222304" cy="350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sz="2000" dirty="0" err="1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CDBD0-4F7D-4A9D-A2A2-9117D630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56" y="4500527"/>
                <a:ext cx="222304" cy="350865"/>
              </a:xfrm>
              <a:prstGeom prst="rect">
                <a:avLst/>
              </a:prstGeom>
              <a:blipFill>
                <a:blip r:embed="rId5"/>
                <a:stretch>
                  <a:fillRect l="-24324" r="-216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3B756646-497D-4AA9-AEE5-779720D74459}"/>
              </a:ext>
            </a:extLst>
          </p:cNvPr>
          <p:cNvSpPr/>
          <p:nvPr/>
        </p:nvSpPr>
        <p:spPr>
          <a:xfrm rot="2541273">
            <a:off x="2495550" y="4465404"/>
            <a:ext cx="386450" cy="380776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746BF7-5147-4D0E-A643-283DB8A26FBC}"/>
                  </a:ext>
                </a:extLst>
              </p:cNvPr>
              <p:cNvSpPr txBox="1"/>
              <p:nvPr/>
            </p:nvSpPr>
            <p:spPr>
              <a:xfrm>
                <a:off x="3341486" y="4100133"/>
                <a:ext cx="214546" cy="350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2000" dirty="0" err="1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746BF7-5147-4D0E-A643-283DB8A2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86" y="4100133"/>
                <a:ext cx="214546" cy="350865"/>
              </a:xfrm>
              <a:prstGeom prst="rect">
                <a:avLst/>
              </a:prstGeom>
              <a:blipFill>
                <a:blip r:embed="rId6"/>
                <a:stretch>
                  <a:fillRect l="-11429" r="-114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20EBE-0AD3-49A1-8706-D0027183CD29}"/>
                  </a:ext>
                </a:extLst>
              </p:cNvPr>
              <p:cNvSpPr txBox="1"/>
              <p:nvPr/>
            </p:nvSpPr>
            <p:spPr>
              <a:xfrm>
                <a:off x="2137756" y="3601514"/>
                <a:ext cx="219163" cy="350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SG" sz="2000" dirty="0" err="1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20EBE-0AD3-49A1-8706-D0027183C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56" y="3601514"/>
                <a:ext cx="219163" cy="350865"/>
              </a:xfrm>
              <a:prstGeom prst="rect">
                <a:avLst/>
              </a:prstGeom>
              <a:blipFill>
                <a:blip r:embed="rId7"/>
                <a:stretch>
                  <a:fillRect l="-25000" r="-25000" b="-175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B2C9B9-7D43-49DA-9C00-B2DC77554A76}"/>
                  </a:ext>
                </a:extLst>
              </p:cNvPr>
              <p:cNvSpPr/>
              <p:nvPr/>
            </p:nvSpPr>
            <p:spPr>
              <a:xfrm>
                <a:off x="2124129" y="1570310"/>
                <a:ext cx="4863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B2C9B9-7D43-49DA-9C00-B2DC77554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129" y="1570310"/>
                <a:ext cx="48635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C83CC3-5E1D-4B1D-B5BE-B2CBF2C539BA}"/>
                  </a:ext>
                </a:extLst>
              </p:cNvPr>
              <p:cNvSpPr/>
              <p:nvPr/>
            </p:nvSpPr>
            <p:spPr>
              <a:xfrm>
                <a:off x="997669" y="3119710"/>
                <a:ext cx="506036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C83CC3-5E1D-4B1D-B5BE-B2CBF2C53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69" y="3119710"/>
                <a:ext cx="506036" cy="424283"/>
              </a:xfrm>
              <a:prstGeom prst="rect">
                <a:avLst/>
              </a:prstGeom>
              <a:blipFill>
                <a:blip r:embed="rId9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ECC924-76BF-4EC4-92F2-50B8427D518B}"/>
                  </a:ext>
                </a:extLst>
              </p:cNvPr>
              <p:cNvSpPr/>
              <p:nvPr/>
            </p:nvSpPr>
            <p:spPr>
              <a:xfrm>
                <a:off x="1879808" y="2942479"/>
                <a:ext cx="402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ECC924-76BF-4EC4-92F2-50B8427D5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808" y="2942479"/>
                <a:ext cx="4029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3AE941-940B-43FC-9B16-BCDDFA544676}"/>
              </a:ext>
            </a:extLst>
          </p:cNvPr>
          <p:cNvCxnSpPr>
            <a:cxnSpLocks/>
          </p:cNvCxnSpPr>
          <p:nvPr/>
        </p:nvCxnSpPr>
        <p:spPr>
          <a:xfrm flipH="1">
            <a:off x="1808853" y="3078053"/>
            <a:ext cx="638855" cy="585897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6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8" grpId="0"/>
      <p:bldP spid="9" grpId="0" animBg="1"/>
      <p:bldP spid="18" grpId="0"/>
      <p:bldP spid="19" grpId="0"/>
      <p:bldP spid="10" grpId="0"/>
      <p:bldP spid="21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7C9C658-061D-4336-B4AB-AEE6612DF689}"/>
              </a:ext>
            </a:extLst>
          </p:cNvPr>
          <p:cNvSpPr/>
          <p:nvPr/>
        </p:nvSpPr>
        <p:spPr>
          <a:xfrm>
            <a:off x="1502002" y="1390488"/>
            <a:ext cx="6067198" cy="1752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2000" b="1" dirty="0">
                <a:solidFill>
                  <a:schemeClr val="tx1"/>
                </a:solidFill>
              </a:rPr>
              <a:t>Controller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7F278-1171-4BE1-A772-BF149B20464B}"/>
              </a:ext>
            </a:extLst>
          </p:cNvPr>
          <p:cNvSpPr/>
          <p:nvPr/>
        </p:nvSpPr>
        <p:spPr>
          <a:xfrm>
            <a:off x="8205781" y="228081"/>
            <a:ext cx="619129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S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SG" smtClean="0"/>
              <a:pPr/>
              <a:t>3</a:t>
            </a:fld>
            <a:endParaRPr lang="en-SG" dirty="0"/>
          </a:p>
        </p:txBody>
      </p:sp>
      <p:pic>
        <p:nvPicPr>
          <p:cNvPr id="13" name="Picture 2" descr="C:\Users\Andriy\Desktop\logo_ntu_new.png">
            <a:extLst>
              <a:ext uri="{FF2B5EF4-FFF2-40B4-BE49-F238E27FC236}">
                <a16:creationId xmlns:a16="http://schemas.microsoft.com/office/drawing/2014/main" id="{69AF3449-4830-4A34-A06E-C015302A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80" y="302081"/>
            <a:ext cx="100558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el 2">
            <a:extLst>
              <a:ext uri="{FF2B5EF4-FFF2-40B4-BE49-F238E27FC236}">
                <a16:creationId xmlns:a16="http://schemas.microsoft.com/office/drawing/2014/main" id="{86A38B27-9A90-4D55-83B9-A8BF3F17FD14}"/>
              </a:ext>
            </a:extLst>
          </p:cNvPr>
          <p:cNvSpPr txBox="1">
            <a:spLocks/>
          </p:cNvSpPr>
          <p:nvPr/>
        </p:nvSpPr>
        <p:spPr>
          <a:xfrm>
            <a:off x="315911" y="302081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SG" dirty="0"/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1DE96-0768-4A49-B516-AE719FE0F031}"/>
              </a:ext>
            </a:extLst>
          </p:cNvPr>
          <p:cNvSpPr/>
          <p:nvPr/>
        </p:nvSpPr>
        <p:spPr>
          <a:xfrm>
            <a:off x="3559634" y="3522536"/>
            <a:ext cx="1800000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2000" b="1" dirty="0">
                <a:solidFill>
                  <a:schemeClr val="tx1"/>
                </a:solidFill>
              </a:rPr>
              <a:t>Unicycle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1F3EA0-0D00-46A4-8E65-12BDE61571B7}"/>
              </a:ext>
            </a:extLst>
          </p:cNvPr>
          <p:cNvSpPr/>
          <p:nvPr/>
        </p:nvSpPr>
        <p:spPr>
          <a:xfrm>
            <a:off x="1756002" y="1882898"/>
            <a:ext cx="1800000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2000" b="1" dirty="0">
                <a:solidFill>
                  <a:schemeClr val="tx1"/>
                </a:solidFill>
              </a:rPr>
              <a:t>Position Controller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4A3DFE-EA0E-48F1-B7D0-91532A0BE13A}"/>
              </a:ext>
            </a:extLst>
          </p:cNvPr>
          <p:cNvSpPr/>
          <p:nvPr/>
        </p:nvSpPr>
        <p:spPr>
          <a:xfrm>
            <a:off x="5356002" y="1882898"/>
            <a:ext cx="1800000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2000" b="1" dirty="0">
                <a:solidFill>
                  <a:schemeClr val="tx1"/>
                </a:solidFill>
              </a:rPr>
              <a:t>Velocity Controller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B2CD3F-28F7-4E6F-B50A-204369280CF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556002" y="2422898"/>
            <a:ext cx="18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5FF052-F63C-48AA-9F53-A3C23E6A620C}"/>
                  </a:ext>
                </a:extLst>
              </p:cNvPr>
              <p:cNvSpPr txBox="1"/>
              <p:nvPr/>
            </p:nvSpPr>
            <p:spPr>
              <a:xfrm>
                <a:off x="4080616" y="2142180"/>
                <a:ext cx="8569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5FF052-F63C-48AA-9F53-A3C23E6A6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16" y="2142180"/>
                <a:ext cx="856966" cy="2807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AEC05A-BFA4-4305-9834-D6AE84B0AD48}"/>
              </a:ext>
            </a:extLst>
          </p:cNvPr>
          <p:cNvCxnSpPr>
            <a:cxnSpLocks/>
          </p:cNvCxnSpPr>
          <p:nvPr/>
        </p:nvCxnSpPr>
        <p:spPr>
          <a:xfrm>
            <a:off x="665161" y="2209638"/>
            <a:ext cx="10908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6EF476-AF72-4D8D-94F3-8A8DCC6B830C}"/>
              </a:ext>
            </a:extLst>
          </p:cNvPr>
          <p:cNvCxnSpPr>
            <a:cxnSpLocks/>
          </p:cNvCxnSpPr>
          <p:nvPr/>
        </p:nvCxnSpPr>
        <p:spPr>
          <a:xfrm>
            <a:off x="1047750" y="2660488"/>
            <a:ext cx="7082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E7C6F4-F5D1-4DF6-B9CC-EB8CF85837C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359634" y="4062536"/>
            <a:ext cx="30350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8DA349-F344-4923-8C4C-267D9A09649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51382" y="4062536"/>
            <a:ext cx="25082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6A9CD2-8928-4EBB-9FB8-5301A845A5B8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156002" y="2422898"/>
            <a:ext cx="1238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923FD6-C25F-4ABD-B35D-120679FBFEE4}"/>
              </a:ext>
            </a:extLst>
          </p:cNvPr>
          <p:cNvCxnSpPr>
            <a:cxnSpLocks/>
          </p:cNvCxnSpPr>
          <p:nvPr/>
        </p:nvCxnSpPr>
        <p:spPr>
          <a:xfrm>
            <a:off x="8394695" y="2422898"/>
            <a:ext cx="0" cy="1639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08E493-919F-4BF5-9ACC-EA0C53DF081B}"/>
              </a:ext>
            </a:extLst>
          </p:cNvPr>
          <p:cNvCxnSpPr>
            <a:cxnSpLocks/>
          </p:cNvCxnSpPr>
          <p:nvPr/>
        </p:nvCxnSpPr>
        <p:spPr>
          <a:xfrm>
            <a:off x="1047750" y="2648038"/>
            <a:ext cx="0" cy="1414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90E551-3F21-4B1A-B1E6-19646A89F141}"/>
                  </a:ext>
                </a:extLst>
              </p:cNvPr>
              <p:cNvSpPr txBox="1"/>
              <p:nvPr/>
            </p:nvSpPr>
            <p:spPr>
              <a:xfrm>
                <a:off x="7591229" y="2108111"/>
                <a:ext cx="79278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90E551-3F21-4B1A-B1E6-19646A89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229" y="2108111"/>
                <a:ext cx="792781" cy="280718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6B1AFA-4F6A-45AC-A966-DAF8DF48A406}"/>
                  </a:ext>
                </a:extLst>
              </p:cNvPr>
              <p:cNvSpPr txBox="1"/>
              <p:nvPr/>
            </p:nvSpPr>
            <p:spPr>
              <a:xfrm>
                <a:off x="680139" y="1922695"/>
                <a:ext cx="81355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6B1AFA-4F6A-45AC-A966-DAF8DF48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39" y="1922695"/>
                <a:ext cx="813556" cy="280718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6C8138-6BF8-48DB-B267-9E25CDC29BBE}"/>
                  </a:ext>
                </a:extLst>
              </p:cNvPr>
              <p:cNvSpPr txBox="1"/>
              <p:nvPr/>
            </p:nvSpPr>
            <p:spPr>
              <a:xfrm>
                <a:off x="1716665" y="3761342"/>
                <a:ext cx="96731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SG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6C8138-6BF8-48DB-B267-9E25CDC2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65" y="3761342"/>
                <a:ext cx="967316" cy="280718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36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EBFDE60-540A-4993-AD91-6FCAE73BE9A6}"/>
              </a:ext>
            </a:extLst>
          </p:cNvPr>
          <p:cNvSpPr/>
          <p:nvPr/>
        </p:nvSpPr>
        <p:spPr>
          <a:xfrm>
            <a:off x="522403" y="1054100"/>
            <a:ext cx="8181857" cy="37147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C9C658-061D-4336-B4AB-AEE6612DF689}"/>
              </a:ext>
            </a:extLst>
          </p:cNvPr>
          <p:cNvSpPr/>
          <p:nvPr/>
        </p:nvSpPr>
        <p:spPr>
          <a:xfrm>
            <a:off x="1502002" y="1390488"/>
            <a:ext cx="6067198" cy="1752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2000" b="1" dirty="0">
                <a:solidFill>
                  <a:schemeClr val="tx1"/>
                </a:solidFill>
              </a:rPr>
              <a:t>Controller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7F278-1171-4BE1-A772-BF149B20464B}"/>
              </a:ext>
            </a:extLst>
          </p:cNvPr>
          <p:cNvSpPr/>
          <p:nvPr/>
        </p:nvSpPr>
        <p:spPr>
          <a:xfrm>
            <a:off x="8205781" y="228081"/>
            <a:ext cx="619129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S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SG" smtClean="0"/>
              <a:pPr/>
              <a:t>4</a:t>
            </a:fld>
            <a:endParaRPr lang="en-SG" dirty="0"/>
          </a:p>
        </p:txBody>
      </p:sp>
      <p:pic>
        <p:nvPicPr>
          <p:cNvPr id="13" name="Picture 2" descr="C:\Users\Andriy\Desktop\logo_ntu_new.png">
            <a:extLst>
              <a:ext uri="{FF2B5EF4-FFF2-40B4-BE49-F238E27FC236}">
                <a16:creationId xmlns:a16="http://schemas.microsoft.com/office/drawing/2014/main" id="{69AF3449-4830-4A34-A06E-C015302A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80" y="302081"/>
            <a:ext cx="100558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el 2">
            <a:extLst>
              <a:ext uri="{FF2B5EF4-FFF2-40B4-BE49-F238E27FC236}">
                <a16:creationId xmlns:a16="http://schemas.microsoft.com/office/drawing/2014/main" id="{86A38B27-9A90-4D55-83B9-A8BF3F17FD14}"/>
              </a:ext>
            </a:extLst>
          </p:cNvPr>
          <p:cNvSpPr txBox="1">
            <a:spLocks/>
          </p:cNvSpPr>
          <p:nvPr/>
        </p:nvSpPr>
        <p:spPr>
          <a:xfrm>
            <a:off x="315911" y="302081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SG" dirty="0"/>
              <a:t>Implementation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1DE96-0768-4A49-B516-AE719FE0F031}"/>
              </a:ext>
            </a:extLst>
          </p:cNvPr>
          <p:cNvSpPr/>
          <p:nvPr/>
        </p:nvSpPr>
        <p:spPr>
          <a:xfrm>
            <a:off x="3559634" y="3522536"/>
            <a:ext cx="1800000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2000" b="1" dirty="0">
                <a:solidFill>
                  <a:schemeClr val="tx1"/>
                </a:solidFill>
              </a:rPr>
              <a:t>Unicycle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1F3EA0-0D00-46A4-8E65-12BDE61571B7}"/>
              </a:ext>
            </a:extLst>
          </p:cNvPr>
          <p:cNvSpPr/>
          <p:nvPr/>
        </p:nvSpPr>
        <p:spPr>
          <a:xfrm>
            <a:off x="1756002" y="1882898"/>
            <a:ext cx="1800000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2000" b="1" dirty="0">
                <a:solidFill>
                  <a:schemeClr val="tx1"/>
                </a:solidFill>
              </a:rPr>
              <a:t>Position Controller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4A3DFE-EA0E-48F1-B7D0-91532A0BE13A}"/>
              </a:ext>
            </a:extLst>
          </p:cNvPr>
          <p:cNvSpPr/>
          <p:nvPr/>
        </p:nvSpPr>
        <p:spPr>
          <a:xfrm>
            <a:off x="5356002" y="1882898"/>
            <a:ext cx="1800000" cy="1080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2000" b="1" dirty="0">
                <a:solidFill>
                  <a:schemeClr val="tx1"/>
                </a:solidFill>
              </a:rPr>
              <a:t>Velocity Controller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B2CD3F-28F7-4E6F-B50A-204369280CF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3556002" y="2422898"/>
            <a:ext cx="180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5FF052-F63C-48AA-9F53-A3C23E6A620C}"/>
                  </a:ext>
                </a:extLst>
              </p:cNvPr>
              <p:cNvSpPr txBox="1"/>
              <p:nvPr/>
            </p:nvSpPr>
            <p:spPr>
              <a:xfrm>
                <a:off x="4080616" y="2142180"/>
                <a:ext cx="85696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5FF052-F63C-48AA-9F53-A3C23E6A6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616" y="2142180"/>
                <a:ext cx="856966" cy="2807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AEC05A-BFA4-4305-9834-D6AE84B0AD48}"/>
              </a:ext>
            </a:extLst>
          </p:cNvPr>
          <p:cNvCxnSpPr>
            <a:cxnSpLocks/>
          </p:cNvCxnSpPr>
          <p:nvPr/>
        </p:nvCxnSpPr>
        <p:spPr>
          <a:xfrm>
            <a:off x="665161" y="2209638"/>
            <a:ext cx="10908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6EF476-AF72-4D8D-94F3-8A8DCC6B830C}"/>
              </a:ext>
            </a:extLst>
          </p:cNvPr>
          <p:cNvCxnSpPr>
            <a:cxnSpLocks/>
          </p:cNvCxnSpPr>
          <p:nvPr/>
        </p:nvCxnSpPr>
        <p:spPr>
          <a:xfrm>
            <a:off x="1047750" y="2660488"/>
            <a:ext cx="70825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E7C6F4-F5D1-4DF6-B9CC-EB8CF85837C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359634" y="4062536"/>
            <a:ext cx="30350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8DA349-F344-4923-8C4C-267D9A09649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51382" y="4062536"/>
            <a:ext cx="25082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6A9CD2-8928-4EBB-9FB8-5301A845A5B8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7156002" y="2422898"/>
            <a:ext cx="1238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923FD6-C25F-4ABD-B35D-120679FBFEE4}"/>
              </a:ext>
            </a:extLst>
          </p:cNvPr>
          <p:cNvCxnSpPr>
            <a:cxnSpLocks/>
          </p:cNvCxnSpPr>
          <p:nvPr/>
        </p:nvCxnSpPr>
        <p:spPr>
          <a:xfrm>
            <a:off x="8394695" y="2422898"/>
            <a:ext cx="0" cy="1639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08E493-919F-4BF5-9ACC-EA0C53DF081B}"/>
              </a:ext>
            </a:extLst>
          </p:cNvPr>
          <p:cNvCxnSpPr>
            <a:cxnSpLocks/>
          </p:cNvCxnSpPr>
          <p:nvPr/>
        </p:nvCxnSpPr>
        <p:spPr>
          <a:xfrm>
            <a:off x="1047750" y="2648038"/>
            <a:ext cx="0" cy="1414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90E551-3F21-4B1A-B1E6-19646A89F141}"/>
                  </a:ext>
                </a:extLst>
              </p:cNvPr>
              <p:cNvSpPr txBox="1"/>
              <p:nvPr/>
            </p:nvSpPr>
            <p:spPr>
              <a:xfrm>
                <a:off x="7591229" y="2108111"/>
                <a:ext cx="792781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90E551-3F21-4B1A-B1E6-19646A89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229" y="2108111"/>
                <a:ext cx="792781" cy="280718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6B1AFA-4F6A-45AC-A966-DAF8DF48A406}"/>
                  </a:ext>
                </a:extLst>
              </p:cNvPr>
              <p:cNvSpPr txBox="1"/>
              <p:nvPr/>
            </p:nvSpPr>
            <p:spPr>
              <a:xfrm>
                <a:off x="680139" y="1922695"/>
                <a:ext cx="81355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6B1AFA-4F6A-45AC-A966-DAF8DF48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39" y="1922695"/>
                <a:ext cx="813556" cy="280718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6C8138-6BF8-48DB-B267-9E25CDC29BBE}"/>
                  </a:ext>
                </a:extLst>
              </p:cNvPr>
              <p:cNvSpPr txBox="1"/>
              <p:nvPr/>
            </p:nvSpPr>
            <p:spPr>
              <a:xfrm>
                <a:off x="1716665" y="3761342"/>
                <a:ext cx="967316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SG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6C8138-6BF8-48DB-B267-9E25CDC2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65" y="3761342"/>
                <a:ext cx="967316" cy="280718"/>
              </a:xfrm>
              <a:prstGeom prst="rect">
                <a:avLst/>
              </a:prstGeom>
              <a:blipFill>
                <a:blip r:embed="rId6"/>
                <a:stretch>
                  <a:fillRect b="-1087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C06F96C-915B-4345-837A-3C56E494DCA7}"/>
              </a:ext>
            </a:extLst>
          </p:cNvPr>
          <p:cNvSpPr txBox="1"/>
          <p:nvPr/>
        </p:nvSpPr>
        <p:spPr>
          <a:xfrm>
            <a:off x="6960116" y="1133238"/>
            <a:ext cx="60908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i="1" dirty="0">
                <a:solidFill>
                  <a:srgbClr val="FF0000"/>
                </a:solidFill>
                <a:latin typeface="+mn-lt"/>
              </a:rPr>
              <a:t>pid.py</a:t>
            </a:r>
            <a:endParaRPr lang="en-SG" sz="1600" i="1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A02C1-47A8-4281-88C2-9C02B32662C1}"/>
              </a:ext>
            </a:extLst>
          </p:cNvPr>
          <p:cNvSpPr txBox="1"/>
          <p:nvPr/>
        </p:nvSpPr>
        <p:spPr>
          <a:xfrm>
            <a:off x="4273558" y="3245648"/>
            <a:ext cx="108244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i="1" dirty="0">
                <a:solidFill>
                  <a:srgbClr val="FF0000"/>
                </a:solidFill>
                <a:latin typeface="+mn-lt"/>
              </a:rPr>
              <a:t>unicycle.py</a:t>
            </a:r>
            <a:endParaRPr lang="en-SG" sz="1600" i="1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D40B-2BAC-425A-9794-1FE55E50E3F3}"/>
              </a:ext>
            </a:extLst>
          </p:cNvPr>
          <p:cNvSpPr txBox="1"/>
          <p:nvPr/>
        </p:nvSpPr>
        <p:spPr>
          <a:xfrm>
            <a:off x="7911480" y="766278"/>
            <a:ext cx="79278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i="1" dirty="0">
                <a:solidFill>
                  <a:srgbClr val="FF0000"/>
                </a:solidFill>
                <a:latin typeface="+mn-lt"/>
              </a:rPr>
              <a:t>main.py</a:t>
            </a:r>
            <a:endParaRPr lang="en-SG" sz="1600" i="1" dirty="0" err="1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174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D07F278-1171-4BE1-A772-BF149B20464B}"/>
              </a:ext>
            </a:extLst>
          </p:cNvPr>
          <p:cNvSpPr/>
          <p:nvPr/>
        </p:nvSpPr>
        <p:spPr>
          <a:xfrm>
            <a:off x="8205781" y="228081"/>
            <a:ext cx="619129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S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SG" smtClean="0"/>
              <a:pPr/>
              <a:t>5</a:t>
            </a:fld>
            <a:endParaRPr lang="en-SG" dirty="0"/>
          </a:p>
        </p:txBody>
      </p:sp>
      <p:pic>
        <p:nvPicPr>
          <p:cNvPr id="13" name="Picture 2" descr="C:\Users\Andriy\Desktop\logo_ntu_new.png">
            <a:extLst>
              <a:ext uri="{FF2B5EF4-FFF2-40B4-BE49-F238E27FC236}">
                <a16:creationId xmlns:a16="http://schemas.microsoft.com/office/drawing/2014/main" id="{69AF3449-4830-4A34-A06E-C015302A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80" y="302081"/>
            <a:ext cx="100558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el 2">
            <a:extLst>
              <a:ext uri="{FF2B5EF4-FFF2-40B4-BE49-F238E27FC236}">
                <a16:creationId xmlns:a16="http://schemas.microsoft.com/office/drawing/2014/main" id="{86A38B27-9A90-4D55-83B9-A8BF3F17FD14}"/>
              </a:ext>
            </a:extLst>
          </p:cNvPr>
          <p:cNvSpPr txBox="1">
            <a:spLocks/>
          </p:cNvSpPr>
          <p:nvPr/>
        </p:nvSpPr>
        <p:spPr>
          <a:xfrm>
            <a:off x="315911" y="302081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SG" dirty="0"/>
              <a:t>Tracking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75ACB02-57C4-4586-AFA1-0CF9BCC9A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410" y="771750"/>
            <a:ext cx="4800000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EBFDE60-540A-4993-AD91-6FCAE73BE9A6}"/>
              </a:ext>
            </a:extLst>
          </p:cNvPr>
          <p:cNvSpPr/>
          <p:nvPr/>
        </p:nvSpPr>
        <p:spPr>
          <a:xfrm>
            <a:off x="522403" y="1054100"/>
            <a:ext cx="8375338" cy="371475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C9C658-061D-4336-B4AB-AEE6612DF689}"/>
              </a:ext>
            </a:extLst>
          </p:cNvPr>
          <p:cNvSpPr/>
          <p:nvPr/>
        </p:nvSpPr>
        <p:spPr>
          <a:xfrm>
            <a:off x="2927352" y="1390488"/>
            <a:ext cx="4641847" cy="17526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2000" b="1" dirty="0">
                <a:solidFill>
                  <a:schemeClr val="tx1"/>
                </a:solidFill>
              </a:rPr>
              <a:t>Controller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07F278-1171-4BE1-A772-BF149B20464B}"/>
              </a:ext>
            </a:extLst>
          </p:cNvPr>
          <p:cNvSpPr/>
          <p:nvPr/>
        </p:nvSpPr>
        <p:spPr>
          <a:xfrm>
            <a:off x="8205781" y="228081"/>
            <a:ext cx="619129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S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SG" smtClean="0"/>
              <a:pPr/>
              <a:t>6</a:t>
            </a:fld>
            <a:endParaRPr lang="en-SG" dirty="0"/>
          </a:p>
        </p:txBody>
      </p:sp>
      <p:pic>
        <p:nvPicPr>
          <p:cNvPr id="13" name="Picture 2" descr="C:\Users\Andriy\Desktop\logo_ntu_new.png">
            <a:extLst>
              <a:ext uri="{FF2B5EF4-FFF2-40B4-BE49-F238E27FC236}">
                <a16:creationId xmlns:a16="http://schemas.microsoft.com/office/drawing/2014/main" id="{69AF3449-4830-4A34-A06E-C015302A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80" y="302081"/>
            <a:ext cx="100558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el 2">
            <a:extLst>
              <a:ext uri="{FF2B5EF4-FFF2-40B4-BE49-F238E27FC236}">
                <a16:creationId xmlns:a16="http://schemas.microsoft.com/office/drawing/2014/main" id="{86A38B27-9A90-4D55-83B9-A8BF3F17FD14}"/>
              </a:ext>
            </a:extLst>
          </p:cNvPr>
          <p:cNvSpPr txBox="1">
            <a:spLocks/>
          </p:cNvSpPr>
          <p:nvPr/>
        </p:nvSpPr>
        <p:spPr>
          <a:xfrm>
            <a:off x="315911" y="302081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SG" dirty="0"/>
              <a:t>DNN-based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F1DE96-0768-4A49-B516-AE719FE0F031}"/>
              </a:ext>
            </a:extLst>
          </p:cNvPr>
          <p:cNvSpPr/>
          <p:nvPr/>
        </p:nvSpPr>
        <p:spPr>
          <a:xfrm>
            <a:off x="3559634" y="3522536"/>
            <a:ext cx="1800000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2000" b="1" dirty="0">
                <a:solidFill>
                  <a:schemeClr val="tx1"/>
                </a:solidFill>
              </a:rPr>
              <a:t>Unicycle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AAEC05A-BFA4-4305-9834-D6AE84B0AD48}"/>
              </a:ext>
            </a:extLst>
          </p:cNvPr>
          <p:cNvCxnSpPr>
            <a:cxnSpLocks/>
          </p:cNvCxnSpPr>
          <p:nvPr/>
        </p:nvCxnSpPr>
        <p:spPr>
          <a:xfrm flipV="1">
            <a:off x="665161" y="2197188"/>
            <a:ext cx="2240161" cy="12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6EF476-AF72-4D8D-94F3-8A8DCC6B830C}"/>
              </a:ext>
            </a:extLst>
          </p:cNvPr>
          <p:cNvCxnSpPr>
            <a:cxnSpLocks/>
          </p:cNvCxnSpPr>
          <p:nvPr/>
        </p:nvCxnSpPr>
        <p:spPr>
          <a:xfrm flipV="1">
            <a:off x="1047750" y="2648037"/>
            <a:ext cx="1857572" cy="124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E7C6F4-F5D1-4DF6-B9CC-EB8CF85837C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359634" y="4062536"/>
            <a:ext cx="30350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8DA349-F344-4923-8C4C-267D9A09649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051382" y="4062536"/>
            <a:ext cx="25082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6A9CD2-8928-4EBB-9FB8-5301A845A5B8}"/>
              </a:ext>
            </a:extLst>
          </p:cNvPr>
          <p:cNvCxnSpPr>
            <a:cxnSpLocks/>
          </p:cNvCxnSpPr>
          <p:nvPr/>
        </p:nvCxnSpPr>
        <p:spPr>
          <a:xfrm flipH="1">
            <a:off x="7569200" y="2422898"/>
            <a:ext cx="825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923FD6-C25F-4ABD-B35D-120679FBFEE4}"/>
              </a:ext>
            </a:extLst>
          </p:cNvPr>
          <p:cNvCxnSpPr>
            <a:cxnSpLocks/>
          </p:cNvCxnSpPr>
          <p:nvPr/>
        </p:nvCxnSpPr>
        <p:spPr>
          <a:xfrm>
            <a:off x="8394695" y="2422898"/>
            <a:ext cx="0" cy="16396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08E493-919F-4BF5-9ACC-EA0C53DF081B}"/>
              </a:ext>
            </a:extLst>
          </p:cNvPr>
          <p:cNvCxnSpPr>
            <a:cxnSpLocks/>
          </p:cNvCxnSpPr>
          <p:nvPr/>
        </p:nvCxnSpPr>
        <p:spPr>
          <a:xfrm>
            <a:off x="1047750" y="2648038"/>
            <a:ext cx="0" cy="14144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90E551-3F21-4B1A-B1E6-19646A89F141}"/>
                  </a:ext>
                </a:extLst>
              </p:cNvPr>
              <p:cNvSpPr txBox="1"/>
              <p:nvPr/>
            </p:nvSpPr>
            <p:spPr>
              <a:xfrm>
                <a:off x="7591229" y="2108111"/>
                <a:ext cx="1306512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SG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90E551-3F21-4B1A-B1E6-19646A89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229" y="2108111"/>
                <a:ext cx="1306512" cy="289951"/>
              </a:xfrm>
              <a:prstGeom prst="rect">
                <a:avLst/>
              </a:prstGeom>
              <a:blipFill>
                <a:blip r:embed="rId3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6B1AFA-4F6A-45AC-A966-DAF8DF48A406}"/>
                  </a:ext>
                </a:extLst>
              </p:cNvPr>
              <p:cNvSpPr txBox="1"/>
              <p:nvPr/>
            </p:nvSpPr>
            <p:spPr>
              <a:xfrm>
                <a:off x="680139" y="1922695"/>
                <a:ext cx="2044662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6B1AFA-4F6A-45AC-A966-DAF8DF48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39" y="1922695"/>
                <a:ext cx="2044662" cy="280718"/>
              </a:xfrm>
              <a:prstGeom prst="rect">
                <a:avLst/>
              </a:prstGeom>
              <a:blipFill>
                <a:blip r:embed="rId4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6C8138-6BF8-48DB-B267-9E25CDC29BBE}"/>
                  </a:ext>
                </a:extLst>
              </p:cNvPr>
              <p:cNvSpPr txBox="1"/>
              <p:nvPr/>
            </p:nvSpPr>
            <p:spPr>
              <a:xfrm>
                <a:off x="1435025" y="3761886"/>
                <a:ext cx="1737335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SG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6C8138-6BF8-48DB-B267-9E25CDC29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025" y="3761886"/>
                <a:ext cx="1737335" cy="280718"/>
              </a:xfrm>
              <a:prstGeom prst="rect">
                <a:avLst/>
              </a:prstGeom>
              <a:blipFill>
                <a:blip r:embed="rId5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C06F96C-915B-4345-837A-3C56E494DCA7}"/>
              </a:ext>
            </a:extLst>
          </p:cNvPr>
          <p:cNvSpPr txBox="1"/>
          <p:nvPr/>
        </p:nvSpPr>
        <p:spPr>
          <a:xfrm>
            <a:off x="6902450" y="1133238"/>
            <a:ext cx="666750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i="1" dirty="0">
                <a:solidFill>
                  <a:srgbClr val="FF0000"/>
                </a:solidFill>
                <a:latin typeface="+mn-lt"/>
              </a:rPr>
              <a:t>dnn.py</a:t>
            </a:r>
            <a:endParaRPr lang="en-SG" sz="1600" i="1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BA02C1-47A8-4281-88C2-9C02B32662C1}"/>
              </a:ext>
            </a:extLst>
          </p:cNvPr>
          <p:cNvSpPr txBox="1"/>
          <p:nvPr/>
        </p:nvSpPr>
        <p:spPr>
          <a:xfrm>
            <a:off x="4273558" y="3245648"/>
            <a:ext cx="1082444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i="1" dirty="0">
                <a:solidFill>
                  <a:srgbClr val="FF0000"/>
                </a:solidFill>
                <a:latin typeface="+mn-lt"/>
              </a:rPr>
              <a:t>unicycle.py</a:t>
            </a:r>
            <a:endParaRPr lang="en-SG" sz="1600" i="1" dirty="0" err="1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F7D40B-2BAC-425A-9794-1FE55E50E3F3}"/>
              </a:ext>
            </a:extLst>
          </p:cNvPr>
          <p:cNvSpPr txBox="1"/>
          <p:nvPr/>
        </p:nvSpPr>
        <p:spPr>
          <a:xfrm>
            <a:off x="7911480" y="766278"/>
            <a:ext cx="792781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i="1" dirty="0">
                <a:solidFill>
                  <a:srgbClr val="FF0000"/>
                </a:solidFill>
                <a:latin typeface="+mn-lt"/>
              </a:rPr>
              <a:t>main.py</a:t>
            </a:r>
            <a:endParaRPr lang="en-SG" sz="1600" i="1" dirty="0" err="1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9911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D07F278-1171-4BE1-A772-BF149B20464B}"/>
              </a:ext>
            </a:extLst>
          </p:cNvPr>
          <p:cNvSpPr/>
          <p:nvPr/>
        </p:nvSpPr>
        <p:spPr>
          <a:xfrm>
            <a:off x="8205781" y="228081"/>
            <a:ext cx="619129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SG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SG" smtClean="0"/>
              <a:pPr/>
              <a:t>7</a:t>
            </a:fld>
            <a:endParaRPr lang="en-SG" dirty="0"/>
          </a:p>
        </p:txBody>
      </p:sp>
      <p:pic>
        <p:nvPicPr>
          <p:cNvPr id="13" name="Picture 2" descr="C:\Users\Andriy\Desktop\logo_ntu_new.png">
            <a:extLst>
              <a:ext uri="{FF2B5EF4-FFF2-40B4-BE49-F238E27FC236}">
                <a16:creationId xmlns:a16="http://schemas.microsoft.com/office/drawing/2014/main" id="{69AF3449-4830-4A34-A06E-C015302A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80" y="302081"/>
            <a:ext cx="100558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el 2">
            <a:extLst>
              <a:ext uri="{FF2B5EF4-FFF2-40B4-BE49-F238E27FC236}">
                <a16:creationId xmlns:a16="http://schemas.microsoft.com/office/drawing/2014/main" id="{86A38B27-9A90-4D55-83B9-A8BF3F17FD14}"/>
              </a:ext>
            </a:extLst>
          </p:cNvPr>
          <p:cNvSpPr txBox="1">
            <a:spLocks/>
          </p:cNvSpPr>
          <p:nvPr/>
        </p:nvSpPr>
        <p:spPr>
          <a:xfrm>
            <a:off x="315911" y="302081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SG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Inhaltsplatzhalter 1">
                <a:extLst>
                  <a:ext uri="{FF2B5EF4-FFF2-40B4-BE49-F238E27FC236}">
                    <a16:creationId xmlns:a16="http://schemas.microsoft.com/office/drawing/2014/main" id="{FE8F32C6-12FC-4FD4-A358-5D8A1E0CF2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5911" y="662080"/>
                <a:ext cx="3009418" cy="1744570"/>
              </a:xfrm>
            </p:spPr>
            <p:txBody>
              <a:bodyPr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22" name="Inhaltsplatzhalter 1">
                <a:extLst>
                  <a:ext uri="{FF2B5EF4-FFF2-40B4-BE49-F238E27FC236}">
                    <a16:creationId xmlns:a16="http://schemas.microsoft.com/office/drawing/2014/main" id="{FE8F32C6-12FC-4FD4-A358-5D8A1E0CF2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911" y="662080"/>
                <a:ext cx="3009418" cy="174457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CF8F0DDA-EA2E-4187-9FF1-F86FE473772C}"/>
              </a:ext>
            </a:extLst>
          </p:cNvPr>
          <p:cNvSpPr/>
          <p:nvPr/>
        </p:nvSpPr>
        <p:spPr>
          <a:xfrm>
            <a:off x="5155788" y="941911"/>
            <a:ext cx="1800000" cy="108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US" sz="2000" b="1" dirty="0">
                <a:solidFill>
                  <a:schemeClr val="tx1"/>
                </a:solidFill>
              </a:rPr>
              <a:t>Unicycle</a:t>
            </a:r>
            <a:endParaRPr lang="en-SG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11F397-66AF-4F7F-A817-528D498811DE}"/>
                  </a:ext>
                </a:extLst>
              </p:cNvPr>
              <p:cNvSpPr txBox="1"/>
              <p:nvPr/>
            </p:nvSpPr>
            <p:spPr>
              <a:xfrm>
                <a:off x="3757259" y="1156937"/>
                <a:ext cx="1306512" cy="2899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SG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SG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11F397-66AF-4F7F-A817-528D4988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259" y="1156937"/>
                <a:ext cx="1306512" cy="289951"/>
              </a:xfrm>
              <a:prstGeom prst="rect">
                <a:avLst/>
              </a:prstGeom>
              <a:blipFill>
                <a:blip r:embed="rId4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192435-BF80-4666-97A6-6AA02C158B1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3665243" y="1481911"/>
            <a:ext cx="14905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607DD4-AA7A-4717-ADFC-3345AD1169FC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955788" y="1481911"/>
            <a:ext cx="21242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28E8401-6476-4321-844A-F3EE4C605241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055788" y="2021911"/>
            <a:ext cx="0" cy="5498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E95202-9C0C-4FDE-84A2-405741357C68}"/>
                  </a:ext>
                </a:extLst>
              </p:cNvPr>
              <p:cNvSpPr/>
              <p:nvPr/>
            </p:nvSpPr>
            <p:spPr>
              <a:xfrm>
                <a:off x="6938407" y="1108334"/>
                <a:ext cx="20564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E95202-9C0C-4FDE-84A2-405741357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407" y="1108334"/>
                <a:ext cx="2056460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74015E-DFB3-43DA-B427-80B0EB61869F}"/>
                  </a:ext>
                </a:extLst>
              </p:cNvPr>
              <p:cNvSpPr txBox="1"/>
              <p:nvPr/>
            </p:nvSpPr>
            <p:spPr>
              <a:xfrm>
                <a:off x="6087120" y="2113214"/>
                <a:ext cx="1737335" cy="280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SG" sz="1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 err="1">
                  <a:latin typeface="+mn-lt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A74015E-DFB3-43DA-B427-80B0EB618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120" y="2113214"/>
                <a:ext cx="1737335" cy="280718"/>
              </a:xfrm>
              <a:prstGeom prst="rect">
                <a:avLst/>
              </a:prstGeom>
              <a:blipFill>
                <a:blip r:embed="rId6"/>
                <a:stretch>
                  <a:fillRect b="-195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A457F4-05F6-4520-993E-719EA121158B}"/>
                  </a:ext>
                </a:extLst>
              </p:cNvPr>
              <p:cNvSpPr txBox="1"/>
              <p:nvPr/>
            </p:nvSpPr>
            <p:spPr>
              <a:xfrm>
                <a:off x="3587749" y="3964178"/>
                <a:ext cx="5474779" cy="2537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en-SG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SG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400" dirty="0" err="1">
                  <a:latin typeface="+mn-lt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A457F4-05F6-4520-993E-719EA1211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49" y="3964178"/>
                <a:ext cx="5474779" cy="253724"/>
              </a:xfrm>
              <a:prstGeom prst="rect">
                <a:avLst/>
              </a:prstGeom>
              <a:blipFill>
                <a:blip r:embed="rId7"/>
                <a:stretch>
                  <a:fillRect l="-223" b="-1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Inhaltsplatzhalter 1">
                <a:extLst>
                  <a:ext uri="{FF2B5EF4-FFF2-40B4-BE49-F238E27FC236}">
                    <a16:creationId xmlns:a16="http://schemas.microsoft.com/office/drawing/2014/main" id="{D34D6399-CF60-4F32-94AA-FE1D0259C5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5910" y="3338341"/>
                <a:ext cx="2052075" cy="1744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SG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SG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+2)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SG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{"/>
                          <m:endChr m:val="}"/>
                          <m:ctrlPr>
                            <a:rPr lang="en-SG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SG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SG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1600" dirty="0"/>
              </a:p>
            </p:txBody>
          </p:sp>
        </mc:Choice>
        <mc:Fallback>
          <p:sp>
            <p:nvSpPr>
              <p:cNvPr id="41" name="Inhaltsplatzhalter 1">
                <a:extLst>
                  <a:ext uri="{FF2B5EF4-FFF2-40B4-BE49-F238E27FC236}">
                    <a16:creationId xmlns:a16="http://schemas.microsoft.com/office/drawing/2014/main" id="{D34D6399-CF60-4F32-94AA-FE1D0259C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0" y="3338341"/>
                <a:ext cx="2052075" cy="1744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ABF102FD-A937-406B-9D90-249DA311062A}"/>
              </a:ext>
            </a:extLst>
          </p:cNvPr>
          <p:cNvSpPr/>
          <p:nvPr/>
        </p:nvSpPr>
        <p:spPr>
          <a:xfrm>
            <a:off x="2676582" y="1354365"/>
            <a:ext cx="720000" cy="36000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SG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4CDB8BA-C597-4794-942F-BBCD24B44289}"/>
              </a:ext>
            </a:extLst>
          </p:cNvPr>
          <p:cNvSpPr/>
          <p:nvPr/>
        </p:nvSpPr>
        <p:spPr>
          <a:xfrm rot="5400000">
            <a:off x="5695788" y="3147095"/>
            <a:ext cx="720000" cy="36000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SG" dirty="0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5A2EC2C-309B-442A-8BE6-ED76E8EA5C48}"/>
              </a:ext>
            </a:extLst>
          </p:cNvPr>
          <p:cNvSpPr/>
          <p:nvPr/>
        </p:nvSpPr>
        <p:spPr>
          <a:xfrm rot="16200000">
            <a:off x="530282" y="2637211"/>
            <a:ext cx="720000" cy="36000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SG" dirty="0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EC802795-2B66-483B-91D3-BD7E406AB952}"/>
              </a:ext>
            </a:extLst>
          </p:cNvPr>
          <p:cNvSpPr/>
          <p:nvPr/>
        </p:nvSpPr>
        <p:spPr>
          <a:xfrm rot="10800000">
            <a:off x="2676582" y="3911040"/>
            <a:ext cx="720000" cy="360000"/>
          </a:xfrm>
          <a:prstGeom prst="righ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525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/>
      <p:bldP spid="15" grpId="0"/>
      <p:bldP spid="38" grpId="0"/>
      <p:bldP spid="17" grpId="0"/>
      <p:bldP spid="41" grpId="0"/>
      <p:bldP spid="18" grpId="0" animBg="1"/>
      <p:bldP spid="43" grpId="0" animBg="1"/>
      <p:bldP spid="44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D07F278-1171-4BE1-A772-BF149B20464B}"/>
              </a:ext>
            </a:extLst>
          </p:cNvPr>
          <p:cNvSpPr/>
          <p:nvPr/>
        </p:nvSpPr>
        <p:spPr>
          <a:xfrm>
            <a:off x="8205781" y="228081"/>
            <a:ext cx="619129" cy="5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/>
              <p:cNvSpPr>
                <a:spLocks noGrp="1"/>
              </p:cNvSpPr>
              <p:nvPr>
                <p:ph idx="1"/>
              </p:nvPr>
            </p:nvSpPr>
            <p:spPr>
              <a:xfrm>
                <a:off x="4572001" y="662079"/>
                <a:ext cx="4422866" cy="4179339"/>
              </a:xfrm>
            </p:spPr>
            <p:txBody>
              <a:bodyPr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S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SG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SG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SG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func>
                                <m:func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SG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SG" sz="20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</m:e>
                                <m:sub>
                                  <m:r>
                                    <a:rPr lang="en-US" sz="20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SG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SG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B0F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2" name="Inhaltsplatzhalt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1" y="662079"/>
                <a:ext cx="4422866" cy="41793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SG" smtClean="0"/>
              <a:pPr/>
              <a:t>8</a:t>
            </a:fld>
            <a:endParaRPr lang="en-SG" dirty="0"/>
          </a:p>
        </p:txBody>
      </p:sp>
      <p:pic>
        <p:nvPicPr>
          <p:cNvPr id="13" name="Picture 2" descr="C:\Users\Andriy\Desktop\logo_ntu_new.png">
            <a:extLst>
              <a:ext uri="{FF2B5EF4-FFF2-40B4-BE49-F238E27FC236}">
                <a16:creationId xmlns:a16="http://schemas.microsoft.com/office/drawing/2014/main" id="{69AF3449-4830-4A34-A06E-C015302A6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280" y="302081"/>
            <a:ext cx="1005587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itel 2">
            <a:extLst>
              <a:ext uri="{FF2B5EF4-FFF2-40B4-BE49-F238E27FC236}">
                <a16:creationId xmlns:a16="http://schemas.microsoft.com/office/drawing/2014/main" id="{86A38B27-9A90-4D55-83B9-A8BF3F17FD14}"/>
              </a:ext>
            </a:extLst>
          </p:cNvPr>
          <p:cNvSpPr txBox="1">
            <a:spLocks/>
          </p:cNvSpPr>
          <p:nvPr/>
        </p:nvSpPr>
        <p:spPr>
          <a:xfrm>
            <a:off x="315911" y="302081"/>
            <a:ext cx="8508999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defRPr lang="de-DE" sz="2500" b="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SG" dirty="0"/>
              <a:t>Unicycle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5A18E-7EF6-4ABE-B2A9-BF2DFB448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63092" y="1031907"/>
            <a:ext cx="1891525" cy="36000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7AAE76-1F69-4CCB-8624-076F718771AE}"/>
              </a:ext>
            </a:extLst>
          </p:cNvPr>
          <p:cNvCxnSpPr>
            <a:cxnSpLocks/>
          </p:cNvCxnSpPr>
          <p:nvPr/>
        </p:nvCxnSpPr>
        <p:spPr>
          <a:xfrm>
            <a:off x="1808854" y="4517078"/>
            <a:ext cx="168999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08517A-BF11-4054-AE29-4126FEB4BA84}"/>
              </a:ext>
            </a:extLst>
          </p:cNvPr>
          <p:cNvCxnSpPr>
            <a:cxnSpLocks/>
          </p:cNvCxnSpPr>
          <p:nvPr/>
        </p:nvCxnSpPr>
        <p:spPr>
          <a:xfrm flipV="1">
            <a:off x="1808853" y="3911687"/>
            <a:ext cx="508000" cy="598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A049BC8-2F85-482F-B00C-AC9B31C0BB7E}"/>
              </a:ext>
            </a:extLst>
          </p:cNvPr>
          <p:cNvSpPr/>
          <p:nvPr/>
        </p:nvSpPr>
        <p:spPr>
          <a:xfrm rot="10800000">
            <a:off x="1448854" y="1769315"/>
            <a:ext cx="720000" cy="360000"/>
          </a:xfrm>
          <a:prstGeom prst="arc">
            <a:avLst>
              <a:gd name="adj1" fmla="val 6423342"/>
              <a:gd name="adj2" fmla="val 3520318"/>
            </a:avLst>
          </a:prstGeom>
          <a:ln w="57150">
            <a:solidFill>
              <a:srgbClr val="00B0F0"/>
            </a:solidFill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AC1EC6D-D047-4DAF-B470-922F0646E0BE}"/>
              </a:ext>
            </a:extLst>
          </p:cNvPr>
          <p:cNvSpPr/>
          <p:nvPr/>
        </p:nvSpPr>
        <p:spPr>
          <a:xfrm rot="10800000">
            <a:off x="1448853" y="3241514"/>
            <a:ext cx="576000" cy="720000"/>
          </a:xfrm>
          <a:prstGeom prst="arc">
            <a:avLst>
              <a:gd name="adj1" fmla="val 20125582"/>
              <a:gd name="adj2" fmla="val 18548673"/>
            </a:avLst>
          </a:prstGeom>
          <a:ln w="57150">
            <a:solidFill>
              <a:srgbClr val="00B0F0"/>
            </a:solidFill>
            <a:headEnd type="stealt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1A28B2-CB09-4D84-B79F-1507DC12AFC7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1808853" y="1031907"/>
            <a:ext cx="1" cy="3478380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E6733F-A75C-4236-BD41-6D535E8B4A4F}"/>
              </a:ext>
            </a:extLst>
          </p:cNvPr>
          <p:cNvCxnSpPr>
            <a:cxnSpLocks/>
          </p:cNvCxnSpPr>
          <p:nvPr/>
        </p:nvCxnSpPr>
        <p:spPr>
          <a:xfrm flipH="1" flipV="1">
            <a:off x="1808853" y="4534172"/>
            <a:ext cx="1819146" cy="48050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CDBD0-4F7D-4A9D-A2A2-9117D630B3A5}"/>
                  </a:ext>
                </a:extLst>
              </p:cNvPr>
              <p:cNvSpPr txBox="1"/>
              <p:nvPr/>
            </p:nvSpPr>
            <p:spPr>
              <a:xfrm>
                <a:off x="2928356" y="4500527"/>
                <a:ext cx="222304" cy="350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G" sz="2000" dirty="0" err="1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3CDBD0-4F7D-4A9D-A2A2-9117D630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356" y="4500527"/>
                <a:ext cx="222304" cy="350865"/>
              </a:xfrm>
              <a:prstGeom prst="rect">
                <a:avLst/>
              </a:prstGeom>
              <a:blipFill>
                <a:blip r:embed="rId5"/>
                <a:stretch>
                  <a:fillRect l="-24324" r="-2162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3B756646-497D-4AA9-AEE5-779720D74459}"/>
              </a:ext>
            </a:extLst>
          </p:cNvPr>
          <p:cNvSpPr/>
          <p:nvPr/>
        </p:nvSpPr>
        <p:spPr>
          <a:xfrm rot="2541273">
            <a:off x="2495550" y="4465404"/>
            <a:ext cx="386450" cy="380776"/>
          </a:xfrm>
          <a:prstGeom prst="arc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746BF7-5147-4D0E-A643-283DB8A26FBC}"/>
                  </a:ext>
                </a:extLst>
              </p:cNvPr>
              <p:cNvSpPr txBox="1"/>
              <p:nvPr/>
            </p:nvSpPr>
            <p:spPr>
              <a:xfrm>
                <a:off x="3341486" y="4100133"/>
                <a:ext cx="214546" cy="350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G" sz="2000" dirty="0" err="1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746BF7-5147-4D0E-A643-283DB8A2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486" y="4100133"/>
                <a:ext cx="214546" cy="350865"/>
              </a:xfrm>
              <a:prstGeom prst="rect">
                <a:avLst/>
              </a:prstGeom>
              <a:blipFill>
                <a:blip r:embed="rId6"/>
                <a:stretch>
                  <a:fillRect l="-11429" r="-114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20EBE-0AD3-49A1-8706-D0027183CD29}"/>
                  </a:ext>
                </a:extLst>
              </p:cNvPr>
              <p:cNvSpPr txBox="1"/>
              <p:nvPr/>
            </p:nvSpPr>
            <p:spPr>
              <a:xfrm>
                <a:off x="2137756" y="3601514"/>
                <a:ext cx="219163" cy="350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SG" sz="2000" dirty="0" err="1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120EBE-0AD3-49A1-8706-D0027183C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756" y="3601514"/>
                <a:ext cx="219163" cy="350865"/>
              </a:xfrm>
              <a:prstGeom prst="rect">
                <a:avLst/>
              </a:prstGeom>
              <a:blipFill>
                <a:blip r:embed="rId7"/>
                <a:stretch>
                  <a:fillRect l="-25000" r="-25000" b="-1754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B2C9B9-7D43-49DA-9C00-B2DC77554A76}"/>
                  </a:ext>
                </a:extLst>
              </p:cNvPr>
              <p:cNvSpPr/>
              <p:nvPr/>
            </p:nvSpPr>
            <p:spPr>
              <a:xfrm>
                <a:off x="2124129" y="1570310"/>
                <a:ext cx="4863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B2C9B9-7D43-49DA-9C00-B2DC77554A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129" y="1570310"/>
                <a:ext cx="48635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C83CC3-5E1D-4B1D-B5BE-B2CBF2C539BA}"/>
                  </a:ext>
                </a:extLst>
              </p:cNvPr>
              <p:cNvSpPr/>
              <p:nvPr/>
            </p:nvSpPr>
            <p:spPr>
              <a:xfrm>
                <a:off x="997669" y="3119710"/>
                <a:ext cx="506036" cy="424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SG" sz="20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2C83CC3-5E1D-4B1D-B5BE-B2CBF2C53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69" y="3119710"/>
                <a:ext cx="506036" cy="424283"/>
              </a:xfrm>
              <a:prstGeom prst="rect">
                <a:avLst/>
              </a:prstGeom>
              <a:blipFill>
                <a:blip r:embed="rId9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ECC924-76BF-4EC4-92F2-50B8427D518B}"/>
                  </a:ext>
                </a:extLst>
              </p:cNvPr>
              <p:cNvSpPr/>
              <p:nvPr/>
            </p:nvSpPr>
            <p:spPr>
              <a:xfrm>
                <a:off x="1879808" y="2942479"/>
                <a:ext cx="402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CECC924-76BF-4EC4-92F2-50B8427D5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808" y="2942479"/>
                <a:ext cx="4029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43AE941-940B-43FC-9B16-BCDDFA544676}"/>
              </a:ext>
            </a:extLst>
          </p:cNvPr>
          <p:cNvCxnSpPr>
            <a:cxnSpLocks/>
          </p:cNvCxnSpPr>
          <p:nvPr/>
        </p:nvCxnSpPr>
        <p:spPr>
          <a:xfrm flipH="1">
            <a:off x="1808853" y="3078053"/>
            <a:ext cx="638855" cy="585897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12195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F39E7027-915F-7341-A9EA-C8CBFD2E8FA2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16AD8073-F55B-9144-802C-46456E9E217B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741D405E-8307-9B40-9F97-3F5DAC837EF3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4BFAB656-7532-6C41-9541-858AFF7D676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A724F04A-1212-AA4C-B6F1-157BE88DDFD7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TUM_Presentation</Template>
  <TotalTime>424</TotalTime>
  <Words>89</Words>
  <Application>Microsoft Office PowerPoint</Application>
  <PresentationFormat>On-screen Show (16:9)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Unicycle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Leibniz-Rechenzentrum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Sarabakha, Andriy</dc:creator>
  <cp:lastModifiedBy>Andriy Sarabakha (Dr)</cp:lastModifiedBy>
  <cp:revision>129</cp:revision>
  <cp:lastPrinted>2015-07-30T14:04:45Z</cp:lastPrinted>
  <dcterms:created xsi:type="dcterms:W3CDTF">2020-12-08T14:03:43Z</dcterms:created>
  <dcterms:modified xsi:type="dcterms:W3CDTF">2022-03-31T09:54:28Z</dcterms:modified>
</cp:coreProperties>
</file>