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13/04/2019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47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13/04/2019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25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13/04/2019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2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13/04/2019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3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13/04/2019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4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13/04/2019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2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13/04/2019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4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13/04/2019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4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13/04/2019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097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13/04/2019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74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42F-A5A4-4E86-BAF0-D7A6FFD98345}" type="datetimeFigureOut">
              <a:rPr lang="it-IT" smtClean="0"/>
              <a:t>13/04/2019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1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042F-A5A4-4E86-BAF0-D7A6FFD98345}" type="datetimeFigureOut">
              <a:rPr lang="it-IT" smtClean="0"/>
              <a:t>13/04/2019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AD5D-902E-45CC-9905-B2EC4408CB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5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8884207"/>
                  </p:ext>
                </p:extLst>
              </p:nvPr>
            </p:nvGraphicFramePr>
            <p:xfrm>
              <a:off x="4211960" y="158276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701717"/>
                  </p:ext>
                </p:extLst>
              </p:nvPr>
            </p:nvGraphicFramePr>
            <p:xfrm>
              <a:off x="4211960" y="158276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8197" r="-28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108197" r="-282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406557" r="-28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uppo 14"/>
          <p:cNvGrpSpPr/>
          <p:nvPr/>
        </p:nvGrpSpPr>
        <p:grpSpPr>
          <a:xfrm>
            <a:off x="1058239" y="2149864"/>
            <a:ext cx="2306681" cy="2291716"/>
            <a:chOff x="338239" y="218148"/>
            <a:chExt cx="2306681" cy="2291716"/>
          </a:xfrm>
        </p:grpSpPr>
        <p:sp>
          <p:nvSpPr>
            <p:cNvPr id="28" name="Ovale 27"/>
            <p:cNvSpPr/>
            <p:nvPr/>
          </p:nvSpPr>
          <p:spPr>
            <a:xfrm>
              <a:off x="338239" y="21814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V_i</a:t>
              </a:r>
              <a:endParaRPr lang="it-IT" sz="1200" dirty="0"/>
            </a:p>
          </p:txBody>
        </p:sp>
        <p:sp>
          <p:nvSpPr>
            <p:cNvPr id="29" name="Ovale 28"/>
            <p:cNvSpPr/>
            <p:nvPr/>
          </p:nvSpPr>
          <p:spPr>
            <a:xfrm>
              <a:off x="1924920" y="178986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V_k</a:t>
              </a:r>
              <a:endParaRPr lang="it-IT" sz="1200" dirty="0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952797" y="832706"/>
              <a:ext cx="1077565" cy="1062600"/>
              <a:chOff x="-1463041" y="3393076"/>
              <a:chExt cx="1077565" cy="106260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-996267" y="3852368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" name="Connettore 1 32"/>
              <p:cNvCxnSpPr>
                <a:stCxn id="28" idx="5"/>
                <a:endCxn id="29" idx="1"/>
              </p:cNvCxnSpPr>
              <p:nvPr/>
            </p:nvCxnSpPr>
            <p:spPr>
              <a:xfrm>
                <a:off x="-1463041" y="3393076"/>
                <a:ext cx="1077565" cy="1062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7986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27557" y="89222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</a:t>
            </a:r>
            <a:r>
              <a:rPr lang="it-IT" sz="1200" dirty="0"/>
              <a:t>0</a:t>
            </a:r>
          </a:p>
        </p:txBody>
      </p:sp>
      <p:sp>
        <p:nvSpPr>
          <p:cNvPr id="5" name="Ovale 4"/>
          <p:cNvSpPr/>
          <p:nvPr/>
        </p:nvSpPr>
        <p:spPr>
          <a:xfrm>
            <a:off x="2638864" y="89222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</a:t>
            </a:r>
            <a:r>
              <a:rPr lang="it-IT" sz="1200" dirty="0"/>
              <a:t>1</a:t>
            </a:r>
          </a:p>
        </p:txBody>
      </p:sp>
      <p:cxnSp>
        <p:nvCxnSpPr>
          <p:cNvPr id="6" name="Connettore 1 5"/>
          <p:cNvCxnSpPr>
            <a:stCxn id="4" idx="6"/>
            <a:endCxn id="5" idx="2"/>
          </p:cNvCxnSpPr>
          <p:nvPr/>
        </p:nvCxnSpPr>
        <p:spPr>
          <a:xfrm>
            <a:off x="1547557" y="1252229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1979685" y="1174147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827557" y="2404397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vC+1</a:t>
            </a:r>
            <a:endParaRPr lang="it-IT" sz="1200" dirty="0"/>
          </a:p>
        </p:txBody>
      </p:sp>
      <p:cxnSp>
        <p:nvCxnSpPr>
          <p:cNvPr id="15" name="Connettore 1 14"/>
          <p:cNvCxnSpPr>
            <a:stCxn id="14" idx="0"/>
            <a:endCxn id="4" idx="4"/>
          </p:cNvCxnSpPr>
          <p:nvPr/>
        </p:nvCxnSpPr>
        <p:spPr>
          <a:xfrm flipV="1">
            <a:off x="1187557" y="1612229"/>
            <a:ext cx="0" cy="792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>
            <a:off x="1115549" y="1972349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2635127" y="2404397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20" name="Rettangolo 19"/>
          <p:cNvSpPr/>
          <p:nvPr/>
        </p:nvSpPr>
        <p:spPr>
          <a:xfrm>
            <a:off x="2923119" y="1972349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1 20"/>
          <p:cNvCxnSpPr>
            <a:stCxn id="19" idx="0"/>
            <a:endCxn id="5" idx="4"/>
          </p:cNvCxnSpPr>
          <p:nvPr/>
        </p:nvCxnSpPr>
        <p:spPr>
          <a:xfrm flipV="1">
            <a:off x="2995127" y="1612229"/>
            <a:ext cx="3737" cy="792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>
            <a:off x="3358864" y="1230694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uppo 17"/>
          <p:cNvGrpSpPr/>
          <p:nvPr/>
        </p:nvGrpSpPr>
        <p:grpSpPr>
          <a:xfrm>
            <a:off x="4296485" y="944148"/>
            <a:ext cx="406960" cy="593181"/>
            <a:chOff x="4296485" y="944148"/>
            <a:chExt cx="406960" cy="593181"/>
          </a:xfrm>
        </p:grpSpPr>
        <p:sp>
          <p:nvSpPr>
            <p:cNvPr id="25" name="Figura a mano libera 24"/>
            <p:cNvSpPr/>
            <p:nvPr/>
          </p:nvSpPr>
          <p:spPr>
            <a:xfrm>
              <a:off x="4296485" y="944148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4499965" y="964237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7" name="Connettore 1 26"/>
          <p:cNvCxnSpPr/>
          <p:nvPr/>
        </p:nvCxnSpPr>
        <p:spPr>
          <a:xfrm>
            <a:off x="4602571" y="1252229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3832509" y="1178775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5076216" y="1189068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5693878" y="94414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vC-1</a:t>
            </a:r>
            <a:endParaRPr lang="it-IT" sz="1200" dirty="0"/>
          </a:p>
        </p:txBody>
      </p:sp>
      <p:sp>
        <p:nvSpPr>
          <p:cNvPr id="31" name="Ovale 30"/>
          <p:cNvSpPr/>
          <p:nvPr/>
        </p:nvSpPr>
        <p:spPr>
          <a:xfrm>
            <a:off x="5690141" y="245631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32" name="Rettangolo 31"/>
          <p:cNvSpPr/>
          <p:nvPr/>
        </p:nvSpPr>
        <p:spPr>
          <a:xfrm>
            <a:off x="5978133" y="2024268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1 32"/>
          <p:cNvCxnSpPr>
            <a:stCxn id="31" idx="0"/>
            <a:endCxn id="30" idx="4"/>
          </p:cNvCxnSpPr>
          <p:nvPr/>
        </p:nvCxnSpPr>
        <p:spPr>
          <a:xfrm flipV="1">
            <a:off x="6050141" y="1664148"/>
            <a:ext cx="3737" cy="792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6433101" y="1288889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6906746" y="1225728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/>
          <p:cNvSpPr/>
          <p:nvPr/>
        </p:nvSpPr>
        <p:spPr>
          <a:xfrm>
            <a:off x="7524408" y="9808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</a:t>
            </a:r>
            <a:r>
              <a:rPr lang="it-IT" sz="1200" dirty="0"/>
              <a:t>C</a:t>
            </a:r>
          </a:p>
        </p:txBody>
      </p:sp>
      <p:sp>
        <p:nvSpPr>
          <p:cNvPr id="38" name="Ovale 37"/>
          <p:cNvSpPr/>
          <p:nvPr/>
        </p:nvSpPr>
        <p:spPr>
          <a:xfrm>
            <a:off x="7520671" y="24929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39" name="Rettangolo 38"/>
          <p:cNvSpPr/>
          <p:nvPr/>
        </p:nvSpPr>
        <p:spPr>
          <a:xfrm>
            <a:off x="7782030" y="2044437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1 39"/>
          <p:cNvCxnSpPr/>
          <p:nvPr/>
        </p:nvCxnSpPr>
        <p:spPr>
          <a:xfrm flipV="1">
            <a:off x="7854038" y="1684317"/>
            <a:ext cx="3737" cy="792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971600" y="116632"/>
            <a:ext cx="7128791" cy="775596"/>
            <a:chOff x="1246854" y="4499828"/>
            <a:chExt cx="7128791" cy="775596"/>
          </a:xfrm>
        </p:grpSpPr>
        <p:sp>
          <p:nvSpPr>
            <p:cNvPr id="2" name="Parentesi graffa chiusa 1"/>
            <p:cNvSpPr/>
            <p:nvPr/>
          </p:nvSpPr>
          <p:spPr>
            <a:xfrm rot="16200000">
              <a:off x="4608116" y="1507895"/>
              <a:ext cx="406267" cy="7128791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CasellaDiTesto 2"/>
            <p:cNvSpPr txBox="1"/>
            <p:nvPr/>
          </p:nvSpPr>
          <p:spPr>
            <a:xfrm>
              <a:off x="4283968" y="4499828"/>
              <a:ext cx="176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C </a:t>
              </a:r>
              <a:r>
                <a:rPr lang="it-IT" dirty="0" err="1" smtClean="0"/>
                <a:t>columns</a:t>
              </a:r>
              <a:endParaRPr lang="it-IT" dirty="0"/>
            </a:p>
          </p:txBody>
        </p:sp>
      </p:grpSp>
      <p:grpSp>
        <p:nvGrpSpPr>
          <p:cNvPr id="41" name="Gruppo 40"/>
          <p:cNvGrpSpPr/>
          <p:nvPr/>
        </p:nvGrpSpPr>
        <p:grpSpPr>
          <a:xfrm rot="16200000">
            <a:off x="-2378820" y="3425685"/>
            <a:ext cx="5504681" cy="694638"/>
            <a:chOff x="-152700" y="4580786"/>
            <a:chExt cx="5504681" cy="694638"/>
          </a:xfrm>
        </p:grpSpPr>
        <p:sp>
          <p:nvSpPr>
            <p:cNvPr id="42" name="Parentesi graffa chiusa 41"/>
            <p:cNvSpPr/>
            <p:nvPr/>
          </p:nvSpPr>
          <p:spPr>
            <a:xfrm rot="16200000">
              <a:off x="2396507" y="2319949"/>
              <a:ext cx="406268" cy="5504681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2295573" y="4580786"/>
              <a:ext cx="176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R </a:t>
              </a:r>
              <a:r>
                <a:rPr lang="it-IT" dirty="0" err="1" smtClean="0"/>
                <a:t>rows</a:t>
              </a:r>
              <a:endParaRPr lang="it-IT" dirty="0"/>
            </a:p>
          </p:txBody>
        </p:sp>
      </p:grpSp>
      <p:sp>
        <p:nvSpPr>
          <p:cNvPr id="44" name="Ovale 43"/>
          <p:cNvSpPr/>
          <p:nvPr/>
        </p:nvSpPr>
        <p:spPr>
          <a:xfrm>
            <a:off x="2627784" y="4437192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5" name="Rettangolo 44"/>
          <p:cNvSpPr/>
          <p:nvPr/>
        </p:nvSpPr>
        <p:spPr>
          <a:xfrm>
            <a:off x="2915776" y="4005144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1 45"/>
          <p:cNvCxnSpPr>
            <a:stCxn id="44" idx="0"/>
          </p:cNvCxnSpPr>
          <p:nvPr/>
        </p:nvCxnSpPr>
        <p:spPr>
          <a:xfrm flipV="1">
            <a:off x="2987784" y="3645024"/>
            <a:ext cx="3737" cy="792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2627864" y="594936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8" name="Rettangolo 47"/>
          <p:cNvSpPr/>
          <p:nvPr/>
        </p:nvSpPr>
        <p:spPr>
          <a:xfrm>
            <a:off x="2915856" y="5517312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1 48"/>
          <p:cNvCxnSpPr>
            <a:stCxn id="47" idx="0"/>
          </p:cNvCxnSpPr>
          <p:nvPr/>
        </p:nvCxnSpPr>
        <p:spPr>
          <a:xfrm flipV="1">
            <a:off x="2987864" y="5157192"/>
            <a:ext cx="3737" cy="792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827557" y="4437192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51" name="Rettangolo 50"/>
          <p:cNvSpPr/>
          <p:nvPr/>
        </p:nvSpPr>
        <p:spPr>
          <a:xfrm>
            <a:off x="1115549" y="4005144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Connettore 1 51"/>
          <p:cNvCxnSpPr>
            <a:stCxn id="50" idx="0"/>
          </p:cNvCxnSpPr>
          <p:nvPr/>
        </p:nvCxnSpPr>
        <p:spPr>
          <a:xfrm flipV="1">
            <a:off x="1187557" y="3645024"/>
            <a:ext cx="3737" cy="792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e 52"/>
          <p:cNvSpPr/>
          <p:nvPr/>
        </p:nvSpPr>
        <p:spPr>
          <a:xfrm>
            <a:off x="827637" y="594936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54" name="Rettangolo 53"/>
          <p:cNvSpPr/>
          <p:nvPr/>
        </p:nvSpPr>
        <p:spPr>
          <a:xfrm>
            <a:off x="1115629" y="5517312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5" name="Connettore 1 54"/>
          <p:cNvCxnSpPr>
            <a:stCxn id="53" idx="0"/>
          </p:cNvCxnSpPr>
          <p:nvPr/>
        </p:nvCxnSpPr>
        <p:spPr>
          <a:xfrm flipV="1">
            <a:off x="1187637" y="5157192"/>
            <a:ext cx="3737" cy="792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 flipV="1">
            <a:off x="1179464" y="3128228"/>
            <a:ext cx="1903" cy="232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o 56"/>
          <p:cNvGrpSpPr/>
          <p:nvPr/>
        </p:nvGrpSpPr>
        <p:grpSpPr>
          <a:xfrm rot="5400000">
            <a:off x="2847793" y="3240461"/>
            <a:ext cx="406960" cy="593181"/>
            <a:chOff x="4296485" y="944148"/>
            <a:chExt cx="406960" cy="593181"/>
          </a:xfrm>
        </p:grpSpPr>
        <p:sp>
          <p:nvSpPr>
            <p:cNvPr id="58" name="Figura a mano libera 57"/>
            <p:cNvSpPr/>
            <p:nvPr/>
          </p:nvSpPr>
          <p:spPr>
            <a:xfrm>
              <a:off x="4296485" y="944148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4499965" y="964237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3" name="Gruppo 62"/>
          <p:cNvGrpSpPr/>
          <p:nvPr/>
        </p:nvGrpSpPr>
        <p:grpSpPr>
          <a:xfrm rot="5400000">
            <a:off x="1064711" y="3263882"/>
            <a:ext cx="406960" cy="593181"/>
            <a:chOff x="4296485" y="944148"/>
            <a:chExt cx="406960" cy="593181"/>
          </a:xfrm>
        </p:grpSpPr>
        <p:sp>
          <p:nvSpPr>
            <p:cNvPr id="64" name="Figura a mano libera 63"/>
            <p:cNvSpPr/>
            <p:nvPr/>
          </p:nvSpPr>
          <p:spPr>
            <a:xfrm>
              <a:off x="4296485" y="944148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Figura a mano libera 64"/>
            <p:cNvSpPr/>
            <p:nvPr/>
          </p:nvSpPr>
          <p:spPr>
            <a:xfrm>
              <a:off x="4499965" y="964237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8" name="Connettore 1 67"/>
          <p:cNvCxnSpPr/>
          <p:nvPr/>
        </p:nvCxnSpPr>
        <p:spPr>
          <a:xfrm flipV="1">
            <a:off x="2997912" y="3132994"/>
            <a:ext cx="1903" cy="232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1 68"/>
          <p:cNvCxnSpPr/>
          <p:nvPr/>
        </p:nvCxnSpPr>
        <p:spPr>
          <a:xfrm>
            <a:off x="1547664" y="2714994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ttangolo 69"/>
          <p:cNvSpPr/>
          <p:nvPr/>
        </p:nvSpPr>
        <p:spPr>
          <a:xfrm>
            <a:off x="1979792" y="2636912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1" name="Connettore 1 70"/>
          <p:cNvCxnSpPr/>
          <p:nvPr/>
        </p:nvCxnSpPr>
        <p:spPr>
          <a:xfrm>
            <a:off x="1547664" y="4803226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1979792" y="4725144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3" name="Connettore 1 72"/>
          <p:cNvCxnSpPr/>
          <p:nvPr/>
        </p:nvCxnSpPr>
        <p:spPr>
          <a:xfrm>
            <a:off x="1547664" y="6315394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tangolo 73"/>
          <p:cNvSpPr/>
          <p:nvPr/>
        </p:nvSpPr>
        <p:spPr>
          <a:xfrm>
            <a:off x="1979792" y="6237312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/>
          <p:cNvSpPr/>
          <p:nvPr/>
        </p:nvSpPr>
        <p:spPr>
          <a:xfrm>
            <a:off x="7487456" y="450916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76" name="Rettangolo 75"/>
          <p:cNvSpPr/>
          <p:nvPr/>
        </p:nvSpPr>
        <p:spPr>
          <a:xfrm>
            <a:off x="7775448" y="4077112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7" name="Connettore 1 76"/>
          <p:cNvCxnSpPr>
            <a:stCxn id="75" idx="0"/>
          </p:cNvCxnSpPr>
          <p:nvPr/>
        </p:nvCxnSpPr>
        <p:spPr>
          <a:xfrm flipV="1">
            <a:off x="7847456" y="3716992"/>
            <a:ext cx="3737" cy="792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e 77"/>
          <p:cNvSpPr/>
          <p:nvPr/>
        </p:nvSpPr>
        <p:spPr>
          <a:xfrm>
            <a:off x="7487536" y="602132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79" name="Rettangolo 78"/>
          <p:cNvSpPr/>
          <p:nvPr/>
        </p:nvSpPr>
        <p:spPr>
          <a:xfrm>
            <a:off x="7775528" y="5589280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0" name="Connettore 1 79"/>
          <p:cNvCxnSpPr>
            <a:stCxn id="78" idx="0"/>
          </p:cNvCxnSpPr>
          <p:nvPr/>
        </p:nvCxnSpPr>
        <p:spPr>
          <a:xfrm flipV="1">
            <a:off x="7847536" y="5229160"/>
            <a:ext cx="3737" cy="792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5687229" y="450916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82" name="Rettangolo 81"/>
          <p:cNvSpPr/>
          <p:nvPr/>
        </p:nvSpPr>
        <p:spPr>
          <a:xfrm>
            <a:off x="5975221" y="4077112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3" name="Connettore 1 82"/>
          <p:cNvCxnSpPr>
            <a:stCxn id="81" idx="0"/>
          </p:cNvCxnSpPr>
          <p:nvPr/>
        </p:nvCxnSpPr>
        <p:spPr>
          <a:xfrm flipV="1">
            <a:off x="6047229" y="3716992"/>
            <a:ext cx="3737" cy="792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e 83"/>
          <p:cNvSpPr/>
          <p:nvPr/>
        </p:nvSpPr>
        <p:spPr>
          <a:xfrm>
            <a:off x="5687309" y="602132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85" name="Rettangolo 84"/>
          <p:cNvSpPr/>
          <p:nvPr/>
        </p:nvSpPr>
        <p:spPr>
          <a:xfrm>
            <a:off x="5975301" y="5589280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1 85"/>
          <p:cNvCxnSpPr>
            <a:stCxn id="84" idx="0"/>
          </p:cNvCxnSpPr>
          <p:nvPr/>
        </p:nvCxnSpPr>
        <p:spPr>
          <a:xfrm flipV="1">
            <a:off x="6047309" y="5229160"/>
            <a:ext cx="3737" cy="792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1 86"/>
          <p:cNvCxnSpPr/>
          <p:nvPr/>
        </p:nvCxnSpPr>
        <p:spPr>
          <a:xfrm flipV="1">
            <a:off x="6039136" y="3200196"/>
            <a:ext cx="1903" cy="232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uppo 87"/>
          <p:cNvGrpSpPr/>
          <p:nvPr/>
        </p:nvGrpSpPr>
        <p:grpSpPr>
          <a:xfrm rot="5400000">
            <a:off x="7707465" y="3312429"/>
            <a:ext cx="406960" cy="593181"/>
            <a:chOff x="4296485" y="944148"/>
            <a:chExt cx="406960" cy="593181"/>
          </a:xfrm>
        </p:grpSpPr>
        <p:sp>
          <p:nvSpPr>
            <p:cNvPr id="89" name="Figura a mano libera 88"/>
            <p:cNvSpPr/>
            <p:nvPr/>
          </p:nvSpPr>
          <p:spPr>
            <a:xfrm>
              <a:off x="4296485" y="944148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0" name="Figura a mano libera 89"/>
            <p:cNvSpPr/>
            <p:nvPr/>
          </p:nvSpPr>
          <p:spPr>
            <a:xfrm>
              <a:off x="4499965" y="964237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1" name="Gruppo 90"/>
          <p:cNvGrpSpPr/>
          <p:nvPr/>
        </p:nvGrpSpPr>
        <p:grpSpPr>
          <a:xfrm rot="5400000">
            <a:off x="5924383" y="3335850"/>
            <a:ext cx="406960" cy="593181"/>
            <a:chOff x="4296485" y="944148"/>
            <a:chExt cx="406960" cy="593181"/>
          </a:xfrm>
        </p:grpSpPr>
        <p:sp>
          <p:nvSpPr>
            <p:cNvPr id="92" name="Figura a mano libera 91"/>
            <p:cNvSpPr/>
            <p:nvPr/>
          </p:nvSpPr>
          <p:spPr>
            <a:xfrm>
              <a:off x="4296485" y="944148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4499965" y="964237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94" name="Connettore 1 93"/>
          <p:cNvCxnSpPr/>
          <p:nvPr/>
        </p:nvCxnSpPr>
        <p:spPr>
          <a:xfrm flipV="1">
            <a:off x="7857584" y="3204962"/>
            <a:ext cx="1903" cy="232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>
            <a:off x="6407336" y="4875194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6839464" y="4797112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7" name="Connettore 1 96"/>
          <p:cNvCxnSpPr/>
          <p:nvPr/>
        </p:nvCxnSpPr>
        <p:spPr>
          <a:xfrm>
            <a:off x="6407336" y="6387362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6839464" y="6309280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9" name="Connettore 1 98"/>
          <p:cNvCxnSpPr/>
          <p:nvPr/>
        </p:nvCxnSpPr>
        <p:spPr>
          <a:xfrm>
            <a:off x="3347864" y="2762325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Gruppo 99"/>
          <p:cNvGrpSpPr/>
          <p:nvPr/>
        </p:nvGrpSpPr>
        <p:grpSpPr>
          <a:xfrm>
            <a:off x="4285485" y="2475779"/>
            <a:ext cx="406960" cy="593181"/>
            <a:chOff x="4296485" y="944148"/>
            <a:chExt cx="406960" cy="593181"/>
          </a:xfrm>
        </p:grpSpPr>
        <p:sp>
          <p:nvSpPr>
            <p:cNvPr id="101" name="Figura a mano libera 100"/>
            <p:cNvSpPr/>
            <p:nvPr/>
          </p:nvSpPr>
          <p:spPr>
            <a:xfrm>
              <a:off x="4296485" y="944148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2" name="Figura a mano libera 101"/>
            <p:cNvSpPr/>
            <p:nvPr/>
          </p:nvSpPr>
          <p:spPr>
            <a:xfrm>
              <a:off x="4499965" y="964237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03" name="Connettore 1 102"/>
          <p:cNvCxnSpPr/>
          <p:nvPr/>
        </p:nvCxnSpPr>
        <p:spPr>
          <a:xfrm>
            <a:off x="4591571" y="2783860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tangolo 103"/>
          <p:cNvSpPr/>
          <p:nvPr/>
        </p:nvSpPr>
        <p:spPr>
          <a:xfrm>
            <a:off x="3821509" y="2710406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ttangolo 104"/>
          <p:cNvSpPr/>
          <p:nvPr/>
        </p:nvSpPr>
        <p:spPr>
          <a:xfrm>
            <a:off x="5065216" y="2720699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6" name="Connettore 1 105"/>
          <p:cNvCxnSpPr/>
          <p:nvPr/>
        </p:nvCxnSpPr>
        <p:spPr>
          <a:xfrm>
            <a:off x="3347864" y="4850557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uppo 106"/>
          <p:cNvGrpSpPr/>
          <p:nvPr/>
        </p:nvGrpSpPr>
        <p:grpSpPr>
          <a:xfrm>
            <a:off x="4285485" y="4564011"/>
            <a:ext cx="406960" cy="593181"/>
            <a:chOff x="4296485" y="944148"/>
            <a:chExt cx="406960" cy="593181"/>
          </a:xfrm>
        </p:grpSpPr>
        <p:sp>
          <p:nvSpPr>
            <p:cNvPr id="108" name="Figura a mano libera 107"/>
            <p:cNvSpPr/>
            <p:nvPr/>
          </p:nvSpPr>
          <p:spPr>
            <a:xfrm>
              <a:off x="4296485" y="944148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4499965" y="964237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10" name="Connettore 1 109"/>
          <p:cNvCxnSpPr/>
          <p:nvPr/>
        </p:nvCxnSpPr>
        <p:spPr>
          <a:xfrm>
            <a:off x="4591571" y="4872092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ttangolo 110"/>
          <p:cNvSpPr/>
          <p:nvPr/>
        </p:nvSpPr>
        <p:spPr>
          <a:xfrm>
            <a:off x="3821509" y="4798638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Rettangolo 111"/>
          <p:cNvSpPr/>
          <p:nvPr/>
        </p:nvSpPr>
        <p:spPr>
          <a:xfrm>
            <a:off x="5065216" y="4808931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3" name="Connettore 1 112"/>
          <p:cNvCxnSpPr/>
          <p:nvPr/>
        </p:nvCxnSpPr>
        <p:spPr>
          <a:xfrm>
            <a:off x="3347864" y="6362725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4285485" y="6076179"/>
            <a:ext cx="406960" cy="593181"/>
            <a:chOff x="4296485" y="944148"/>
            <a:chExt cx="406960" cy="593181"/>
          </a:xfrm>
        </p:grpSpPr>
        <p:sp>
          <p:nvSpPr>
            <p:cNvPr id="115" name="Figura a mano libera 114"/>
            <p:cNvSpPr/>
            <p:nvPr/>
          </p:nvSpPr>
          <p:spPr>
            <a:xfrm>
              <a:off x="4296485" y="944148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6" name="Figura a mano libera 115"/>
            <p:cNvSpPr/>
            <p:nvPr/>
          </p:nvSpPr>
          <p:spPr>
            <a:xfrm>
              <a:off x="4499965" y="964237"/>
              <a:ext cx="203480" cy="573092"/>
            </a:xfrm>
            <a:custGeom>
              <a:avLst/>
              <a:gdLst>
                <a:gd name="connsiteX0" fmla="*/ 12070 w 203480"/>
                <a:gd name="connsiteY0" fmla="*/ 0 h 882502"/>
                <a:gd name="connsiteX1" fmla="*/ 203456 w 203480"/>
                <a:gd name="connsiteY1" fmla="*/ 308344 h 882502"/>
                <a:gd name="connsiteX2" fmla="*/ 1437 w 203480"/>
                <a:gd name="connsiteY2" fmla="*/ 616689 h 882502"/>
                <a:gd name="connsiteX3" fmla="*/ 129028 w 203480"/>
                <a:gd name="connsiteY3" fmla="*/ 882502 h 8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80" h="882502">
                  <a:moveTo>
                    <a:pt x="12070" y="0"/>
                  </a:moveTo>
                  <a:cubicBezTo>
                    <a:pt x="108649" y="102781"/>
                    <a:pt x="205228" y="205563"/>
                    <a:pt x="203456" y="308344"/>
                  </a:cubicBezTo>
                  <a:cubicBezTo>
                    <a:pt x="201684" y="411125"/>
                    <a:pt x="13842" y="520996"/>
                    <a:pt x="1437" y="616689"/>
                  </a:cubicBezTo>
                  <a:cubicBezTo>
                    <a:pt x="-10968" y="712382"/>
                    <a:pt x="59030" y="797442"/>
                    <a:pt x="129028" y="88250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17" name="Connettore 1 116"/>
          <p:cNvCxnSpPr/>
          <p:nvPr/>
        </p:nvCxnSpPr>
        <p:spPr>
          <a:xfrm>
            <a:off x="4591571" y="6384260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ttangolo 117"/>
          <p:cNvSpPr/>
          <p:nvPr/>
        </p:nvSpPr>
        <p:spPr>
          <a:xfrm>
            <a:off x="3821509" y="6310806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/>
          <p:cNvSpPr/>
          <p:nvPr/>
        </p:nvSpPr>
        <p:spPr>
          <a:xfrm>
            <a:off x="5065216" y="6321099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0" name="Connettore 1 119"/>
          <p:cNvCxnSpPr/>
          <p:nvPr/>
        </p:nvCxnSpPr>
        <p:spPr>
          <a:xfrm>
            <a:off x="6444208" y="2787002"/>
            <a:ext cx="1091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ttangolo 120"/>
          <p:cNvSpPr/>
          <p:nvPr/>
        </p:nvSpPr>
        <p:spPr>
          <a:xfrm>
            <a:off x="6876336" y="2708920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720840" y="764704"/>
            <a:ext cx="1042847" cy="952595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79512" y="116632"/>
            <a:ext cx="219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Observed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endParaRPr lang="it-IT" dirty="0"/>
          </a:p>
        </p:txBody>
      </p:sp>
      <p:cxnSp>
        <p:nvCxnSpPr>
          <p:cNvPr id="12" name="Connettore 1 11"/>
          <p:cNvCxnSpPr>
            <a:endCxn id="9" idx="1"/>
          </p:cNvCxnSpPr>
          <p:nvPr/>
        </p:nvCxnSpPr>
        <p:spPr>
          <a:xfrm>
            <a:off x="720840" y="485960"/>
            <a:ext cx="152721" cy="418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87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50</Words>
  <Application>Microsoft Office PowerPoint</Application>
  <PresentationFormat>Presentazione su schermo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Casalino</dc:creator>
  <cp:lastModifiedBy>Andrea Casalino</cp:lastModifiedBy>
  <cp:revision>6</cp:revision>
  <dcterms:created xsi:type="dcterms:W3CDTF">2019-04-12T10:01:27Z</dcterms:created>
  <dcterms:modified xsi:type="dcterms:W3CDTF">2019-04-13T18:56:26Z</dcterms:modified>
</cp:coreProperties>
</file>