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58" r:id="rId10"/>
    <p:sldId id="261" r:id="rId11"/>
    <p:sldId id="262" r:id="rId12"/>
    <p:sldId id="259" r:id="rId13"/>
    <p:sldId id="263" r:id="rId14"/>
    <p:sldId id="264" r:id="rId15"/>
    <p:sldId id="265" r:id="rId16"/>
    <p:sldId id="266" r:id="rId17"/>
    <p:sldId id="267" r:id="rId18"/>
    <p:sldId id="268" r:id="rId19"/>
    <p:sldId id="260" r:id="rId20"/>
    <p:sldId id="269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27/04/2019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7.png"/><Relationship Id="rId7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60.png"/><Relationship Id="rId4" Type="http://schemas.openxmlformats.org/officeDocument/2006/relationships/image" Target="../media/image8.png"/><Relationship Id="rId9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7.png"/><Relationship Id="rId7" Type="http://schemas.openxmlformats.org/officeDocument/2006/relationships/image" Target="../media/image1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248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7435655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566285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1058239" y="2149864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V_i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V_k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024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591281" y="51272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v1</a:t>
            </a:r>
            <a:endParaRPr lang="it-IT" sz="1200" dirty="0"/>
          </a:p>
        </p:txBody>
      </p:sp>
      <p:grpSp>
        <p:nvGrpSpPr>
          <p:cNvPr id="5" name="Gruppo 4"/>
          <p:cNvGrpSpPr/>
          <p:nvPr/>
        </p:nvGrpSpPr>
        <p:grpSpPr>
          <a:xfrm>
            <a:off x="1205839" y="1127286"/>
            <a:ext cx="1236850" cy="1123472"/>
            <a:chOff x="1082384" y="4452088"/>
            <a:chExt cx="1236850" cy="1123472"/>
          </a:xfrm>
        </p:grpSpPr>
        <p:sp>
          <p:nvSpPr>
            <p:cNvPr id="7" name="Rettangolo 6"/>
            <p:cNvSpPr/>
            <p:nvPr/>
          </p:nvSpPr>
          <p:spPr>
            <a:xfrm>
              <a:off x="1628801" y="4926218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/>
            <p:cNvCxnSpPr>
              <a:stCxn id="4" idx="5"/>
              <a:endCxn id="11" idx="1"/>
            </p:cNvCxnSpPr>
            <p:nvPr/>
          </p:nvCxnSpPr>
          <p:spPr>
            <a:xfrm>
              <a:off x="1082384" y="4452088"/>
              <a:ext cx="1236850" cy="11234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Ovale 8"/>
          <p:cNvSpPr/>
          <p:nvPr/>
        </p:nvSpPr>
        <p:spPr>
          <a:xfrm>
            <a:off x="3923928" y="48360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v2</a:t>
            </a:r>
            <a:endParaRPr lang="it-IT" sz="1200" dirty="0"/>
          </a:p>
        </p:txBody>
      </p:sp>
      <p:sp>
        <p:nvSpPr>
          <p:cNvPr id="10" name="Ovale 9"/>
          <p:cNvSpPr/>
          <p:nvPr/>
        </p:nvSpPr>
        <p:spPr>
          <a:xfrm>
            <a:off x="7524328" y="482184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v3</a:t>
            </a:r>
            <a:endParaRPr lang="it-IT" sz="1200" dirty="0"/>
          </a:p>
        </p:txBody>
      </p:sp>
      <p:sp>
        <p:nvSpPr>
          <p:cNvPr id="11" name="Ovale 10"/>
          <p:cNvSpPr/>
          <p:nvPr/>
        </p:nvSpPr>
        <p:spPr>
          <a:xfrm>
            <a:off x="2337247" y="214531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v4</a:t>
            </a:r>
            <a:endParaRPr lang="it-IT" sz="1200" dirty="0"/>
          </a:p>
        </p:txBody>
      </p:sp>
      <p:sp>
        <p:nvSpPr>
          <p:cNvPr id="12" name="Ovale 11"/>
          <p:cNvSpPr/>
          <p:nvPr/>
        </p:nvSpPr>
        <p:spPr>
          <a:xfrm>
            <a:off x="5669894" y="211618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v5</a:t>
            </a:r>
            <a:endParaRPr lang="it-IT" sz="1200" dirty="0"/>
          </a:p>
        </p:txBody>
      </p:sp>
      <p:sp>
        <p:nvSpPr>
          <p:cNvPr id="13" name="Ovale 12"/>
          <p:cNvSpPr/>
          <p:nvPr/>
        </p:nvSpPr>
        <p:spPr>
          <a:xfrm>
            <a:off x="591281" y="374615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v6</a:t>
            </a:r>
            <a:endParaRPr lang="it-IT" sz="1200" dirty="0"/>
          </a:p>
        </p:txBody>
      </p:sp>
      <p:sp>
        <p:nvSpPr>
          <p:cNvPr id="14" name="Ovale 13"/>
          <p:cNvSpPr/>
          <p:nvPr/>
        </p:nvSpPr>
        <p:spPr>
          <a:xfrm>
            <a:off x="3923928" y="371703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v7</a:t>
            </a:r>
            <a:endParaRPr lang="it-IT" sz="1200" dirty="0"/>
          </a:p>
        </p:txBody>
      </p:sp>
      <p:sp>
        <p:nvSpPr>
          <p:cNvPr id="15" name="Ovale 14"/>
          <p:cNvSpPr/>
          <p:nvPr/>
        </p:nvSpPr>
        <p:spPr>
          <a:xfrm>
            <a:off x="7524328" y="3715615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v8</a:t>
            </a:r>
            <a:endParaRPr lang="it-IT" sz="1200" dirty="0"/>
          </a:p>
        </p:txBody>
      </p:sp>
      <p:sp>
        <p:nvSpPr>
          <p:cNvPr id="16" name="Ovale 15"/>
          <p:cNvSpPr/>
          <p:nvPr/>
        </p:nvSpPr>
        <p:spPr>
          <a:xfrm>
            <a:off x="357281" y="59063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v9</a:t>
            </a:r>
            <a:endParaRPr lang="it-IT" sz="1200" dirty="0"/>
          </a:p>
        </p:txBody>
      </p:sp>
      <p:sp>
        <p:nvSpPr>
          <p:cNvPr id="17" name="Ovale 16"/>
          <p:cNvSpPr/>
          <p:nvPr/>
        </p:nvSpPr>
        <p:spPr>
          <a:xfrm>
            <a:off x="2103247" y="59063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v10</a:t>
            </a:r>
            <a:endParaRPr lang="it-IT" sz="1200" dirty="0"/>
          </a:p>
        </p:txBody>
      </p:sp>
      <p:sp>
        <p:nvSpPr>
          <p:cNvPr id="18" name="Ovale 17"/>
          <p:cNvSpPr/>
          <p:nvPr/>
        </p:nvSpPr>
        <p:spPr>
          <a:xfrm>
            <a:off x="3923928" y="59063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v11</a:t>
            </a:r>
            <a:endParaRPr lang="it-IT" sz="1200" dirty="0"/>
          </a:p>
        </p:txBody>
      </p:sp>
      <p:sp>
        <p:nvSpPr>
          <p:cNvPr id="19" name="Ovale 18"/>
          <p:cNvSpPr/>
          <p:nvPr/>
        </p:nvSpPr>
        <p:spPr>
          <a:xfrm>
            <a:off x="6166176" y="59063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v12</a:t>
            </a:r>
            <a:endParaRPr lang="it-IT" sz="1200" dirty="0"/>
          </a:p>
        </p:txBody>
      </p:sp>
      <p:sp>
        <p:nvSpPr>
          <p:cNvPr id="20" name="Ovale 19"/>
          <p:cNvSpPr/>
          <p:nvPr/>
        </p:nvSpPr>
        <p:spPr>
          <a:xfrm>
            <a:off x="7912142" y="5906399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v13</a:t>
            </a:r>
            <a:endParaRPr lang="it-IT" sz="1200" dirty="0"/>
          </a:p>
        </p:txBody>
      </p:sp>
      <p:grpSp>
        <p:nvGrpSpPr>
          <p:cNvPr id="23" name="Gruppo 22"/>
          <p:cNvGrpSpPr/>
          <p:nvPr/>
        </p:nvGrpSpPr>
        <p:grpSpPr>
          <a:xfrm>
            <a:off x="2951805" y="1098159"/>
            <a:ext cx="1077565" cy="1152599"/>
            <a:chOff x="987111" y="4528403"/>
            <a:chExt cx="1077565" cy="1152599"/>
          </a:xfrm>
        </p:grpSpPr>
        <p:sp>
          <p:nvSpPr>
            <p:cNvPr id="25" name="Rettangolo 24"/>
            <p:cNvSpPr/>
            <p:nvPr/>
          </p:nvSpPr>
          <p:spPr>
            <a:xfrm>
              <a:off x="1495696" y="5031660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>
              <a:stCxn id="9" idx="3"/>
              <a:endCxn id="11" idx="7"/>
            </p:cNvCxnSpPr>
            <p:nvPr/>
          </p:nvCxnSpPr>
          <p:spPr>
            <a:xfrm flipH="1">
              <a:off x="987111" y="4528403"/>
              <a:ext cx="1077565" cy="1152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po 30"/>
          <p:cNvGrpSpPr/>
          <p:nvPr/>
        </p:nvGrpSpPr>
        <p:grpSpPr>
          <a:xfrm>
            <a:off x="6284452" y="1096742"/>
            <a:ext cx="1345318" cy="1124889"/>
            <a:chOff x="824800" y="4600029"/>
            <a:chExt cx="1345318" cy="1124889"/>
          </a:xfrm>
        </p:grpSpPr>
        <p:sp>
          <p:nvSpPr>
            <p:cNvPr id="32" name="Rettangolo 31"/>
            <p:cNvSpPr/>
            <p:nvPr/>
          </p:nvSpPr>
          <p:spPr>
            <a:xfrm>
              <a:off x="1495696" y="5031660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1 32"/>
            <p:cNvCxnSpPr>
              <a:stCxn id="10" idx="3"/>
              <a:endCxn id="12" idx="7"/>
            </p:cNvCxnSpPr>
            <p:nvPr/>
          </p:nvCxnSpPr>
          <p:spPr>
            <a:xfrm flipH="1">
              <a:off x="824800" y="4600029"/>
              <a:ext cx="1345318" cy="1124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uppo 35"/>
          <p:cNvGrpSpPr/>
          <p:nvPr/>
        </p:nvGrpSpPr>
        <p:grpSpPr>
          <a:xfrm>
            <a:off x="4538485" y="2730749"/>
            <a:ext cx="1236850" cy="1091727"/>
            <a:chOff x="865467" y="4701868"/>
            <a:chExt cx="1306685" cy="988138"/>
          </a:xfrm>
        </p:grpSpPr>
        <p:sp>
          <p:nvSpPr>
            <p:cNvPr id="37" name="Rettangolo 36"/>
            <p:cNvSpPr/>
            <p:nvPr/>
          </p:nvSpPr>
          <p:spPr>
            <a:xfrm>
              <a:off x="1426468" y="514138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8" name="Connettore 1 37"/>
            <p:cNvCxnSpPr>
              <a:stCxn id="12" idx="3"/>
              <a:endCxn id="14" idx="7"/>
            </p:cNvCxnSpPr>
            <p:nvPr/>
          </p:nvCxnSpPr>
          <p:spPr>
            <a:xfrm flipH="1">
              <a:off x="865467" y="4701868"/>
              <a:ext cx="1306685" cy="988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uppo 41"/>
          <p:cNvGrpSpPr/>
          <p:nvPr/>
        </p:nvGrpSpPr>
        <p:grpSpPr>
          <a:xfrm>
            <a:off x="1205839" y="2759872"/>
            <a:ext cx="1236850" cy="1091727"/>
            <a:chOff x="871608" y="4728228"/>
            <a:chExt cx="1306685" cy="988138"/>
          </a:xfrm>
        </p:grpSpPr>
        <p:sp>
          <p:nvSpPr>
            <p:cNvPr id="43" name="Rettangolo 42"/>
            <p:cNvSpPr/>
            <p:nvPr/>
          </p:nvSpPr>
          <p:spPr>
            <a:xfrm>
              <a:off x="1426468" y="514138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4" name="Connettore 1 43"/>
            <p:cNvCxnSpPr>
              <a:stCxn id="11" idx="3"/>
              <a:endCxn id="13" idx="7"/>
            </p:cNvCxnSpPr>
            <p:nvPr/>
          </p:nvCxnSpPr>
          <p:spPr>
            <a:xfrm flipH="1">
              <a:off x="871608" y="4728228"/>
              <a:ext cx="1306685" cy="988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tangolo 47"/>
          <p:cNvSpPr/>
          <p:nvPr/>
        </p:nvSpPr>
        <p:spPr>
          <a:xfrm>
            <a:off x="357281" y="260648"/>
            <a:ext cx="8274861" cy="108012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7740352" y="1331476"/>
            <a:ext cx="138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observations</a:t>
            </a:r>
            <a:endParaRPr lang="it-IT" dirty="0"/>
          </a:p>
        </p:txBody>
      </p:sp>
      <p:grpSp>
        <p:nvGrpSpPr>
          <p:cNvPr id="50" name="Gruppo 49"/>
          <p:cNvGrpSpPr/>
          <p:nvPr/>
        </p:nvGrpSpPr>
        <p:grpSpPr>
          <a:xfrm>
            <a:off x="2951805" y="2759874"/>
            <a:ext cx="1077565" cy="1062600"/>
            <a:chOff x="1082384" y="4452090"/>
            <a:chExt cx="1077565" cy="1062600"/>
          </a:xfrm>
        </p:grpSpPr>
        <p:sp>
          <p:nvSpPr>
            <p:cNvPr id="51" name="Rettangolo 50"/>
            <p:cNvSpPr/>
            <p:nvPr/>
          </p:nvSpPr>
          <p:spPr>
            <a:xfrm>
              <a:off x="1628801" y="4926218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2" name="Connettore 1 51"/>
            <p:cNvCxnSpPr>
              <a:stCxn id="11" idx="5"/>
              <a:endCxn id="14" idx="1"/>
            </p:cNvCxnSpPr>
            <p:nvPr/>
          </p:nvCxnSpPr>
          <p:spPr>
            <a:xfrm>
              <a:off x="1082384" y="4452090"/>
              <a:ext cx="1077565" cy="1062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o 52"/>
          <p:cNvGrpSpPr/>
          <p:nvPr/>
        </p:nvGrpSpPr>
        <p:grpSpPr>
          <a:xfrm>
            <a:off x="6284452" y="2730747"/>
            <a:ext cx="1345318" cy="1090310"/>
            <a:chOff x="1029913" y="4467959"/>
            <a:chExt cx="1345318" cy="1090310"/>
          </a:xfrm>
        </p:grpSpPr>
        <p:sp>
          <p:nvSpPr>
            <p:cNvPr id="54" name="Rettangolo 53"/>
            <p:cNvSpPr/>
            <p:nvPr/>
          </p:nvSpPr>
          <p:spPr>
            <a:xfrm>
              <a:off x="1628801" y="4926218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1 54"/>
            <p:cNvCxnSpPr>
              <a:stCxn id="12" idx="5"/>
              <a:endCxn id="15" idx="1"/>
            </p:cNvCxnSpPr>
            <p:nvPr/>
          </p:nvCxnSpPr>
          <p:spPr>
            <a:xfrm>
              <a:off x="1029913" y="4467959"/>
              <a:ext cx="1345318" cy="10903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uppo 63"/>
          <p:cNvGrpSpPr/>
          <p:nvPr/>
        </p:nvGrpSpPr>
        <p:grpSpPr>
          <a:xfrm>
            <a:off x="1205839" y="4360717"/>
            <a:ext cx="1002850" cy="1651124"/>
            <a:chOff x="1082384" y="4231679"/>
            <a:chExt cx="1002850" cy="1651124"/>
          </a:xfrm>
        </p:grpSpPr>
        <p:sp>
          <p:nvSpPr>
            <p:cNvPr id="65" name="Rettangolo 64"/>
            <p:cNvSpPr/>
            <p:nvPr/>
          </p:nvSpPr>
          <p:spPr>
            <a:xfrm>
              <a:off x="1531733" y="4983390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6" name="Connettore 1 65"/>
            <p:cNvCxnSpPr>
              <a:stCxn id="13" idx="5"/>
              <a:endCxn id="17" idx="1"/>
            </p:cNvCxnSpPr>
            <p:nvPr/>
          </p:nvCxnSpPr>
          <p:spPr>
            <a:xfrm>
              <a:off x="1082384" y="4231679"/>
              <a:ext cx="1002850" cy="1651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uppo 66"/>
          <p:cNvGrpSpPr/>
          <p:nvPr/>
        </p:nvGrpSpPr>
        <p:grpSpPr>
          <a:xfrm>
            <a:off x="717282" y="4466161"/>
            <a:ext cx="234000" cy="1440240"/>
            <a:chOff x="1524951" y="4558747"/>
            <a:chExt cx="247212" cy="1303582"/>
          </a:xfrm>
        </p:grpSpPr>
        <p:sp>
          <p:nvSpPr>
            <p:cNvPr id="68" name="Rettangolo 67"/>
            <p:cNvSpPr/>
            <p:nvPr/>
          </p:nvSpPr>
          <p:spPr>
            <a:xfrm>
              <a:off x="1570484" y="512534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9" name="Connettore 1 68"/>
            <p:cNvCxnSpPr>
              <a:stCxn id="13" idx="4"/>
              <a:endCxn id="16" idx="0"/>
            </p:cNvCxnSpPr>
            <p:nvPr/>
          </p:nvCxnSpPr>
          <p:spPr>
            <a:xfrm flipH="1">
              <a:off x="1524951" y="4558747"/>
              <a:ext cx="247212" cy="1303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po 69"/>
          <p:cNvGrpSpPr/>
          <p:nvPr/>
        </p:nvGrpSpPr>
        <p:grpSpPr>
          <a:xfrm>
            <a:off x="4190707" y="4437032"/>
            <a:ext cx="136319" cy="1469367"/>
            <a:chOff x="1426468" y="4610985"/>
            <a:chExt cx="144016" cy="1329945"/>
          </a:xfrm>
        </p:grpSpPr>
        <p:sp>
          <p:nvSpPr>
            <p:cNvPr id="71" name="Rettangolo 70"/>
            <p:cNvSpPr/>
            <p:nvPr/>
          </p:nvSpPr>
          <p:spPr>
            <a:xfrm>
              <a:off x="1426468" y="514138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1 71"/>
            <p:cNvCxnSpPr>
              <a:stCxn id="14" idx="4"/>
              <a:endCxn id="18" idx="0"/>
            </p:cNvCxnSpPr>
            <p:nvPr/>
          </p:nvCxnSpPr>
          <p:spPr>
            <a:xfrm>
              <a:off x="1524950" y="4610985"/>
              <a:ext cx="0" cy="1329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uppo 81"/>
          <p:cNvGrpSpPr/>
          <p:nvPr/>
        </p:nvGrpSpPr>
        <p:grpSpPr>
          <a:xfrm flipV="1">
            <a:off x="6780734" y="4330173"/>
            <a:ext cx="849036" cy="1681668"/>
            <a:chOff x="1128502" y="4217115"/>
            <a:chExt cx="849036" cy="1681668"/>
          </a:xfrm>
        </p:grpSpPr>
        <p:sp>
          <p:nvSpPr>
            <p:cNvPr id="83" name="Rettangolo 82"/>
            <p:cNvSpPr/>
            <p:nvPr/>
          </p:nvSpPr>
          <p:spPr>
            <a:xfrm>
              <a:off x="1510606" y="504267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4" name="Connettore 1 83"/>
            <p:cNvCxnSpPr>
              <a:stCxn id="19" idx="7"/>
              <a:endCxn id="15" idx="3"/>
            </p:cNvCxnSpPr>
            <p:nvPr/>
          </p:nvCxnSpPr>
          <p:spPr>
            <a:xfrm>
              <a:off x="1128502" y="4217115"/>
              <a:ext cx="849036" cy="1681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uppo 84"/>
          <p:cNvGrpSpPr/>
          <p:nvPr/>
        </p:nvGrpSpPr>
        <p:grpSpPr>
          <a:xfrm flipV="1">
            <a:off x="7884328" y="4435616"/>
            <a:ext cx="387814" cy="1470784"/>
            <a:chOff x="1362454" y="4541184"/>
            <a:chExt cx="409711" cy="1331228"/>
          </a:xfrm>
        </p:grpSpPr>
        <p:sp>
          <p:nvSpPr>
            <p:cNvPr id="86" name="Rettangolo 85"/>
            <p:cNvSpPr/>
            <p:nvPr/>
          </p:nvSpPr>
          <p:spPr>
            <a:xfrm>
              <a:off x="1495301" y="517930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7" name="Connettore 1 86"/>
            <p:cNvCxnSpPr>
              <a:stCxn id="20" idx="0"/>
              <a:endCxn id="15" idx="4"/>
            </p:cNvCxnSpPr>
            <p:nvPr/>
          </p:nvCxnSpPr>
          <p:spPr>
            <a:xfrm flipH="1">
              <a:off x="1362454" y="4541184"/>
              <a:ext cx="409711" cy="13312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05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</a:t>
            </a:r>
            <a:r>
              <a:rPr lang="it-IT" dirty="0"/>
              <a:t>3</a:t>
            </a:r>
            <a:r>
              <a:rPr lang="it-IT" dirty="0" smtClean="0"/>
              <a:t>, graph_3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248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241670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it-IT" b="1" i="1" smtClean="0">
                                  <a:latin typeface="Cambria Math"/>
                                </a:rPr>
                                <m:t>𝒘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=M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701717"/>
                  </p:ext>
                </p:extLst>
              </p:nvPr>
            </p:nvGraphicFramePr>
            <p:xfrm>
              <a:off x="4211960" y="158276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i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k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uppo 14"/>
          <p:cNvGrpSpPr/>
          <p:nvPr/>
        </p:nvGrpSpPr>
        <p:grpSpPr>
          <a:xfrm>
            <a:off x="1058239" y="2149864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V_i</a:t>
              </a:r>
              <a:endParaRPr lang="it-IT" sz="1200" dirty="0"/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V_k</a:t>
              </a:r>
              <a:endParaRPr lang="it-IT" sz="1200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329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e 33"/>
          <p:cNvSpPr/>
          <p:nvPr/>
        </p:nvSpPr>
        <p:spPr>
          <a:xfrm>
            <a:off x="6804248" y="1435464"/>
            <a:ext cx="1440160" cy="134546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3" name="Gruppo 32"/>
          <p:cNvGrpSpPr/>
          <p:nvPr/>
        </p:nvGrpSpPr>
        <p:grpSpPr>
          <a:xfrm>
            <a:off x="831705" y="1779399"/>
            <a:ext cx="6981673" cy="2520200"/>
            <a:chOff x="686591" y="1052736"/>
            <a:chExt cx="6981673" cy="2520200"/>
          </a:xfrm>
        </p:grpSpPr>
        <p:sp>
          <p:nvSpPr>
            <p:cNvPr id="4" name="Ovale 3"/>
            <p:cNvSpPr/>
            <p:nvPr/>
          </p:nvSpPr>
          <p:spPr>
            <a:xfrm>
              <a:off x="2474413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3194413" y="1340728"/>
              <a:ext cx="1881723" cy="144016"/>
              <a:chOff x="881930" y="3680101"/>
              <a:chExt cx="1881723" cy="144016"/>
            </a:xfrm>
          </p:grpSpPr>
          <p:sp>
            <p:nvSpPr>
              <p:cNvPr id="7" name="Rettangolo 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" name="Connettore 1 7"/>
              <p:cNvCxnSpPr>
                <a:stCxn id="4" idx="6"/>
                <a:endCxn id="9" idx="2"/>
              </p:cNvCxnSpPr>
              <p:nvPr/>
            </p:nvCxnSpPr>
            <p:spPr>
              <a:xfrm>
                <a:off x="881930" y="3752109"/>
                <a:ext cx="18817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Ovale 8"/>
            <p:cNvSpPr/>
            <p:nvPr/>
          </p:nvSpPr>
          <p:spPr>
            <a:xfrm>
              <a:off x="5076136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D</a:t>
              </a:r>
            </a:p>
          </p:txBody>
        </p:sp>
        <p:sp>
          <p:nvSpPr>
            <p:cNvPr id="10" name="Ovale 9"/>
            <p:cNvSpPr/>
            <p:nvPr/>
          </p:nvSpPr>
          <p:spPr>
            <a:xfrm>
              <a:off x="3707984" y="28529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C</a:t>
              </a:r>
              <a:endParaRPr lang="it-IT" sz="1200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2834413" y="1772736"/>
              <a:ext cx="979013" cy="1185642"/>
              <a:chOff x="1556169" y="3247973"/>
              <a:chExt cx="979013" cy="1185642"/>
            </a:xfrm>
          </p:grpSpPr>
          <p:sp>
            <p:nvSpPr>
              <p:cNvPr id="12" name="Rettangolo 11"/>
              <p:cNvSpPr/>
              <p:nvPr/>
            </p:nvSpPr>
            <p:spPr>
              <a:xfrm>
                <a:off x="1973667" y="372283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" name="Connettore 1 12"/>
              <p:cNvCxnSpPr>
                <a:stCxn id="4" idx="4"/>
                <a:endCxn id="10" idx="1"/>
              </p:cNvCxnSpPr>
              <p:nvPr/>
            </p:nvCxnSpPr>
            <p:spPr>
              <a:xfrm>
                <a:off x="1556169" y="3247973"/>
                <a:ext cx="979013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4322542" y="1772736"/>
              <a:ext cx="1113594" cy="1185642"/>
              <a:chOff x="1105802" y="3255231"/>
              <a:chExt cx="1113594" cy="1185642"/>
            </a:xfrm>
          </p:grpSpPr>
          <p:sp>
            <p:nvSpPr>
              <p:cNvPr id="15" name="Rettangolo 14"/>
              <p:cNvSpPr/>
              <p:nvPr/>
            </p:nvSpPr>
            <p:spPr>
              <a:xfrm>
                <a:off x="1590591" y="379006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" name="Connettore 1 15"/>
              <p:cNvCxnSpPr>
                <a:stCxn id="10" idx="7"/>
                <a:endCxn id="9" idx="4"/>
              </p:cNvCxnSpPr>
              <p:nvPr/>
            </p:nvCxnSpPr>
            <p:spPr>
              <a:xfrm flipV="1">
                <a:off x="1105802" y="3255231"/>
                <a:ext cx="1113594" cy="11856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Ovale 19"/>
            <p:cNvSpPr/>
            <p:nvPr/>
          </p:nvSpPr>
          <p:spPr>
            <a:xfrm>
              <a:off x="6948264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E</a:t>
              </a:r>
            </a:p>
          </p:txBody>
        </p:sp>
        <p:sp>
          <p:nvSpPr>
            <p:cNvPr id="21" name="Ovale 20"/>
            <p:cNvSpPr/>
            <p:nvPr/>
          </p:nvSpPr>
          <p:spPr>
            <a:xfrm>
              <a:off x="686591" y="105273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</a:p>
          </p:txBody>
        </p:sp>
        <p:grpSp>
          <p:nvGrpSpPr>
            <p:cNvPr id="22" name="Gruppo 21"/>
            <p:cNvGrpSpPr/>
            <p:nvPr/>
          </p:nvGrpSpPr>
          <p:grpSpPr>
            <a:xfrm>
              <a:off x="5796136" y="1340728"/>
              <a:ext cx="1152128" cy="144016"/>
              <a:chOff x="1383054" y="3840794"/>
              <a:chExt cx="1152128" cy="144016"/>
            </a:xfrm>
          </p:grpSpPr>
          <p:sp>
            <p:nvSpPr>
              <p:cNvPr id="23" name="Rettangolo 22"/>
              <p:cNvSpPr/>
              <p:nvPr/>
            </p:nvSpPr>
            <p:spPr>
              <a:xfrm>
                <a:off x="1870355" y="384079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4" name="Connettore 1 23"/>
              <p:cNvCxnSpPr>
                <a:stCxn id="9" idx="6"/>
                <a:endCxn id="20" idx="2"/>
              </p:cNvCxnSpPr>
              <p:nvPr/>
            </p:nvCxnSpPr>
            <p:spPr>
              <a:xfrm>
                <a:off x="1383054" y="3912802"/>
                <a:ext cx="11521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>
            <a:xfrm>
              <a:off x="1406591" y="1349112"/>
              <a:ext cx="1067822" cy="144016"/>
              <a:chOff x="1467360" y="3840794"/>
              <a:chExt cx="1067822" cy="144016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1870355" y="3840794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Connettore 1 27"/>
              <p:cNvCxnSpPr>
                <a:stCxn id="21" idx="6"/>
                <a:endCxn id="4" idx="2"/>
              </p:cNvCxnSpPr>
              <p:nvPr/>
            </p:nvCxnSpPr>
            <p:spPr>
              <a:xfrm>
                <a:off x="1467360" y="3904418"/>
                <a:ext cx="106782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CasellaDiTesto 34"/>
          <p:cNvSpPr txBox="1"/>
          <p:nvPr/>
        </p:nvSpPr>
        <p:spPr>
          <a:xfrm>
            <a:off x="6797459" y="2798774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variable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70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/>
          <p:cNvGrpSpPr/>
          <p:nvPr/>
        </p:nvGrpSpPr>
        <p:grpSpPr>
          <a:xfrm>
            <a:off x="111705" y="548760"/>
            <a:ext cx="6971262" cy="2520200"/>
            <a:chOff x="111705" y="548760"/>
            <a:chExt cx="6971262" cy="2520200"/>
          </a:xfrm>
        </p:grpSpPr>
        <p:grpSp>
          <p:nvGrpSpPr>
            <p:cNvPr id="5" name="Gruppo 4"/>
            <p:cNvGrpSpPr/>
            <p:nvPr/>
          </p:nvGrpSpPr>
          <p:grpSpPr>
            <a:xfrm>
              <a:off x="111705" y="548760"/>
              <a:ext cx="5740862" cy="2520200"/>
              <a:chOff x="686591" y="1052736"/>
              <a:chExt cx="5740862" cy="2520200"/>
            </a:xfrm>
          </p:grpSpPr>
          <p:sp>
            <p:nvSpPr>
              <p:cNvPr id="6" name="Ovale 5"/>
              <p:cNvSpPr/>
              <p:nvPr/>
            </p:nvSpPr>
            <p:spPr>
              <a:xfrm>
                <a:off x="2474413" y="105273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B</a:t>
                </a:r>
              </a:p>
            </p:txBody>
          </p:sp>
          <p:grpSp>
            <p:nvGrpSpPr>
              <p:cNvPr id="7" name="Gruppo 6"/>
              <p:cNvGrpSpPr/>
              <p:nvPr/>
            </p:nvGrpSpPr>
            <p:grpSpPr>
              <a:xfrm>
                <a:off x="3194413" y="1340728"/>
                <a:ext cx="1881723" cy="144016"/>
                <a:chOff x="881930" y="3680101"/>
                <a:chExt cx="1881723" cy="144016"/>
              </a:xfrm>
            </p:grpSpPr>
            <p:sp>
              <p:nvSpPr>
                <p:cNvPr id="24" name="Rettangolo 23"/>
                <p:cNvSpPr/>
                <p:nvPr/>
              </p:nvSpPr>
              <p:spPr>
                <a:xfrm>
                  <a:off x="1743196" y="3680101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5" name="Connettore 1 24"/>
                <p:cNvCxnSpPr>
                  <a:stCxn id="6" idx="6"/>
                  <a:endCxn id="8" idx="2"/>
                </p:cNvCxnSpPr>
                <p:nvPr/>
              </p:nvCxnSpPr>
              <p:spPr>
                <a:xfrm>
                  <a:off x="881930" y="3752109"/>
                  <a:ext cx="188172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e 7"/>
              <p:cNvSpPr/>
              <p:nvPr/>
            </p:nvSpPr>
            <p:spPr>
              <a:xfrm>
                <a:off x="5076136" y="105273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D</a:t>
                </a:r>
              </a:p>
            </p:txBody>
          </p:sp>
          <p:sp>
            <p:nvSpPr>
              <p:cNvPr id="9" name="Ovale 8"/>
              <p:cNvSpPr/>
              <p:nvPr/>
            </p:nvSpPr>
            <p:spPr>
              <a:xfrm>
                <a:off x="3707984" y="285293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 smtClean="0"/>
                  <a:t>C</a:t>
                </a:r>
                <a:endParaRPr lang="it-IT" sz="1200" dirty="0"/>
              </a:p>
            </p:txBody>
          </p:sp>
          <p:grpSp>
            <p:nvGrpSpPr>
              <p:cNvPr id="10" name="Gruppo 9"/>
              <p:cNvGrpSpPr/>
              <p:nvPr/>
            </p:nvGrpSpPr>
            <p:grpSpPr>
              <a:xfrm>
                <a:off x="2834413" y="1772736"/>
                <a:ext cx="979013" cy="1185642"/>
                <a:chOff x="1556169" y="3247973"/>
                <a:chExt cx="979013" cy="1185642"/>
              </a:xfrm>
            </p:grpSpPr>
            <p:sp>
              <p:nvSpPr>
                <p:cNvPr id="22" name="Rettangolo 21"/>
                <p:cNvSpPr/>
                <p:nvPr/>
              </p:nvSpPr>
              <p:spPr>
                <a:xfrm>
                  <a:off x="1973667" y="3722838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3" name="Connettore 1 22"/>
                <p:cNvCxnSpPr>
                  <a:stCxn id="6" idx="4"/>
                  <a:endCxn id="9" idx="1"/>
                </p:cNvCxnSpPr>
                <p:nvPr/>
              </p:nvCxnSpPr>
              <p:spPr>
                <a:xfrm>
                  <a:off x="1556169" y="3247973"/>
                  <a:ext cx="979013" cy="11856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po 10"/>
              <p:cNvGrpSpPr/>
              <p:nvPr/>
            </p:nvGrpSpPr>
            <p:grpSpPr>
              <a:xfrm>
                <a:off x="4322542" y="1772736"/>
                <a:ext cx="1113594" cy="1185642"/>
                <a:chOff x="1105802" y="3255231"/>
                <a:chExt cx="1113594" cy="1185642"/>
              </a:xfrm>
            </p:grpSpPr>
            <p:sp>
              <p:nvSpPr>
                <p:cNvPr id="20" name="Rettangolo 19"/>
                <p:cNvSpPr/>
                <p:nvPr/>
              </p:nvSpPr>
              <p:spPr>
                <a:xfrm>
                  <a:off x="1590591" y="3790062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1" name="Connettore 1 20"/>
                <p:cNvCxnSpPr>
                  <a:stCxn id="9" idx="7"/>
                  <a:endCxn id="8" idx="4"/>
                </p:cNvCxnSpPr>
                <p:nvPr/>
              </p:nvCxnSpPr>
              <p:spPr>
                <a:xfrm flipV="1">
                  <a:off x="1105802" y="3255231"/>
                  <a:ext cx="1113594" cy="11856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e 12"/>
              <p:cNvSpPr/>
              <p:nvPr/>
            </p:nvSpPr>
            <p:spPr>
              <a:xfrm>
                <a:off x="686591" y="105273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A</a:t>
                </a:r>
              </a:p>
            </p:txBody>
          </p:sp>
          <p:grpSp>
            <p:nvGrpSpPr>
              <p:cNvPr id="14" name="Gruppo 13"/>
              <p:cNvGrpSpPr/>
              <p:nvPr/>
            </p:nvGrpSpPr>
            <p:grpSpPr>
              <a:xfrm>
                <a:off x="5796136" y="1340728"/>
                <a:ext cx="631317" cy="144016"/>
                <a:chOff x="1383054" y="3840794"/>
                <a:chExt cx="631317" cy="144016"/>
              </a:xfrm>
            </p:grpSpPr>
            <p:sp>
              <p:nvSpPr>
                <p:cNvPr id="18" name="Rettangolo 17"/>
                <p:cNvSpPr/>
                <p:nvPr/>
              </p:nvSpPr>
              <p:spPr>
                <a:xfrm>
                  <a:off x="1870355" y="384079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9" name="Connettore 1 18"/>
                <p:cNvCxnSpPr>
                  <a:stCxn id="8" idx="6"/>
                  <a:endCxn id="18" idx="1"/>
                </p:cNvCxnSpPr>
                <p:nvPr/>
              </p:nvCxnSpPr>
              <p:spPr>
                <a:xfrm>
                  <a:off x="1383054" y="3912802"/>
                  <a:ext cx="48730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o 14"/>
              <p:cNvGrpSpPr/>
              <p:nvPr/>
            </p:nvGrpSpPr>
            <p:grpSpPr>
              <a:xfrm>
                <a:off x="1406591" y="1349112"/>
                <a:ext cx="1067822" cy="144016"/>
                <a:chOff x="1467360" y="3840794"/>
                <a:chExt cx="1067822" cy="144016"/>
              </a:xfrm>
            </p:grpSpPr>
            <p:sp>
              <p:nvSpPr>
                <p:cNvPr id="16" name="Rettangolo 15"/>
                <p:cNvSpPr/>
                <p:nvPr/>
              </p:nvSpPr>
              <p:spPr>
                <a:xfrm>
                  <a:off x="1870355" y="384079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7" name="Connettore 1 16"/>
                <p:cNvCxnSpPr>
                  <a:stCxn id="13" idx="6"/>
                  <a:endCxn id="6" idx="2"/>
                </p:cNvCxnSpPr>
                <p:nvPr/>
              </p:nvCxnSpPr>
              <p:spPr>
                <a:xfrm>
                  <a:off x="1467360" y="3904418"/>
                  <a:ext cx="106782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/>
                <p:cNvSpPr txBox="1"/>
                <p:nvPr/>
              </p:nvSpPr>
              <p:spPr>
                <a:xfrm>
                  <a:off x="5867250" y="620688"/>
                  <a:ext cx="1215717" cy="552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7" name="CasellaDiTes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250" y="620688"/>
                  <a:ext cx="1215717" cy="55245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asellaDiTesto 27"/>
          <p:cNvSpPr txBox="1"/>
          <p:nvPr/>
        </p:nvSpPr>
        <p:spPr>
          <a:xfrm>
            <a:off x="6475108" y="159582"/>
            <a:ext cx="117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E=1</a:t>
            </a:r>
            <a:endParaRPr lang="it-IT" dirty="0"/>
          </a:p>
        </p:txBody>
      </p:sp>
      <p:sp>
        <p:nvSpPr>
          <p:cNvPr id="29" name="Freccia a destra 28"/>
          <p:cNvSpPr/>
          <p:nvPr/>
        </p:nvSpPr>
        <p:spPr>
          <a:xfrm rot="5400000">
            <a:off x="3111007" y="3561673"/>
            <a:ext cx="769321" cy="50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/>
          <p:cNvGrpSpPr/>
          <p:nvPr/>
        </p:nvGrpSpPr>
        <p:grpSpPr>
          <a:xfrm>
            <a:off x="1763688" y="4365104"/>
            <a:ext cx="3724622" cy="1844332"/>
            <a:chOff x="1763688" y="4365104"/>
            <a:chExt cx="3724622" cy="1844332"/>
          </a:xfrm>
        </p:grpSpPr>
        <p:sp>
          <p:nvSpPr>
            <p:cNvPr id="30" name="Ovale 29"/>
            <p:cNvSpPr/>
            <p:nvPr/>
          </p:nvSpPr>
          <p:spPr>
            <a:xfrm>
              <a:off x="2230931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AB</a:t>
              </a:r>
              <a:endParaRPr lang="it-IT" sz="1200" dirty="0"/>
            </a:p>
          </p:txBody>
        </p:sp>
        <p:sp>
          <p:nvSpPr>
            <p:cNvPr id="31" name="Ovale 30"/>
            <p:cNvSpPr/>
            <p:nvPr/>
          </p:nvSpPr>
          <p:spPr>
            <a:xfrm>
              <a:off x="3872445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BCD</a:t>
              </a:r>
              <a:endParaRPr lang="it-IT" sz="1200" dirty="0"/>
            </a:p>
          </p:txBody>
        </p:sp>
        <p:cxnSp>
          <p:nvCxnSpPr>
            <p:cNvPr id="32" name="Connettore 1 31"/>
            <p:cNvCxnSpPr>
              <a:stCxn id="30" idx="6"/>
              <a:endCxn id="31" idx="2"/>
            </p:cNvCxnSpPr>
            <p:nvPr/>
          </p:nvCxnSpPr>
          <p:spPr>
            <a:xfrm>
              <a:off x="2950931" y="4725104"/>
              <a:ext cx="9215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ttangolo 34"/>
            <p:cNvSpPr/>
            <p:nvPr/>
          </p:nvSpPr>
          <p:spPr>
            <a:xfrm>
              <a:off x="4861250" y="537321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>
              <a:stCxn id="31" idx="5"/>
              <a:endCxn id="35" idx="0"/>
            </p:cNvCxnSpPr>
            <p:nvPr/>
          </p:nvCxnSpPr>
          <p:spPr>
            <a:xfrm>
              <a:off x="4487003" y="4979662"/>
              <a:ext cx="446255" cy="393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ttangolo 39"/>
            <p:cNvSpPr/>
            <p:nvPr/>
          </p:nvSpPr>
          <p:spPr>
            <a:xfrm>
              <a:off x="4379108" y="568543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>
              <a:stCxn id="31" idx="4"/>
              <a:endCxn id="40" idx="0"/>
            </p:cNvCxnSpPr>
            <p:nvPr/>
          </p:nvCxnSpPr>
          <p:spPr>
            <a:xfrm>
              <a:off x="4232445" y="5085104"/>
              <a:ext cx="218671" cy="60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ttangolo 44"/>
            <p:cNvSpPr/>
            <p:nvPr/>
          </p:nvSpPr>
          <p:spPr>
            <a:xfrm>
              <a:off x="2121226" y="557666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6" name="Connettore 1 45"/>
            <p:cNvCxnSpPr>
              <a:stCxn id="30" idx="3"/>
              <a:endCxn id="45" idx="0"/>
            </p:cNvCxnSpPr>
            <p:nvPr/>
          </p:nvCxnSpPr>
          <p:spPr>
            <a:xfrm flipH="1">
              <a:off x="2193234" y="4979662"/>
              <a:ext cx="143139" cy="597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tangolo 47"/>
                <p:cNvSpPr/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8" name="Rettangolo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ttangolo 48"/>
                <p:cNvSpPr/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𝐵𝐶𝐷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Rettangolo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tangolo 49"/>
                <p:cNvSpPr/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0" name="Rettangolo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890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2130258" y="586801"/>
            <a:ext cx="3724622" cy="1844332"/>
            <a:chOff x="1763688" y="4365104"/>
            <a:chExt cx="3724622" cy="1844332"/>
          </a:xfrm>
        </p:grpSpPr>
        <p:sp>
          <p:nvSpPr>
            <p:cNvPr id="5" name="Ovale 4"/>
            <p:cNvSpPr/>
            <p:nvPr/>
          </p:nvSpPr>
          <p:spPr>
            <a:xfrm>
              <a:off x="2230931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AB:I</a:t>
              </a:r>
              <a:endParaRPr lang="it-IT" sz="12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3872445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BCD:II</a:t>
              </a:r>
              <a:endParaRPr lang="it-IT" sz="1200" dirty="0"/>
            </a:p>
          </p:txBody>
        </p:sp>
        <p:cxnSp>
          <p:nvCxnSpPr>
            <p:cNvPr id="7" name="Connettore 1 6"/>
            <p:cNvCxnSpPr>
              <a:stCxn id="5" idx="6"/>
              <a:endCxn id="6" idx="2"/>
            </p:cNvCxnSpPr>
            <p:nvPr/>
          </p:nvCxnSpPr>
          <p:spPr>
            <a:xfrm>
              <a:off x="2950931" y="4725104"/>
              <a:ext cx="9215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tangolo 7"/>
            <p:cNvSpPr/>
            <p:nvPr/>
          </p:nvSpPr>
          <p:spPr>
            <a:xfrm>
              <a:off x="4861250" y="537321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1 8"/>
            <p:cNvCxnSpPr>
              <a:stCxn id="6" idx="5"/>
              <a:endCxn id="8" idx="0"/>
            </p:cNvCxnSpPr>
            <p:nvPr/>
          </p:nvCxnSpPr>
          <p:spPr>
            <a:xfrm>
              <a:off x="4487003" y="4979662"/>
              <a:ext cx="446255" cy="393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ttangolo 9"/>
            <p:cNvSpPr/>
            <p:nvPr/>
          </p:nvSpPr>
          <p:spPr>
            <a:xfrm>
              <a:off x="4379108" y="568543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1 10"/>
            <p:cNvCxnSpPr>
              <a:stCxn id="6" idx="4"/>
              <a:endCxn id="10" idx="0"/>
            </p:cNvCxnSpPr>
            <p:nvPr/>
          </p:nvCxnSpPr>
          <p:spPr>
            <a:xfrm>
              <a:off x="4232445" y="5085104"/>
              <a:ext cx="218671" cy="60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ttangolo 11"/>
            <p:cNvSpPr/>
            <p:nvPr/>
          </p:nvSpPr>
          <p:spPr>
            <a:xfrm>
              <a:off x="2121226" y="557666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/>
            <p:cNvCxnSpPr>
              <a:stCxn id="5" idx="3"/>
              <a:endCxn id="12" idx="0"/>
            </p:cNvCxnSpPr>
            <p:nvPr/>
          </p:nvCxnSpPr>
          <p:spPr>
            <a:xfrm flipH="1">
              <a:off x="2193234" y="4979662"/>
              <a:ext cx="143139" cy="597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ttangolo 14"/>
                <p:cNvSpPr/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𝐵𝐶𝐷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" name="Rettangolo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tangolo 15"/>
                <p:cNvSpPr/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Rettango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Figura a mano libera 16"/>
          <p:cNvSpPr/>
          <p:nvPr/>
        </p:nvSpPr>
        <p:spPr>
          <a:xfrm>
            <a:off x="2957501" y="175582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 flipH="1" flipV="1">
            <a:off x="2957501" y="1281600"/>
            <a:ext cx="1546947" cy="405464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/>
              <p:cNvSpPr/>
              <p:nvPr/>
            </p:nvSpPr>
            <p:spPr>
              <a:xfrm>
                <a:off x="3154491" y="1691516"/>
                <a:ext cx="1057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𝐼𝐼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91" y="1691516"/>
                <a:ext cx="105746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/>
              <p:cNvSpPr/>
              <p:nvPr/>
            </p:nvSpPr>
            <p:spPr>
              <a:xfrm>
                <a:off x="1979712" y="179348"/>
                <a:ext cx="1057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9348"/>
                <a:ext cx="105746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910297"/>
                  </p:ext>
                </p:extLst>
              </p:nvPr>
            </p:nvGraphicFramePr>
            <p:xfrm>
              <a:off x="719044" y="3212976"/>
              <a:ext cx="18325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75971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858976"/>
                  </p:ext>
                </p:extLst>
              </p:nvPr>
            </p:nvGraphicFramePr>
            <p:xfrm>
              <a:off x="719044" y="3212976"/>
              <a:ext cx="18325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75971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41600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3" name="Connettore 2 22"/>
          <p:cNvCxnSpPr/>
          <p:nvPr/>
        </p:nvCxnSpPr>
        <p:spPr>
          <a:xfrm>
            <a:off x="2759084" y="4149080"/>
            <a:ext cx="1019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3923928" y="3806233"/>
                <a:ext cx="2133469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806233"/>
                <a:ext cx="2133469" cy="5588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/>
          <p:cNvCxnSpPr/>
          <p:nvPr/>
        </p:nvCxnSpPr>
        <p:spPr>
          <a:xfrm>
            <a:off x="6057397" y="4085668"/>
            <a:ext cx="1019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7076571" y="39082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Ininfluente!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2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2130258" y="586801"/>
            <a:ext cx="3724622" cy="1844332"/>
            <a:chOff x="1763688" y="4365104"/>
            <a:chExt cx="3724622" cy="1844332"/>
          </a:xfrm>
        </p:grpSpPr>
        <p:sp>
          <p:nvSpPr>
            <p:cNvPr id="5" name="Ovale 4"/>
            <p:cNvSpPr/>
            <p:nvPr/>
          </p:nvSpPr>
          <p:spPr>
            <a:xfrm>
              <a:off x="2230931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AB:I</a:t>
              </a:r>
              <a:endParaRPr lang="it-IT" sz="12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3872445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BCD:II</a:t>
              </a:r>
              <a:endParaRPr lang="it-IT" sz="1200" dirty="0"/>
            </a:p>
          </p:txBody>
        </p:sp>
        <p:cxnSp>
          <p:nvCxnSpPr>
            <p:cNvPr id="7" name="Connettore 1 6"/>
            <p:cNvCxnSpPr>
              <a:stCxn id="5" idx="6"/>
              <a:endCxn id="6" idx="2"/>
            </p:cNvCxnSpPr>
            <p:nvPr/>
          </p:nvCxnSpPr>
          <p:spPr>
            <a:xfrm>
              <a:off x="2950931" y="4725104"/>
              <a:ext cx="9215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tangolo 7"/>
            <p:cNvSpPr/>
            <p:nvPr/>
          </p:nvSpPr>
          <p:spPr>
            <a:xfrm>
              <a:off x="4861250" y="537321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1 8"/>
            <p:cNvCxnSpPr>
              <a:stCxn id="6" idx="5"/>
              <a:endCxn id="8" idx="0"/>
            </p:cNvCxnSpPr>
            <p:nvPr/>
          </p:nvCxnSpPr>
          <p:spPr>
            <a:xfrm>
              <a:off x="4487003" y="4979662"/>
              <a:ext cx="446255" cy="393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ttangolo 9"/>
            <p:cNvSpPr/>
            <p:nvPr/>
          </p:nvSpPr>
          <p:spPr>
            <a:xfrm>
              <a:off x="4379108" y="568543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1 10"/>
            <p:cNvCxnSpPr>
              <a:stCxn id="6" idx="4"/>
              <a:endCxn id="10" idx="0"/>
            </p:cNvCxnSpPr>
            <p:nvPr/>
          </p:nvCxnSpPr>
          <p:spPr>
            <a:xfrm>
              <a:off x="4232445" y="5085104"/>
              <a:ext cx="218671" cy="60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ttangolo 11"/>
            <p:cNvSpPr/>
            <p:nvPr/>
          </p:nvSpPr>
          <p:spPr>
            <a:xfrm>
              <a:off x="2121226" y="557666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/>
            <p:cNvCxnSpPr>
              <a:stCxn id="5" idx="3"/>
              <a:endCxn id="12" idx="0"/>
            </p:cNvCxnSpPr>
            <p:nvPr/>
          </p:nvCxnSpPr>
          <p:spPr>
            <a:xfrm flipH="1">
              <a:off x="2193234" y="4979662"/>
              <a:ext cx="143139" cy="597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ttangolo 14"/>
                <p:cNvSpPr/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𝐵𝐶𝐷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" name="Rettangolo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tangolo 15"/>
                <p:cNvSpPr/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Rettango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Figura a mano libera 16"/>
          <p:cNvSpPr/>
          <p:nvPr/>
        </p:nvSpPr>
        <p:spPr>
          <a:xfrm>
            <a:off x="2957501" y="175582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 flipH="1" flipV="1">
            <a:off x="2957501" y="1281600"/>
            <a:ext cx="1546947" cy="405464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/>
              <p:cNvSpPr/>
              <p:nvPr/>
            </p:nvSpPr>
            <p:spPr>
              <a:xfrm>
                <a:off x="3154491" y="1691516"/>
                <a:ext cx="1057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𝐼𝐼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91" y="1691516"/>
                <a:ext cx="105746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/>
              <p:cNvSpPr/>
              <p:nvPr/>
            </p:nvSpPr>
            <p:spPr>
              <a:xfrm>
                <a:off x="1979712" y="179348"/>
                <a:ext cx="1057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9348"/>
                <a:ext cx="105746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088308"/>
                  </p:ext>
                </p:extLst>
              </p:nvPr>
            </p:nvGraphicFramePr>
            <p:xfrm>
              <a:off x="264093" y="2755736"/>
              <a:ext cx="532372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517"/>
                    <a:gridCol w="562976"/>
                    <a:gridCol w="562976"/>
                    <a:gridCol w="742451"/>
                    <a:gridCol w="742451"/>
                    <a:gridCol w="742451"/>
                    <a:gridCol w="742451"/>
                    <a:gridCol w="74245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𝑪𝑫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146137"/>
                  </p:ext>
                </p:extLst>
              </p:nvPr>
            </p:nvGraphicFramePr>
            <p:xfrm>
              <a:off x="264093" y="2755736"/>
              <a:ext cx="532372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517"/>
                    <a:gridCol w="562976"/>
                    <a:gridCol w="562976"/>
                    <a:gridCol w="742451"/>
                    <a:gridCol w="742451"/>
                    <a:gridCol w="742451"/>
                    <a:gridCol w="742451"/>
                    <a:gridCol w="74245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19008" t="-8197" r="-403306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16393" t="-8197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416393" t="-8197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16393" t="-8197" r="-1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616393" t="-8197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16393" t="-108197" r="-100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16393" t="-80655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5" name="Connettore 2 24"/>
          <p:cNvCxnSpPr/>
          <p:nvPr/>
        </p:nvCxnSpPr>
        <p:spPr>
          <a:xfrm flipV="1">
            <a:off x="5712945" y="1398136"/>
            <a:ext cx="299215" cy="145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/>
              <p:cNvSpPr/>
              <p:nvPr/>
            </p:nvSpPr>
            <p:spPr>
              <a:xfrm>
                <a:off x="5364088" y="746053"/>
                <a:ext cx="3717364" cy="594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/>
                                  </a:rPr>
                                  <m:t>α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746053"/>
                <a:ext cx="3717364" cy="5947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ttore 2 28"/>
          <p:cNvCxnSpPr>
            <a:endCxn id="30" idx="1"/>
          </p:cNvCxnSpPr>
          <p:nvPr/>
        </p:nvCxnSpPr>
        <p:spPr>
          <a:xfrm flipV="1">
            <a:off x="5712945" y="2291990"/>
            <a:ext cx="562407" cy="99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/>
              <p:cNvSpPr/>
              <p:nvPr/>
            </p:nvSpPr>
            <p:spPr>
              <a:xfrm>
                <a:off x="6275352" y="1979532"/>
                <a:ext cx="2545120" cy="624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/>
                                  </a:rPr>
                                  <m:t>+3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Rettango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52" y="1979532"/>
                <a:ext cx="2545120" cy="6249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2 32"/>
          <p:cNvCxnSpPr>
            <a:endCxn id="34" idx="1"/>
          </p:cNvCxnSpPr>
          <p:nvPr/>
        </p:nvCxnSpPr>
        <p:spPr>
          <a:xfrm flipV="1">
            <a:off x="5712945" y="3950492"/>
            <a:ext cx="678600" cy="12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/>
              <p:cNvSpPr/>
              <p:nvPr/>
            </p:nvSpPr>
            <p:spPr>
              <a:xfrm>
                <a:off x="6391545" y="3645024"/>
                <a:ext cx="276274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i="1">
                              <a:latin typeface="Cambria Math"/>
                            </a:rPr>
                            <m:t>|</m:t>
                          </m:r>
                          <m:r>
                            <a:rPr lang="it-IT" i="1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latin typeface="Cambria Math"/>
                                  </a:rPr>
                                  <m:t>α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545" y="3645024"/>
                <a:ext cx="2762744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9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2130258" y="586801"/>
            <a:ext cx="3724622" cy="1844332"/>
            <a:chOff x="1763688" y="4365104"/>
            <a:chExt cx="3724622" cy="1844332"/>
          </a:xfrm>
        </p:grpSpPr>
        <p:sp>
          <p:nvSpPr>
            <p:cNvPr id="5" name="Ovale 4"/>
            <p:cNvSpPr/>
            <p:nvPr/>
          </p:nvSpPr>
          <p:spPr>
            <a:xfrm>
              <a:off x="2230931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AB:I</a:t>
              </a:r>
              <a:endParaRPr lang="it-IT" sz="12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3872445" y="436510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BCD:II</a:t>
              </a:r>
              <a:endParaRPr lang="it-IT" sz="1200" dirty="0"/>
            </a:p>
          </p:txBody>
        </p:sp>
        <p:cxnSp>
          <p:nvCxnSpPr>
            <p:cNvPr id="7" name="Connettore 1 6"/>
            <p:cNvCxnSpPr>
              <a:stCxn id="5" idx="6"/>
              <a:endCxn id="6" idx="2"/>
            </p:cNvCxnSpPr>
            <p:nvPr/>
          </p:nvCxnSpPr>
          <p:spPr>
            <a:xfrm>
              <a:off x="2950931" y="4725104"/>
              <a:ext cx="9215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tangolo 7"/>
            <p:cNvSpPr/>
            <p:nvPr/>
          </p:nvSpPr>
          <p:spPr>
            <a:xfrm>
              <a:off x="4861250" y="537321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1 8"/>
            <p:cNvCxnSpPr>
              <a:stCxn id="6" idx="5"/>
              <a:endCxn id="8" idx="0"/>
            </p:cNvCxnSpPr>
            <p:nvPr/>
          </p:nvCxnSpPr>
          <p:spPr>
            <a:xfrm>
              <a:off x="4487003" y="4979662"/>
              <a:ext cx="446255" cy="393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ttangolo 9"/>
            <p:cNvSpPr/>
            <p:nvPr/>
          </p:nvSpPr>
          <p:spPr>
            <a:xfrm>
              <a:off x="4379108" y="568543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1 10"/>
            <p:cNvCxnSpPr>
              <a:stCxn id="6" idx="4"/>
              <a:endCxn id="10" idx="0"/>
            </p:cNvCxnSpPr>
            <p:nvPr/>
          </p:nvCxnSpPr>
          <p:spPr>
            <a:xfrm>
              <a:off x="4232445" y="5085104"/>
              <a:ext cx="218671" cy="600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ttangolo 11"/>
            <p:cNvSpPr/>
            <p:nvPr/>
          </p:nvSpPr>
          <p:spPr>
            <a:xfrm>
              <a:off x="2121226" y="557666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/>
            <p:cNvCxnSpPr>
              <a:stCxn id="5" idx="3"/>
              <a:endCxn id="12" idx="0"/>
            </p:cNvCxnSpPr>
            <p:nvPr/>
          </p:nvCxnSpPr>
          <p:spPr>
            <a:xfrm flipH="1">
              <a:off x="2193234" y="4979662"/>
              <a:ext cx="143139" cy="597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189" y="5445224"/>
                  <a:ext cx="53412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ttangolo 14"/>
                <p:cNvSpPr/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𝐵𝐶𝐷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" name="Rettangolo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009" y="5840104"/>
                  <a:ext cx="7505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tangolo 15"/>
                <p:cNvSpPr/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Rettango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661248"/>
                  <a:ext cx="6288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Figura a mano libera 16"/>
          <p:cNvSpPr/>
          <p:nvPr/>
        </p:nvSpPr>
        <p:spPr>
          <a:xfrm>
            <a:off x="2957501" y="175582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 flipH="1" flipV="1">
            <a:off x="2957501" y="1281600"/>
            <a:ext cx="1546947" cy="405464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/>
              <p:cNvSpPr/>
              <p:nvPr/>
            </p:nvSpPr>
            <p:spPr>
              <a:xfrm>
                <a:off x="3154491" y="1691516"/>
                <a:ext cx="1057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𝐼𝐼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91" y="1691516"/>
                <a:ext cx="105746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/>
              <p:cNvSpPr/>
              <p:nvPr/>
            </p:nvSpPr>
            <p:spPr>
              <a:xfrm>
                <a:off x="1979712" y="179348"/>
                <a:ext cx="1057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𝐼𝐼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9348"/>
                <a:ext cx="105746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784144"/>
                  </p:ext>
                </p:extLst>
              </p:nvPr>
            </p:nvGraphicFramePr>
            <p:xfrm>
              <a:off x="719044" y="3212976"/>
              <a:ext cx="320488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001"/>
                    <a:gridCol w="550782"/>
                    <a:gridCol w="726367"/>
                    <a:gridCol w="660646"/>
                    <a:gridCol w="79208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𝐼𝐼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α</m:t>
                              </m:r>
                            </m:oMath>
                          </a14:m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β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β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</a:rPr>
                                  <m:t>β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/>
                                </a:rPr>
                                <m:t>β</m:t>
                              </m:r>
                            </m:oMath>
                          </a14:m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639782"/>
                  </p:ext>
                </p:extLst>
              </p:nvPr>
            </p:nvGraphicFramePr>
            <p:xfrm>
              <a:off x="719044" y="3212976"/>
              <a:ext cx="320488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5001"/>
                    <a:gridCol w="550782"/>
                    <a:gridCol w="726367"/>
                    <a:gridCol w="660646"/>
                    <a:gridCol w="79208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40833" t="-8197" r="-19833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7593" t="-8197" r="-1203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5385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7593" t="-108197" r="-12037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5385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7593" t="-211667" r="-12037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5385" t="-211667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7593" t="-306557" r="-120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5385" t="-3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67593" t="-406557" r="-120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5385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3" name="Connettore 2 22"/>
          <p:cNvCxnSpPr/>
          <p:nvPr/>
        </p:nvCxnSpPr>
        <p:spPr>
          <a:xfrm>
            <a:off x="4072630" y="4119759"/>
            <a:ext cx="1019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5237474" y="3776912"/>
                <a:ext cx="2519729" cy="661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</a:rPr>
                        <m:t>|</m:t>
                      </m:r>
                      <m:r>
                        <a:rPr lang="it-IT" b="0" i="1" smtClean="0">
                          <a:latin typeface="Cambria Math"/>
                        </a:rPr>
                        <m:t>𝐸</m:t>
                      </m:r>
                      <m:r>
                        <a:rPr lang="it-IT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  <m:r>
                                  <a:rPr lang="it-IT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  <m:r>
                                  <a:rPr lang="it-IT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dirty="0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474" y="3776912"/>
                <a:ext cx="2519729" cy="6618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8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4, graph_4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24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618414"/>
                  </p:ext>
                </p:extLst>
              </p:nvPr>
            </p:nvGraphicFramePr>
            <p:xfrm>
              <a:off x="111129" y="278092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618414"/>
                  </p:ext>
                </p:extLst>
              </p:nvPr>
            </p:nvGraphicFramePr>
            <p:xfrm>
              <a:off x="111129" y="278092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038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287304"/>
                  </p:ext>
                </p:extLst>
              </p:nvPr>
            </p:nvGraphicFramePr>
            <p:xfrm>
              <a:off x="4932040" y="278092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287304"/>
                  </p:ext>
                </p:extLst>
              </p:nvPr>
            </p:nvGraphicFramePr>
            <p:xfrm>
              <a:off x="4932040" y="278092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6038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9437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9437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9437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4" name="Gruppo 23"/>
          <p:cNvGrpSpPr/>
          <p:nvPr/>
        </p:nvGrpSpPr>
        <p:grpSpPr>
          <a:xfrm>
            <a:off x="251520" y="59574"/>
            <a:ext cx="6408712" cy="2505330"/>
            <a:chOff x="323528" y="725648"/>
            <a:chExt cx="6408712" cy="2505330"/>
          </a:xfrm>
        </p:grpSpPr>
        <p:grpSp>
          <p:nvGrpSpPr>
            <p:cNvPr id="13" name="Gruppo 12"/>
            <p:cNvGrpSpPr/>
            <p:nvPr/>
          </p:nvGrpSpPr>
          <p:grpSpPr>
            <a:xfrm>
              <a:off x="323528" y="725648"/>
              <a:ext cx="2232248" cy="2505330"/>
              <a:chOff x="323528" y="725648"/>
              <a:chExt cx="2232248" cy="2505330"/>
            </a:xfrm>
          </p:grpSpPr>
          <p:grpSp>
            <p:nvGrpSpPr>
              <p:cNvPr id="21" name="Gruppo 20"/>
              <p:cNvGrpSpPr/>
              <p:nvPr/>
            </p:nvGrpSpPr>
            <p:grpSpPr>
              <a:xfrm>
                <a:off x="323528" y="725648"/>
                <a:ext cx="2181448" cy="2092551"/>
                <a:chOff x="323528" y="725648"/>
                <a:chExt cx="2181448" cy="2092551"/>
              </a:xfrm>
            </p:grpSpPr>
            <p:sp>
              <p:nvSpPr>
                <p:cNvPr id="4" name="Ovale 3"/>
                <p:cNvSpPr/>
                <p:nvPr/>
              </p:nvSpPr>
              <p:spPr>
                <a:xfrm>
                  <a:off x="323528" y="725648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A</a:t>
                  </a:r>
                </a:p>
              </p:txBody>
            </p:sp>
            <p:sp>
              <p:nvSpPr>
                <p:cNvPr id="5" name="Ovale 4"/>
                <p:cNvSpPr/>
                <p:nvPr/>
              </p:nvSpPr>
              <p:spPr>
                <a:xfrm>
                  <a:off x="1763688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12" name="Gruppo 11"/>
                <p:cNvGrpSpPr/>
                <p:nvPr/>
              </p:nvGrpSpPr>
              <p:grpSpPr>
                <a:xfrm>
                  <a:off x="938155" y="1309543"/>
                  <a:ext cx="1566821" cy="1508656"/>
                  <a:chOff x="938155" y="1309543"/>
                  <a:chExt cx="1566821" cy="1508656"/>
                </a:xfrm>
              </p:grpSpPr>
              <p:grpSp>
                <p:nvGrpSpPr>
                  <p:cNvPr id="9" name="Gruppo 8"/>
                  <p:cNvGrpSpPr/>
                  <p:nvPr/>
                </p:nvGrpSpPr>
                <p:grpSpPr>
                  <a:xfrm>
                    <a:off x="938155" y="1309543"/>
                    <a:ext cx="930986" cy="383434"/>
                    <a:chOff x="938155" y="1309543"/>
                    <a:chExt cx="930986" cy="383434"/>
                  </a:xfrm>
                </p:grpSpPr>
                <p:cxnSp>
                  <p:nvCxnSpPr>
                    <p:cNvPr id="7" name="Connettore 1 6"/>
                    <p:cNvCxnSpPr>
                      <a:stCxn id="4" idx="5"/>
                      <a:endCxn id="5" idx="1"/>
                    </p:cNvCxnSpPr>
                    <p:nvPr/>
                  </p:nvCxnSpPr>
                  <p:spPr>
                    <a:xfrm>
                      <a:off x="938155" y="1309543"/>
                      <a:ext cx="930986" cy="3834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ttangolo 7"/>
                    <p:cNvSpPr/>
                    <p:nvPr/>
                  </p:nvSpPr>
                  <p:spPr>
                    <a:xfrm>
                      <a:off x="1295636" y="1398254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CasellaDiTesto 10"/>
                      <p:cNvSpPr txBox="1"/>
                      <p:nvPr/>
                    </p:nvSpPr>
                    <p:spPr>
                      <a:xfrm>
                        <a:off x="1064816" y="2448867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>
                  <p:sp>
                    <p:nvSpPr>
                      <p:cNvPr id="11" name="CasellaDiTesto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4816" y="2448867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2" name="Ovale 31"/>
              <p:cNvSpPr/>
              <p:nvPr/>
            </p:nvSpPr>
            <p:spPr>
              <a:xfrm>
                <a:off x="323528" y="2546902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CasellaDiTesto 41"/>
                  <p:cNvSpPr txBox="1"/>
                  <p:nvPr/>
                </p:nvSpPr>
                <p:spPr>
                  <a:xfrm>
                    <a:off x="1115616" y="1061446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2" name="CasellaDiTes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616" y="1061446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uppo 9"/>
              <p:cNvGrpSpPr/>
              <p:nvPr/>
            </p:nvGrpSpPr>
            <p:grpSpPr>
              <a:xfrm>
                <a:off x="938155" y="2176691"/>
                <a:ext cx="930986" cy="470392"/>
                <a:chOff x="938155" y="2176691"/>
                <a:chExt cx="930986" cy="470392"/>
              </a:xfrm>
            </p:grpSpPr>
            <p:sp>
              <p:nvSpPr>
                <p:cNvPr id="35" name="Rettangolo 34"/>
                <p:cNvSpPr/>
                <p:nvPr/>
              </p:nvSpPr>
              <p:spPr>
                <a:xfrm>
                  <a:off x="1295636" y="236110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5" name="Connettore 1 44"/>
                <p:cNvCxnSpPr>
                  <a:stCxn id="5" idx="3"/>
                  <a:endCxn id="32" idx="7"/>
                </p:cNvCxnSpPr>
                <p:nvPr/>
              </p:nvCxnSpPr>
              <p:spPr>
                <a:xfrm flipH="1">
                  <a:off x="938155" y="2176691"/>
                  <a:ext cx="930986" cy="4703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Ovale 40"/>
            <p:cNvSpPr/>
            <p:nvPr/>
          </p:nvSpPr>
          <p:spPr>
            <a:xfrm>
              <a:off x="3851920" y="1592796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2411760" y="198884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𝐵𝐷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𝐷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988840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ttangolo 43"/>
            <p:cNvSpPr/>
            <p:nvPr/>
          </p:nvSpPr>
          <p:spPr>
            <a:xfrm>
              <a:off x="2947806" y="186282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1 52"/>
            <p:cNvCxnSpPr>
              <a:stCxn id="5" idx="6"/>
              <a:endCxn id="41" idx="2"/>
            </p:cNvCxnSpPr>
            <p:nvPr/>
          </p:nvCxnSpPr>
          <p:spPr>
            <a:xfrm>
              <a:off x="2483768" y="193483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e 63"/>
            <p:cNvSpPr/>
            <p:nvPr/>
          </p:nvSpPr>
          <p:spPr>
            <a:xfrm>
              <a:off x="6012160" y="1583504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4"/>
                <p:cNvSpPr txBox="1"/>
                <p:nvPr/>
              </p:nvSpPr>
              <p:spPr>
                <a:xfrm>
                  <a:off x="4572000" y="197954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𝐷𝐸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𝐷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𝐸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5" name="CasellaDiTes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979548"/>
                  <a:ext cx="14401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ttangolo 65"/>
            <p:cNvSpPr/>
            <p:nvPr/>
          </p:nvSpPr>
          <p:spPr>
            <a:xfrm>
              <a:off x="5108046" y="1853534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7" name="Connettore 1 66"/>
            <p:cNvCxnSpPr>
              <a:stCxn id="41" idx="6"/>
              <a:endCxn id="64" idx="2"/>
            </p:cNvCxnSpPr>
            <p:nvPr/>
          </p:nvCxnSpPr>
          <p:spPr>
            <a:xfrm flipV="1">
              <a:off x="4572000" y="1925542"/>
              <a:ext cx="1440160" cy="9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ella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458911"/>
                  </p:ext>
                </p:extLst>
              </p:nvPr>
            </p:nvGraphicFramePr>
            <p:xfrm>
              <a:off x="107504" y="48151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𝑩𝑫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γ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𝑩𝑫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γ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γ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ella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458911"/>
                  </p:ext>
                </p:extLst>
              </p:nvPr>
            </p:nvGraphicFramePr>
            <p:xfrm>
              <a:off x="107504" y="48151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6981" t="-8197" r="-33490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79944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79944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79944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265632"/>
                  </p:ext>
                </p:extLst>
              </p:nvPr>
            </p:nvGraphicFramePr>
            <p:xfrm>
              <a:off x="4928415" y="48151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𝑫𝑬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𝑫𝑬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ε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𝑫𝑬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ε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ε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ella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265632"/>
                  </p:ext>
                </p:extLst>
              </p:nvPr>
            </p:nvGraphicFramePr>
            <p:xfrm>
              <a:off x="4928415" y="48151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038" t="-8197" r="-3358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79437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79437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79437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7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o 66"/>
          <p:cNvGrpSpPr/>
          <p:nvPr/>
        </p:nvGrpSpPr>
        <p:grpSpPr>
          <a:xfrm>
            <a:off x="251600" y="1196832"/>
            <a:ext cx="8568872" cy="4320400"/>
            <a:chOff x="179512" y="476672"/>
            <a:chExt cx="8568872" cy="4320400"/>
          </a:xfrm>
        </p:grpSpPr>
        <p:sp>
          <p:nvSpPr>
            <p:cNvPr id="4" name="Ovale 3"/>
            <p:cNvSpPr/>
            <p:nvPr/>
          </p:nvSpPr>
          <p:spPr>
            <a:xfrm>
              <a:off x="179512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v1</a:t>
              </a:r>
              <a:endParaRPr lang="it-IT" sz="12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2170966" y="184482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v2</a:t>
              </a:r>
              <a:endParaRPr lang="it-IT" sz="12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349188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v4</a:t>
              </a:r>
              <a:endParaRPr lang="it-IT" sz="1200" dirty="0"/>
            </a:p>
          </p:txBody>
        </p:sp>
        <p:sp>
          <p:nvSpPr>
            <p:cNvPr id="7" name="Ovale 6"/>
            <p:cNvSpPr/>
            <p:nvPr/>
          </p:nvSpPr>
          <p:spPr>
            <a:xfrm>
              <a:off x="3491880" y="3068960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v3</a:t>
              </a:r>
              <a:endParaRPr lang="it-IT" sz="1200" dirty="0"/>
            </a:p>
          </p:txBody>
        </p:sp>
        <p:sp>
          <p:nvSpPr>
            <p:cNvPr id="8" name="Ovale 7"/>
            <p:cNvSpPr/>
            <p:nvPr/>
          </p:nvSpPr>
          <p:spPr>
            <a:xfrm>
              <a:off x="493204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v5</a:t>
              </a:r>
              <a:endParaRPr lang="it-IT" sz="1200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6372200" y="4766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v6</a:t>
              </a:r>
              <a:endParaRPr lang="it-IT" sz="1200" dirty="0"/>
            </a:p>
          </p:txBody>
        </p:sp>
        <p:sp>
          <p:nvSpPr>
            <p:cNvPr id="10" name="Ovale 9"/>
            <p:cNvSpPr/>
            <p:nvPr/>
          </p:nvSpPr>
          <p:spPr>
            <a:xfrm>
              <a:off x="7452320" y="193921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v7</a:t>
              </a:r>
              <a:endParaRPr lang="it-IT" sz="1200" dirty="0"/>
            </a:p>
          </p:txBody>
        </p:sp>
        <p:sp>
          <p:nvSpPr>
            <p:cNvPr id="11" name="Ovale 10"/>
            <p:cNvSpPr/>
            <p:nvPr/>
          </p:nvSpPr>
          <p:spPr>
            <a:xfrm>
              <a:off x="8028384" y="4077072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v8</a:t>
              </a:r>
              <a:endParaRPr lang="it-IT" sz="1200" dirty="0"/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899512" y="2155202"/>
              <a:ext cx="1271454" cy="144016"/>
              <a:chOff x="1179477" y="3680101"/>
              <a:chExt cx="1271454" cy="144016"/>
            </a:xfrm>
          </p:grpSpPr>
          <p:sp>
            <p:nvSpPr>
              <p:cNvPr id="13" name="Rettangolo 1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" name="Connettore 1 13"/>
              <p:cNvCxnSpPr>
                <a:stCxn id="4" idx="6"/>
                <a:endCxn id="5" idx="2"/>
              </p:cNvCxnSpPr>
              <p:nvPr/>
            </p:nvCxnSpPr>
            <p:spPr>
              <a:xfrm>
                <a:off x="1179477" y="3729723"/>
                <a:ext cx="12714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/>
            <p:cNvGrpSpPr/>
            <p:nvPr/>
          </p:nvGrpSpPr>
          <p:grpSpPr>
            <a:xfrm>
              <a:off x="2785524" y="1091230"/>
              <a:ext cx="811798" cy="859036"/>
              <a:chOff x="1794035" y="3358555"/>
              <a:chExt cx="811798" cy="859036"/>
            </a:xfrm>
          </p:grpSpPr>
          <p:sp>
            <p:nvSpPr>
              <p:cNvPr id="18" name="Rettangolo 17"/>
              <p:cNvSpPr/>
              <p:nvPr/>
            </p:nvSpPr>
            <p:spPr>
              <a:xfrm>
                <a:off x="2152771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" name="Connettore 1 18"/>
              <p:cNvCxnSpPr>
                <a:stCxn id="5" idx="7"/>
                <a:endCxn id="6" idx="3"/>
              </p:cNvCxnSpPr>
              <p:nvPr/>
            </p:nvCxnSpPr>
            <p:spPr>
              <a:xfrm flipV="1">
                <a:off x="1794035" y="3358555"/>
                <a:ext cx="811798" cy="8590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o 19"/>
            <p:cNvGrpSpPr/>
            <p:nvPr/>
          </p:nvGrpSpPr>
          <p:grpSpPr>
            <a:xfrm>
              <a:off x="2785524" y="2459382"/>
              <a:ext cx="811798" cy="715020"/>
              <a:chOff x="1469431" y="3286547"/>
              <a:chExt cx="811798" cy="715020"/>
            </a:xfrm>
          </p:grpSpPr>
          <p:sp>
            <p:nvSpPr>
              <p:cNvPr id="21" name="Rettangolo 20"/>
              <p:cNvSpPr/>
              <p:nvPr/>
            </p:nvSpPr>
            <p:spPr>
              <a:xfrm>
                <a:off x="1803322" y="3585137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1 21"/>
              <p:cNvCxnSpPr>
                <a:stCxn id="5" idx="5"/>
                <a:endCxn id="7" idx="1"/>
              </p:cNvCxnSpPr>
              <p:nvPr/>
            </p:nvCxnSpPr>
            <p:spPr>
              <a:xfrm>
                <a:off x="1469431" y="3286547"/>
                <a:ext cx="811798" cy="7150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o 22"/>
            <p:cNvGrpSpPr/>
            <p:nvPr/>
          </p:nvGrpSpPr>
          <p:grpSpPr>
            <a:xfrm>
              <a:off x="4106438" y="1091230"/>
              <a:ext cx="931044" cy="953430"/>
              <a:chOff x="1099906" y="3308933"/>
              <a:chExt cx="931044" cy="953430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14764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1 24"/>
              <p:cNvCxnSpPr>
                <a:stCxn id="6" idx="5"/>
                <a:endCxn id="8" idx="1"/>
              </p:cNvCxnSpPr>
              <p:nvPr/>
            </p:nvCxnSpPr>
            <p:spPr>
              <a:xfrm>
                <a:off x="1099906" y="3308933"/>
                <a:ext cx="93104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o 25"/>
            <p:cNvGrpSpPr/>
            <p:nvPr/>
          </p:nvGrpSpPr>
          <p:grpSpPr>
            <a:xfrm>
              <a:off x="3767024" y="1196672"/>
              <a:ext cx="144016" cy="1872288"/>
              <a:chOff x="1743196" y="2851513"/>
              <a:chExt cx="144016" cy="1872288"/>
            </a:xfrm>
          </p:grpSpPr>
          <p:sp>
            <p:nvSpPr>
              <p:cNvPr id="27" name="Rettangolo 26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Connettore 1 27"/>
              <p:cNvCxnSpPr>
                <a:stCxn id="6" idx="4"/>
                <a:endCxn id="7" idx="0"/>
              </p:cNvCxnSpPr>
              <p:nvPr/>
            </p:nvCxnSpPr>
            <p:spPr>
              <a:xfrm>
                <a:off x="1828052" y="2851513"/>
                <a:ext cx="0" cy="18722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o 28"/>
            <p:cNvGrpSpPr/>
            <p:nvPr/>
          </p:nvGrpSpPr>
          <p:grpSpPr>
            <a:xfrm>
              <a:off x="4106438" y="2553776"/>
              <a:ext cx="931044" cy="620626"/>
              <a:chOff x="1074035" y="3403327"/>
              <a:chExt cx="931044" cy="620626"/>
            </a:xfrm>
          </p:grpSpPr>
          <p:sp>
            <p:nvSpPr>
              <p:cNvPr id="30" name="Rettangolo 29"/>
              <p:cNvSpPr/>
              <p:nvPr/>
            </p:nvSpPr>
            <p:spPr>
              <a:xfrm>
                <a:off x="1467549" y="3641632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1 30"/>
              <p:cNvCxnSpPr>
                <a:stCxn id="7" idx="7"/>
                <a:endCxn id="8" idx="3"/>
              </p:cNvCxnSpPr>
              <p:nvPr/>
            </p:nvCxnSpPr>
            <p:spPr>
              <a:xfrm flipV="1">
                <a:off x="1074035" y="3403327"/>
                <a:ext cx="931044" cy="620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o 31"/>
            <p:cNvGrpSpPr/>
            <p:nvPr/>
          </p:nvGrpSpPr>
          <p:grpSpPr>
            <a:xfrm>
              <a:off x="4211880" y="764664"/>
              <a:ext cx="2160320" cy="144016"/>
              <a:chOff x="641629" y="3680101"/>
              <a:chExt cx="2160320" cy="144016"/>
            </a:xfrm>
          </p:grpSpPr>
          <p:sp>
            <p:nvSpPr>
              <p:cNvPr id="33" name="Rettangolo 32"/>
              <p:cNvSpPr/>
              <p:nvPr/>
            </p:nvSpPr>
            <p:spPr>
              <a:xfrm>
                <a:off x="1743196" y="368010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" name="Connettore 1 33"/>
              <p:cNvCxnSpPr>
                <a:stCxn id="6" idx="6"/>
                <a:endCxn id="9" idx="2"/>
              </p:cNvCxnSpPr>
              <p:nvPr/>
            </p:nvCxnSpPr>
            <p:spPr>
              <a:xfrm>
                <a:off x="641629" y="3752109"/>
                <a:ext cx="2160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o 34"/>
            <p:cNvGrpSpPr/>
            <p:nvPr/>
          </p:nvGrpSpPr>
          <p:grpSpPr>
            <a:xfrm>
              <a:off x="6986758" y="1091230"/>
              <a:ext cx="571004" cy="953430"/>
              <a:chOff x="1439368" y="3380941"/>
              <a:chExt cx="571004" cy="953430"/>
            </a:xfrm>
          </p:grpSpPr>
          <p:sp>
            <p:nvSpPr>
              <p:cNvPr id="36" name="Rettangolo 35"/>
              <p:cNvSpPr/>
              <p:nvPr/>
            </p:nvSpPr>
            <p:spPr>
              <a:xfrm>
                <a:off x="1627524" y="3738451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" name="Connettore 1 36"/>
              <p:cNvCxnSpPr>
                <a:stCxn id="9" idx="5"/>
                <a:endCxn id="10" idx="1"/>
              </p:cNvCxnSpPr>
              <p:nvPr/>
            </p:nvCxnSpPr>
            <p:spPr>
              <a:xfrm>
                <a:off x="1439368" y="3380941"/>
                <a:ext cx="571004" cy="9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o 37"/>
            <p:cNvGrpSpPr/>
            <p:nvPr/>
          </p:nvGrpSpPr>
          <p:grpSpPr>
            <a:xfrm>
              <a:off x="5652040" y="2204824"/>
              <a:ext cx="1800280" cy="144016"/>
              <a:chOff x="740377" y="3696599"/>
              <a:chExt cx="1800280" cy="144016"/>
            </a:xfrm>
          </p:grpSpPr>
          <p:sp>
            <p:nvSpPr>
              <p:cNvPr id="39" name="Rettangolo 38"/>
              <p:cNvSpPr/>
              <p:nvPr/>
            </p:nvSpPr>
            <p:spPr>
              <a:xfrm>
                <a:off x="1568509" y="369659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1 39"/>
              <p:cNvCxnSpPr>
                <a:stCxn id="8" idx="6"/>
                <a:endCxn id="10" idx="2"/>
              </p:cNvCxnSpPr>
              <p:nvPr/>
            </p:nvCxnSpPr>
            <p:spPr>
              <a:xfrm>
                <a:off x="740377" y="3790993"/>
                <a:ext cx="18002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o 40"/>
            <p:cNvGrpSpPr/>
            <p:nvPr/>
          </p:nvGrpSpPr>
          <p:grpSpPr>
            <a:xfrm>
              <a:off x="7812320" y="2659218"/>
              <a:ext cx="576064" cy="1417854"/>
              <a:chOff x="1455204" y="3126343"/>
              <a:chExt cx="576064" cy="1417854"/>
            </a:xfrm>
          </p:grpSpPr>
          <p:sp>
            <p:nvSpPr>
              <p:cNvPr id="42" name="Rettangolo 41"/>
              <p:cNvSpPr/>
              <p:nvPr/>
            </p:nvSpPr>
            <p:spPr>
              <a:xfrm>
                <a:off x="1671188" y="3752069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" name="Connettore 1 42"/>
              <p:cNvCxnSpPr>
                <a:stCxn id="10" idx="4"/>
                <a:endCxn id="11" idx="0"/>
              </p:cNvCxnSpPr>
              <p:nvPr/>
            </p:nvCxnSpPr>
            <p:spPr>
              <a:xfrm>
                <a:off x="1455204" y="3126343"/>
                <a:ext cx="576064" cy="14178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Ovale 43"/>
          <p:cNvSpPr/>
          <p:nvPr/>
        </p:nvSpPr>
        <p:spPr>
          <a:xfrm>
            <a:off x="113643" y="2348880"/>
            <a:ext cx="1073981" cy="108135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/>
          <p:cNvSpPr txBox="1"/>
          <p:nvPr/>
        </p:nvSpPr>
        <p:spPr>
          <a:xfrm>
            <a:off x="97337" y="3501008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variable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651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251520" y="59574"/>
            <a:ext cx="6408712" cy="2505330"/>
            <a:chOff x="323528" y="725648"/>
            <a:chExt cx="6408712" cy="2505330"/>
          </a:xfrm>
        </p:grpSpPr>
        <p:grpSp>
          <p:nvGrpSpPr>
            <p:cNvPr id="13" name="Gruppo 12"/>
            <p:cNvGrpSpPr/>
            <p:nvPr/>
          </p:nvGrpSpPr>
          <p:grpSpPr>
            <a:xfrm>
              <a:off x="323528" y="725648"/>
              <a:ext cx="2232248" cy="2505330"/>
              <a:chOff x="323528" y="725648"/>
              <a:chExt cx="2232248" cy="2505330"/>
            </a:xfrm>
          </p:grpSpPr>
          <p:grpSp>
            <p:nvGrpSpPr>
              <p:cNvPr id="21" name="Gruppo 20"/>
              <p:cNvGrpSpPr/>
              <p:nvPr/>
            </p:nvGrpSpPr>
            <p:grpSpPr>
              <a:xfrm>
                <a:off x="323528" y="725648"/>
                <a:ext cx="2181448" cy="2092551"/>
                <a:chOff x="323528" y="725648"/>
                <a:chExt cx="2181448" cy="2092551"/>
              </a:xfrm>
            </p:grpSpPr>
            <p:sp>
              <p:nvSpPr>
                <p:cNvPr id="4" name="Ovale 3"/>
                <p:cNvSpPr/>
                <p:nvPr/>
              </p:nvSpPr>
              <p:spPr>
                <a:xfrm>
                  <a:off x="323528" y="725648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A</a:t>
                  </a:r>
                </a:p>
              </p:txBody>
            </p:sp>
            <p:sp>
              <p:nvSpPr>
                <p:cNvPr id="5" name="Ovale 4"/>
                <p:cNvSpPr/>
                <p:nvPr/>
              </p:nvSpPr>
              <p:spPr>
                <a:xfrm>
                  <a:off x="1763688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12" name="Gruppo 11"/>
                <p:cNvGrpSpPr/>
                <p:nvPr/>
              </p:nvGrpSpPr>
              <p:grpSpPr>
                <a:xfrm>
                  <a:off x="938155" y="1309543"/>
                  <a:ext cx="1566821" cy="1508656"/>
                  <a:chOff x="938155" y="1309543"/>
                  <a:chExt cx="1566821" cy="1508656"/>
                </a:xfrm>
              </p:grpSpPr>
              <p:grpSp>
                <p:nvGrpSpPr>
                  <p:cNvPr id="9" name="Gruppo 8"/>
                  <p:cNvGrpSpPr/>
                  <p:nvPr/>
                </p:nvGrpSpPr>
                <p:grpSpPr>
                  <a:xfrm>
                    <a:off x="938155" y="1309543"/>
                    <a:ext cx="930986" cy="383434"/>
                    <a:chOff x="938155" y="1309543"/>
                    <a:chExt cx="930986" cy="383434"/>
                  </a:xfrm>
                </p:grpSpPr>
                <p:cxnSp>
                  <p:nvCxnSpPr>
                    <p:cNvPr id="7" name="Connettore 1 6"/>
                    <p:cNvCxnSpPr>
                      <a:stCxn id="4" idx="5"/>
                      <a:endCxn id="5" idx="1"/>
                    </p:cNvCxnSpPr>
                    <p:nvPr/>
                  </p:nvCxnSpPr>
                  <p:spPr>
                    <a:xfrm>
                      <a:off x="938155" y="1309543"/>
                      <a:ext cx="930986" cy="3834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ttangolo 7"/>
                    <p:cNvSpPr/>
                    <p:nvPr/>
                  </p:nvSpPr>
                  <p:spPr>
                    <a:xfrm>
                      <a:off x="1295636" y="1398254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CasellaDiTesto 10"/>
                      <p:cNvSpPr txBox="1"/>
                      <p:nvPr/>
                    </p:nvSpPr>
                    <p:spPr>
                      <a:xfrm>
                        <a:off x="1064816" y="2448867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>
                  <p:sp>
                    <p:nvSpPr>
                      <p:cNvPr id="11" name="CasellaDiTesto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4816" y="2448867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2" name="Ovale 31"/>
              <p:cNvSpPr/>
              <p:nvPr/>
            </p:nvSpPr>
            <p:spPr>
              <a:xfrm>
                <a:off x="323528" y="2546902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CasellaDiTesto 41"/>
                  <p:cNvSpPr txBox="1"/>
                  <p:nvPr/>
                </p:nvSpPr>
                <p:spPr>
                  <a:xfrm>
                    <a:off x="1115616" y="1061446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2" name="CasellaDiTes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616" y="1061446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uppo 9"/>
              <p:cNvGrpSpPr/>
              <p:nvPr/>
            </p:nvGrpSpPr>
            <p:grpSpPr>
              <a:xfrm>
                <a:off x="938155" y="2176691"/>
                <a:ext cx="930986" cy="470392"/>
                <a:chOff x="938155" y="2176691"/>
                <a:chExt cx="930986" cy="470392"/>
              </a:xfrm>
            </p:grpSpPr>
            <p:sp>
              <p:nvSpPr>
                <p:cNvPr id="35" name="Rettangolo 34"/>
                <p:cNvSpPr/>
                <p:nvPr/>
              </p:nvSpPr>
              <p:spPr>
                <a:xfrm>
                  <a:off x="1295636" y="236110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5" name="Connettore 1 44"/>
                <p:cNvCxnSpPr>
                  <a:stCxn id="5" idx="3"/>
                  <a:endCxn id="32" idx="7"/>
                </p:cNvCxnSpPr>
                <p:nvPr/>
              </p:nvCxnSpPr>
              <p:spPr>
                <a:xfrm flipH="1">
                  <a:off x="938155" y="2176691"/>
                  <a:ext cx="930986" cy="4703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Ovale 40"/>
            <p:cNvSpPr/>
            <p:nvPr/>
          </p:nvSpPr>
          <p:spPr>
            <a:xfrm>
              <a:off x="3851920" y="1592796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2411760" y="198884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𝐵𝐷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𝐷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988840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ttangolo 43"/>
            <p:cNvSpPr/>
            <p:nvPr/>
          </p:nvSpPr>
          <p:spPr>
            <a:xfrm>
              <a:off x="2947806" y="186282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1 52"/>
            <p:cNvCxnSpPr>
              <a:stCxn id="5" idx="6"/>
              <a:endCxn id="41" idx="2"/>
            </p:cNvCxnSpPr>
            <p:nvPr/>
          </p:nvCxnSpPr>
          <p:spPr>
            <a:xfrm>
              <a:off x="2483768" y="193483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e 63"/>
            <p:cNvSpPr/>
            <p:nvPr/>
          </p:nvSpPr>
          <p:spPr>
            <a:xfrm>
              <a:off x="6012160" y="1583504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4"/>
                <p:cNvSpPr txBox="1"/>
                <p:nvPr/>
              </p:nvSpPr>
              <p:spPr>
                <a:xfrm>
                  <a:off x="4572000" y="197954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𝐷𝐸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𝐷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𝐸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5" name="CasellaDiTes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979548"/>
                  <a:ext cx="144016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ttangolo 65"/>
            <p:cNvSpPr/>
            <p:nvPr/>
          </p:nvSpPr>
          <p:spPr>
            <a:xfrm>
              <a:off x="5108046" y="1853534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7" name="Connettore 1 66"/>
            <p:cNvCxnSpPr>
              <a:stCxn id="41" idx="6"/>
              <a:endCxn id="64" idx="2"/>
            </p:cNvCxnSpPr>
            <p:nvPr/>
          </p:nvCxnSpPr>
          <p:spPr>
            <a:xfrm flipV="1">
              <a:off x="4572000" y="1925542"/>
              <a:ext cx="1440160" cy="9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CasellaDiTesto 60"/>
          <p:cNvSpPr txBox="1"/>
          <p:nvPr/>
        </p:nvSpPr>
        <p:spPr>
          <a:xfrm>
            <a:off x="7132986" y="1696162"/>
            <a:ext cx="117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E=1</a:t>
            </a:r>
            <a:endParaRPr lang="it-IT" dirty="0"/>
          </a:p>
        </p:txBody>
      </p:sp>
      <p:sp>
        <p:nvSpPr>
          <p:cNvPr id="62" name="Freccia a destra 61"/>
          <p:cNvSpPr/>
          <p:nvPr/>
        </p:nvSpPr>
        <p:spPr>
          <a:xfrm rot="5400000">
            <a:off x="3578484" y="2355539"/>
            <a:ext cx="769321" cy="50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sellaDiTesto 81"/>
              <p:cNvSpPr txBox="1"/>
              <p:nvPr/>
            </p:nvSpPr>
            <p:spPr>
              <a:xfrm>
                <a:off x="7231681" y="3209506"/>
                <a:ext cx="13284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a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b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g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>
                          <a:latin typeface="Cambria Math"/>
                        </a:rPr>
                        <m:t>e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ε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2" name="CasellaDiTes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81" y="3209506"/>
                <a:ext cx="1328441" cy="1200329"/>
              </a:xfrm>
              <a:prstGeom prst="rect">
                <a:avLst/>
              </a:prstGeom>
              <a:blipFill rotWithShape="1">
                <a:blip r:embed="rId8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e 82"/>
          <p:cNvSpPr/>
          <p:nvPr/>
        </p:nvSpPr>
        <p:spPr>
          <a:xfrm>
            <a:off x="5692826" y="586736"/>
            <a:ext cx="1440160" cy="134546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asellaDiTesto 83"/>
          <p:cNvSpPr txBox="1"/>
          <p:nvPr/>
        </p:nvSpPr>
        <p:spPr>
          <a:xfrm>
            <a:off x="6013527" y="224350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variable</a:t>
            </a:r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547664" y="2924944"/>
            <a:ext cx="5105726" cy="2788561"/>
            <a:chOff x="251520" y="3227926"/>
            <a:chExt cx="5105726" cy="2788561"/>
          </a:xfrm>
        </p:grpSpPr>
        <p:grpSp>
          <p:nvGrpSpPr>
            <p:cNvPr id="85" name="Gruppo 84"/>
            <p:cNvGrpSpPr/>
            <p:nvPr/>
          </p:nvGrpSpPr>
          <p:grpSpPr>
            <a:xfrm>
              <a:off x="251520" y="3227926"/>
              <a:ext cx="4248472" cy="2505330"/>
              <a:chOff x="323528" y="725648"/>
              <a:chExt cx="4248472" cy="2505330"/>
            </a:xfrm>
          </p:grpSpPr>
          <p:grpSp>
            <p:nvGrpSpPr>
              <p:cNvPr id="86" name="Gruppo 85"/>
              <p:cNvGrpSpPr/>
              <p:nvPr/>
            </p:nvGrpSpPr>
            <p:grpSpPr>
              <a:xfrm>
                <a:off x="323528" y="725648"/>
                <a:ext cx="2232248" cy="2505330"/>
                <a:chOff x="323528" y="725648"/>
                <a:chExt cx="2232248" cy="2505330"/>
              </a:xfrm>
            </p:grpSpPr>
            <p:grpSp>
              <p:nvGrpSpPr>
                <p:cNvPr id="95" name="Gruppo 94"/>
                <p:cNvGrpSpPr/>
                <p:nvPr/>
              </p:nvGrpSpPr>
              <p:grpSpPr>
                <a:xfrm>
                  <a:off x="323528" y="725648"/>
                  <a:ext cx="2181448" cy="2092551"/>
                  <a:chOff x="323528" y="725648"/>
                  <a:chExt cx="2181448" cy="2092551"/>
                </a:xfrm>
              </p:grpSpPr>
              <p:sp>
                <p:nvSpPr>
                  <p:cNvPr id="101" name="Ovale 100"/>
                  <p:cNvSpPr/>
                  <p:nvPr/>
                </p:nvSpPr>
                <p:spPr>
                  <a:xfrm>
                    <a:off x="323528" y="725648"/>
                    <a:ext cx="720080" cy="68407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2800" dirty="0"/>
                      <a:t>A</a:t>
                    </a:r>
                  </a:p>
                </p:txBody>
              </p:sp>
              <p:sp>
                <p:nvSpPr>
                  <p:cNvPr id="102" name="Ovale 101"/>
                  <p:cNvSpPr/>
                  <p:nvPr/>
                </p:nvSpPr>
                <p:spPr>
                  <a:xfrm>
                    <a:off x="1763688" y="1592796"/>
                    <a:ext cx="720080" cy="68407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2800" dirty="0"/>
                      <a:t>B</a:t>
                    </a:r>
                  </a:p>
                </p:txBody>
              </p:sp>
              <p:grpSp>
                <p:nvGrpSpPr>
                  <p:cNvPr id="103" name="Gruppo 102"/>
                  <p:cNvGrpSpPr/>
                  <p:nvPr/>
                </p:nvGrpSpPr>
                <p:grpSpPr>
                  <a:xfrm>
                    <a:off x="938155" y="1309543"/>
                    <a:ext cx="1566821" cy="1508656"/>
                    <a:chOff x="938155" y="1309543"/>
                    <a:chExt cx="1566821" cy="1508656"/>
                  </a:xfrm>
                </p:grpSpPr>
                <p:grpSp>
                  <p:nvGrpSpPr>
                    <p:cNvPr id="104" name="Gruppo 103"/>
                    <p:cNvGrpSpPr/>
                    <p:nvPr/>
                  </p:nvGrpSpPr>
                  <p:grpSpPr>
                    <a:xfrm>
                      <a:off x="938155" y="1309543"/>
                      <a:ext cx="930986" cy="383434"/>
                      <a:chOff x="938155" y="1309543"/>
                      <a:chExt cx="930986" cy="383434"/>
                    </a:xfrm>
                  </p:grpSpPr>
                  <p:cxnSp>
                    <p:nvCxnSpPr>
                      <p:cNvPr id="106" name="Connettore 1 105"/>
                      <p:cNvCxnSpPr>
                        <a:stCxn id="101" idx="5"/>
                        <a:endCxn id="102" idx="1"/>
                      </p:cNvCxnSpPr>
                      <p:nvPr/>
                    </p:nvCxnSpPr>
                    <p:spPr>
                      <a:xfrm>
                        <a:off x="938155" y="1309543"/>
                        <a:ext cx="930986" cy="3834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7" name="Rettangolo 106"/>
                      <p:cNvSpPr/>
                      <p:nvPr/>
                    </p:nvSpPr>
                    <p:spPr>
                      <a:xfrm>
                        <a:off x="1295636" y="1398254"/>
                        <a:ext cx="144016" cy="14401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5" name="CasellaDiTesto 104"/>
                        <p:cNvSpPr txBox="1"/>
                        <p:nvPr/>
                      </p:nvSpPr>
                      <p:spPr>
                        <a:xfrm>
                          <a:off x="1064816" y="2448867"/>
                          <a:ext cx="14401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𝐵𝐶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p:txBody>
                    </p:sp>
                  </mc:Choice>
                  <mc:Fallback>
                    <p:sp>
                      <p:nvSpPr>
                        <p:cNvPr id="105" name="CasellaDiTesto 10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4816" y="2448867"/>
                          <a:ext cx="1440160" cy="369332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96" name="Ovale 95"/>
                <p:cNvSpPr/>
                <p:nvPr/>
              </p:nvSpPr>
              <p:spPr>
                <a:xfrm>
                  <a:off x="323528" y="2546902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C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CasellaDiTesto 96"/>
                    <p:cNvSpPr txBox="1"/>
                    <p:nvPr/>
                  </p:nvSpPr>
                  <p:spPr>
                    <a:xfrm>
                      <a:off x="1115616" y="1061446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𝐴𝐵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>
                <p:sp>
                  <p:nvSpPr>
                    <p:cNvPr id="97" name="CasellaDiTesto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5616" y="1061446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8" name="Gruppo 97"/>
                <p:cNvGrpSpPr/>
                <p:nvPr/>
              </p:nvGrpSpPr>
              <p:grpSpPr>
                <a:xfrm>
                  <a:off x="938155" y="2176691"/>
                  <a:ext cx="930986" cy="470392"/>
                  <a:chOff x="938155" y="2176691"/>
                  <a:chExt cx="930986" cy="470392"/>
                </a:xfrm>
              </p:grpSpPr>
              <p:sp>
                <p:nvSpPr>
                  <p:cNvPr id="99" name="Rettangolo 98"/>
                  <p:cNvSpPr/>
                  <p:nvPr/>
                </p:nvSpPr>
                <p:spPr>
                  <a:xfrm>
                    <a:off x="1295636" y="2361103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00" name="Connettore 1 99"/>
                  <p:cNvCxnSpPr>
                    <a:stCxn id="102" idx="3"/>
                    <a:endCxn id="96" idx="7"/>
                  </p:cNvCxnSpPr>
                  <p:nvPr/>
                </p:nvCxnSpPr>
                <p:spPr>
                  <a:xfrm flipH="1">
                    <a:off x="938155" y="2176691"/>
                    <a:ext cx="930986" cy="47039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Ovale 86"/>
              <p:cNvSpPr/>
              <p:nvPr/>
            </p:nvSpPr>
            <p:spPr>
              <a:xfrm>
                <a:off x="3851920" y="1592796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asellaDiTesto 87"/>
                  <p:cNvSpPr txBox="1"/>
                  <p:nvPr/>
                </p:nvSpPr>
                <p:spPr>
                  <a:xfrm>
                    <a:off x="2411760" y="198884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𝐵𝐷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3" name="CasellaDiTes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198884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ttangolo 88"/>
              <p:cNvSpPr/>
              <p:nvPr/>
            </p:nvSpPr>
            <p:spPr>
              <a:xfrm>
                <a:off x="2947806" y="1862826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0" name="Connettore 1 89"/>
              <p:cNvCxnSpPr>
                <a:stCxn id="102" idx="6"/>
                <a:endCxn id="87" idx="2"/>
              </p:cNvCxnSpPr>
              <p:nvPr/>
            </p:nvCxnSpPr>
            <p:spPr>
              <a:xfrm>
                <a:off x="2483768" y="193483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Rettangolo 107"/>
            <p:cNvSpPr/>
            <p:nvPr/>
          </p:nvSpPr>
          <p:spPr>
            <a:xfrm>
              <a:off x="4427984" y="5307560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9" name="Connettore 1 108"/>
            <p:cNvCxnSpPr>
              <a:stCxn id="87" idx="4"/>
              <a:endCxn id="108" idx="0"/>
            </p:cNvCxnSpPr>
            <p:nvPr/>
          </p:nvCxnSpPr>
          <p:spPr>
            <a:xfrm>
              <a:off x="4139952" y="4779150"/>
              <a:ext cx="360040" cy="528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ttangolo 109"/>
                <p:cNvSpPr/>
                <p:nvPr/>
              </p:nvSpPr>
              <p:spPr>
                <a:xfrm>
                  <a:off x="4224885" y="5462233"/>
                  <a:ext cx="1132361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10" name="Rettangolo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885" y="5462233"/>
                  <a:ext cx="1132361" cy="5542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22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sellaDiTesto 81"/>
              <p:cNvSpPr txBox="1"/>
              <p:nvPr/>
            </p:nvSpPr>
            <p:spPr>
              <a:xfrm>
                <a:off x="7596336" y="260648"/>
                <a:ext cx="13284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a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b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g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>
                          <a:latin typeface="Cambria Math"/>
                        </a:rPr>
                        <m:t>e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ε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2" name="CasellaDiTes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60648"/>
                <a:ext cx="1328441" cy="1200329"/>
              </a:xfrm>
              <a:prstGeom prst="rect">
                <a:avLst/>
              </a:prstGeom>
              <a:blipFill rotWithShape="1">
                <a:blip r:embed="rId2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/>
          <p:cNvGrpSpPr/>
          <p:nvPr/>
        </p:nvGrpSpPr>
        <p:grpSpPr>
          <a:xfrm>
            <a:off x="1410490" y="1720559"/>
            <a:ext cx="2181448" cy="2092551"/>
            <a:chOff x="323528" y="725648"/>
            <a:chExt cx="2181448" cy="2092551"/>
          </a:xfrm>
        </p:grpSpPr>
        <p:sp>
          <p:nvSpPr>
            <p:cNvPr id="101" name="Ovale 100"/>
            <p:cNvSpPr/>
            <p:nvPr/>
          </p:nvSpPr>
          <p:spPr>
            <a:xfrm>
              <a:off x="323528" y="7256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p:sp>
          <p:nvSpPr>
            <p:cNvPr id="102" name="Ovale 101"/>
            <p:cNvSpPr/>
            <p:nvPr/>
          </p:nvSpPr>
          <p:spPr>
            <a:xfrm>
              <a:off x="1763688" y="1592796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B</a:t>
              </a: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938155" y="1309543"/>
              <a:ext cx="1566821" cy="1508656"/>
              <a:chOff x="938155" y="1309543"/>
              <a:chExt cx="1566821" cy="1508656"/>
            </a:xfrm>
          </p:grpSpPr>
          <p:grpSp>
            <p:nvGrpSpPr>
              <p:cNvPr id="104" name="Gruppo 103"/>
              <p:cNvGrpSpPr/>
              <p:nvPr/>
            </p:nvGrpSpPr>
            <p:grpSpPr>
              <a:xfrm>
                <a:off x="938155" y="1309543"/>
                <a:ext cx="930986" cy="383434"/>
                <a:chOff x="938155" y="1309543"/>
                <a:chExt cx="930986" cy="383434"/>
              </a:xfrm>
            </p:grpSpPr>
            <p:cxnSp>
              <p:nvCxnSpPr>
                <p:cNvPr id="106" name="Connettore 1 105"/>
                <p:cNvCxnSpPr>
                  <a:stCxn id="101" idx="5"/>
                  <a:endCxn id="102" idx="1"/>
                </p:cNvCxnSpPr>
                <p:nvPr/>
              </p:nvCxnSpPr>
              <p:spPr>
                <a:xfrm>
                  <a:off x="938155" y="1309543"/>
                  <a:ext cx="930986" cy="3834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ttangolo 106"/>
                <p:cNvSpPr/>
                <p:nvPr/>
              </p:nvSpPr>
              <p:spPr>
                <a:xfrm>
                  <a:off x="1295636" y="139825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CasellaDiTesto 104"/>
                  <p:cNvSpPr txBox="1"/>
                  <p:nvPr/>
                </p:nvSpPr>
                <p:spPr>
                  <a:xfrm>
                    <a:off x="1064816" y="2448867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𝐵𝐶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05" name="CasellaDiTesto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816" y="2448867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Ovale 95"/>
          <p:cNvSpPr/>
          <p:nvPr/>
        </p:nvSpPr>
        <p:spPr>
          <a:xfrm>
            <a:off x="1410490" y="3541813"/>
            <a:ext cx="720080" cy="68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sellaDiTesto 96"/>
              <p:cNvSpPr txBox="1"/>
              <p:nvPr/>
            </p:nvSpPr>
            <p:spPr>
              <a:xfrm>
                <a:off x="1835696" y="198884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 smtClean="0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7" name="CasellaDiTes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988840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uppo 97"/>
          <p:cNvGrpSpPr/>
          <p:nvPr/>
        </p:nvGrpSpPr>
        <p:grpSpPr>
          <a:xfrm>
            <a:off x="2025117" y="3171602"/>
            <a:ext cx="930986" cy="470392"/>
            <a:chOff x="938155" y="2176691"/>
            <a:chExt cx="930986" cy="470392"/>
          </a:xfrm>
        </p:grpSpPr>
        <p:sp>
          <p:nvSpPr>
            <p:cNvPr id="99" name="Rettangolo 98"/>
            <p:cNvSpPr/>
            <p:nvPr/>
          </p:nvSpPr>
          <p:spPr>
            <a:xfrm>
              <a:off x="1295636" y="236110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1 99"/>
            <p:cNvCxnSpPr>
              <a:stCxn id="102" idx="3"/>
              <a:endCxn id="96" idx="7"/>
            </p:cNvCxnSpPr>
            <p:nvPr/>
          </p:nvCxnSpPr>
          <p:spPr>
            <a:xfrm flipH="1">
              <a:off x="938155" y="2176691"/>
              <a:ext cx="930986" cy="470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Ovale 86"/>
          <p:cNvSpPr/>
          <p:nvPr/>
        </p:nvSpPr>
        <p:spPr>
          <a:xfrm>
            <a:off x="4938882" y="2587707"/>
            <a:ext cx="720080" cy="68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sellaDiTesto 87"/>
              <p:cNvSpPr txBox="1"/>
              <p:nvPr/>
            </p:nvSpPr>
            <p:spPr>
              <a:xfrm>
                <a:off x="3498722" y="2983751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 smtClean="0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𝐵𝐷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,</m:t>
                      </m:r>
                      <m:r>
                        <a:rPr lang="it-IT" b="0" i="1" smtClean="0">
                          <a:latin typeface="Cambria Math"/>
                        </a:rPr>
                        <m:t>𝐷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8" name="CasellaDiTes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22" y="2983751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tangolo 88"/>
          <p:cNvSpPr/>
          <p:nvPr/>
        </p:nvSpPr>
        <p:spPr>
          <a:xfrm>
            <a:off x="4034768" y="2857737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0" name="Connettore 1 89"/>
          <p:cNvCxnSpPr>
            <a:stCxn id="102" idx="6"/>
            <a:endCxn id="87" idx="2"/>
          </p:cNvCxnSpPr>
          <p:nvPr/>
        </p:nvCxnSpPr>
        <p:spPr>
          <a:xfrm>
            <a:off x="3570730" y="2929745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ttangolo 107"/>
          <p:cNvSpPr/>
          <p:nvPr/>
        </p:nvSpPr>
        <p:spPr>
          <a:xfrm>
            <a:off x="5586954" y="3800193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1 108"/>
          <p:cNvCxnSpPr>
            <a:stCxn id="87" idx="4"/>
            <a:endCxn id="108" idx="0"/>
          </p:cNvCxnSpPr>
          <p:nvPr/>
        </p:nvCxnSpPr>
        <p:spPr>
          <a:xfrm>
            <a:off x="5298922" y="3271783"/>
            <a:ext cx="360040" cy="528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ttangolo 109"/>
              <p:cNvSpPr/>
              <p:nvPr/>
            </p:nvSpPr>
            <p:spPr>
              <a:xfrm>
                <a:off x="5383855" y="3954866"/>
                <a:ext cx="1818447" cy="1293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 smtClean="0"/>
              </a:p>
              <a:p>
                <a:pPr/>
                <a:endParaRPr lang="it-IT" dirty="0" smtClean="0"/>
              </a:p>
              <a:p>
                <a:pPr/>
                <a:r>
                  <a:rPr lang="it-IT" dirty="0" smtClean="0"/>
                  <a:t>P(D|E=1)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𝑍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10" name="Rettango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55" y="3954866"/>
                <a:ext cx="1818447" cy="1293175"/>
              </a:xfrm>
              <a:prstGeom prst="rect">
                <a:avLst/>
              </a:prstGeom>
              <a:blipFill rotWithShape="1">
                <a:blip r:embed="rId6"/>
                <a:stretch>
                  <a:fillRect l="-2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/>
          <p:cNvGrpSpPr/>
          <p:nvPr/>
        </p:nvGrpSpPr>
        <p:grpSpPr>
          <a:xfrm>
            <a:off x="1894116" y="1196752"/>
            <a:ext cx="1579659" cy="1046097"/>
            <a:chOff x="1894116" y="1196752"/>
            <a:chExt cx="1579659" cy="1046097"/>
          </a:xfrm>
        </p:grpSpPr>
        <p:sp>
          <p:nvSpPr>
            <p:cNvPr id="54" name="Figura a mano libera 53"/>
            <p:cNvSpPr/>
            <p:nvPr/>
          </p:nvSpPr>
          <p:spPr>
            <a:xfrm rot="2143914" flipH="1">
              <a:off x="1894116" y="1831630"/>
              <a:ext cx="1546947" cy="411219"/>
            </a:xfrm>
            <a:custGeom>
              <a:avLst/>
              <a:gdLst>
                <a:gd name="connsiteX0" fmla="*/ 1801505 w 1801505"/>
                <a:gd name="connsiteY0" fmla="*/ 505228 h 505228"/>
                <a:gd name="connsiteX1" fmla="*/ 955343 w 1801505"/>
                <a:gd name="connsiteY1" fmla="*/ 261 h 505228"/>
                <a:gd name="connsiteX2" fmla="*/ 0 w 1801505"/>
                <a:gd name="connsiteY2" fmla="*/ 450637 h 50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05" h="505228">
                  <a:moveTo>
                    <a:pt x="1801505" y="505228"/>
                  </a:moveTo>
                  <a:cubicBezTo>
                    <a:pt x="1528549" y="257293"/>
                    <a:pt x="1255594" y="9359"/>
                    <a:pt x="955343" y="261"/>
                  </a:cubicBezTo>
                  <a:cubicBezTo>
                    <a:pt x="655092" y="-8837"/>
                    <a:pt x="327546" y="220900"/>
                    <a:pt x="0" y="45063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ttangolo 54"/>
                <p:cNvSpPr/>
                <p:nvPr/>
              </p:nvSpPr>
              <p:spPr>
                <a:xfrm>
                  <a:off x="1979712" y="1196752"/>
                  <a:ext cx="1494063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/>
                                    </a:rPr>
                                    <m:t>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0.5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55" name="Rettango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1196752"/>
                  <a:ext cx="1494063" cy="5598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Figura a mano libera 56"/>
          <p:cNvSpPr/>
          <p:nvPr/>
        </p:nvSpPr>
        <p:spPr>
          <a:xfrm rot="19764384" flipH="1">
            <a:off x="1346379" y="2843701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ttangolo 58"/>
              <p:cNvSpPr/>
              <p:nvPr/>
            </p:nvSpPr>
            <p:spPr>
              <a:xfrm>
                <a:off x="251520" y="2869167"/>
                <a:ext cx="150163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9" name="Rettango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69167"/>
                <a:ext cx="1501630" cy="5598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/>
          <p:cNvCxnSpPr/>
          <p:nvPr/>
        </p:nvCxnSpPr>
        <p:spPr>
          <a:xfrm flipV="1">
            <a:off x="755576" y="1196752"/>
            <a:ext cx="4320480" cy="185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V="1">
            <a:off x="2454606" y="980728"/>
            <a:ext cx="2405426" cy="437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860032" y="7647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Irrelevant</a:t>
            </a:r>
            <a:r>
              <a:rPr lang="it-IT" dirty="0" smtClean="0"/>
              <a:t>!</a:t>
            </a:r>
            <a:endParaRPr lang="it-IT" dirty="0"/>
          </a:p>
        </p:txBody>
      </p:sp>
      <p:sp>
        <p:nvSpPr>
          <p:cNvPr id="70" name="Figura a mano libera 69"/>
          <p:cNvSpPr/>
          <p:nvPr/>
        </p:nvSpPr>
        <p:spPr>
          <a:xfrm rot="208113" flipH="1">
            <a:off x="3481334" y="2331571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ttangolo 70"/>
              <p:cNvSpPr/>
              <p:nvPr/>
            </p:nvSpPr>
            <p:spPr>
              <a:xfrm>
                <a:off x="4067944" y="1861055"/>
                <a:ext cx="1515992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1" name="Rettangolo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861055"/>
                <a:ext cx="1515992" cy="5598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ttore 2 71"/>
          <p:cNvCxnSpPr/>
          <p:nvPr/>
        </p:nvCxnSpPr>
        <p:spPr>
          <a:xfrm flipV="1">
            <a:off x="4499992" y="1199679"/>
            <a:ext cx="883863" cy="862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9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sellaDiTesto 81"/>
              <p:cNvSpPr txBox="1"/>
              <p:nvPr/>
            </p:nvSpPr>
            <p:spPr>
              <a:xfrm>
                <a:off x="7596336" y="260648"/>
                <a:ext cx="13284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a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b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g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>
                          <a:latin typeface="Cambria Math"/>
                        </a:rPr>
                        <m:t>e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ε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2" name="CasellaDiTes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60648"/>
                <a:ext cx="1328441" cy="1200329"/>
              </a:xfrm>
              <a:prstGeom prst="rect">
                <a:avLst/>
              </a:prstGeom>
              <a:blipFill rotWithShape="1">
                <a:blip r:embed="rId2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/>
          <p:cNvGrpSpPr/>
          <p:nvPr/>
        </p:nvGrpSpPr>
        <p:grpSpPr>
          <a:xfrm>
            <a:off x="251520" y="116632"/>
            <a:ext cx="2160240" cy="2092551"/>
            <a:chOff x="323528" y="725648"/>
            <a:chExt cx="2160240" cy="2092551"/>
          </a:xfrm>
        </p:grpSpPr>
        <p:sp>
          <p:nvSpPr>
            <p:cNvPr id="101" name="Ovale 100"/>
            <p:cNvSpPr/>
            <p:nvPr/>
          </p:nvSpPr>
          <p:spPr>
            <a:xfrm>
              <a:off x="323528" y="7256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p:sp>
          <p:nvSpPr>
            <p:cNvPr id="102" name="Ovale 101"/>
            <p:cNvSpPr/>
            <p:nvPr/>
          </p:nvSpPr>
          <p:spPr>
            <a:xfrm>
              <a:off x="1763688" y="1592796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B</a:t>
              </a: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899592" y="1309543"/>
              <a:ext cx="1440160" cy="1508656"/>
              <a:chOff x="899592" y="1309543"/>
              <a:chExt cx="1440160" cy="1508656"/>
            </a:xfrm>
          </p:grpSpPr>
          <p:grpSp>
            <p:nvGrpSpPr>
              <p:cNvPr id="104" name="Gruppo 103"/>
              <p:cNvGrpSpPr/>
              <p:nvPr/>
            </p:nvGrpSpPr>
            <p:grpSpPr>
              <a:xfrm>
                <a:off x="938155" y="1309543"/>
                <a:ext cx="930986" cy="383434"/>
                <a:chOff x="938155" y="1309543"/>
                <a:chExt cx="930986" cy="383434"/>
              </a:xfrm>
            </p:grpSpPr>
            <p:cxnSp>
              <p:nvCxnSpPr>
                <p:cNvPr id="106" name="Connettore 1 105"/>
                <p:cNvCxnSpPr>
                  <a:stCxn id="101" idx="5"/>
                  <a:endCxn id="102" idx="1"/>
                </p:cNvCxnSpPr>
                <p:nvPr/>
              </p:nvCxnSpPr>
              <p:spPr>
                <a:xfrm>
                  <a:off x="938155" y="1309543"/>
                  <a:ext cx="930986" cy="3834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ttangolo 106"/>
                <p:cNvSpPr/>
                <p:nvPr/>
              </p:nvSpPr>
              <p:spPr>
                <a:xfrm>
                  <a:off x="1295636" y="139825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CasellaDiTesto 104"/>
                  <p:cNvSpPr txBox="1"/>
                  <p:nvPr/>
                </p:nvSpPr>
                <p:spPr>
                  <a:xfrm>
                    <a:off x="899592" y="2448867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𝐵𝐶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05" name="CasellaDiTesto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92" y="2448867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Ovale 95"/>
          <p:cNvSpPr/>
          <p:nvPr/>
        </p:nvSpPr>
        <p:spPr>
          <a:xfrm>
            <a:off x="179512" y="1952836"/>
            <a:ext cx="720080" cy="68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sellaDiTesto 96"/>
              <p:cNvSpPr txBox="1"/>
              <p:nvPr/>
            </p:nvSpPr>
            <p:spPr>
              <a:xfrm>
                <a:off x="676726" y="38491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 smtClean="0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7" name="CasellaDiTes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26" y="384913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uppo 97"/>
          <p:cNvGrpSpPr/>
          <p:nvPr/>
        </p:nvGrpSpPr>
        <p:grpSpPr>
          <a:xfrm>
            <a:off x="794139" y="1567675"/>
            <a:ext cx="1002994" cy="485342"/>
            <a:chOff x="866147" y="2176691"/>
            <a:chExt cx="1002994" cy="485342"/>
          </a:xfrm>
        </p:grpSpPr>
        <p:sp>
          <p:nvSpPr>
            <p:cNvPr id="99" name="Rettangolo 98"/>
            <p:cNvSpPr/>
            <p:nvPr/>
          </p:nvSpPr>
          <p:spPr>
            <a:xfrm>
              <a:off x="1295636" y="236110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1 99"/>
            <p:cNvCxnSpPr>
              <a:stCxn id="102" idx="3"/>
              <a:endCxn id="96" idx="7"/>
            </p:cNvCxnSpPr>
            <p:nvPr/>
          </p:nvCxnSpPr>
          <p:spPr>
            <a:xfrm flipH="1">
              <a:off x="866147" y="2176691"/>
              <a:ext cx="1002994" cy="485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Ovale 86"/>
          <p:cNvSpPr/>
          <p:nvPr/>
        </p:nvSpPr>
        <p:spPr>
          <a:xfrm>
            <a:off x="3779912" y="983780"/>
            <a:ext cx="720080" cy="68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sellaDiTesto 87"/>
              <p:cNvSpPr txBox="1"/>
              <p:nvPr/>
            </p:nvSpPr>
            <p:spPr>
              <a:xfrm>
                <a:off x="2339752" y="138373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 smtClean="0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8" name="CasellaDiTes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383733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tangolo 88"/>
          <p:cNvSpPr/>
          <p:nvPr/>
        </p:nvSpPr>
        <p:spPr>
          <a:xfrm>
            <a:off x="2875798" y="1253810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0" name="Connettore 1 89"/>
          <p:cNvCxnSpPr>
            <a:stCxn id="102" idx="6"/>
            <a:endCxn id="87" idx="2"/>
          </p:cNvCxnSpPr>
          <p:nvPr/>
        </p:nvCxnSpPr>
        <p:spPr>
          <a:xfrm>
            <a:off x="2411760" y="132581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ttangolo 107"/>
          <p:cNvSpPr/>
          <p:nvPr/>
        </p:nvSpPr>
        <p:spPr>
          <a:xfrm>
            <a:off x="4427984" y="2196266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1 108"/>
          <p:cNvCxnSpPr>
            <a:stCxn id="87" idx="4"/>
            <a:endCxn id="108" idx="0"/>
          </p:cNvCxnSpPr>
          <p:nvPr/>
        </p:nvCxnSpPr>
        <p:spPr>
          <a:xfrm>
            <a:off x="4139952" y="1667856"/>
            <a:ext cx="360040" cy="528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ttangolo 109"/>
              <p:cNvSpPr/>
              <p:nvPr/>
            </p:nvSpPr>
            <p:spPr>
              <a:xfrm>
                <a:off x="4224885" y="2350939"/>
                <a:ext cx="113236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0" name="Rettango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885" y="2350939"/>
                <a:ext cx="1132361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igura a mano libera 33"/>
          <p:cNvSpPr/>
          <p:nvPr/>
        </p:nvSpPr>
        <p:spPr>
          <a:xfrm rot="21391887">
            <a:off x="2322364" y="719365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/>
              <p:nvPr/>
            </p:nvSpPr>
            <p:spPr>
              <a:xfrm>
                <a:off x="2764958" y="185056"/>
                <a:ext cx="10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58" y="185056"/>
                <a:ext cx="10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783966"/>
                  </p:ext>
                </p:extLst>
              </p:nvPr>
            </p:nvGraphicFramePr>
            <p:xfrm>
              <a:off x="709998" y="4005064"/>
              <a:ext cx="245179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79"/>
                    <a:gridCol w="544843"/>
                    <a:gridCol w="718538"/>
                    <a:gridCol w="71853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g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e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g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e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783966"/>
                  </p:ext>
                </p:extLst>
              </p:nvPr>
            </p:nvGraphicFramePr>
            <p:xfrm>
              <a:off x="709998" y="4005064"/>
              <a:ext cx="245179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79"/>
                    <a:gridCol w="544843"/>
                    <a:gridCol w="718538"/>
                    <a:gridCol w="71853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D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41525" t="-8197" r="-1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41525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g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e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g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e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37" name="Connettore 2 36"/>
          <p:cNvCxnSpPr>
            <a:stCxn id="36" idx="3"/>
          </p:cNvCxnSpPr>
          <p:nvPr/>
        </p:nvCxnSpPr>
        <p:spPr>
          <a:xfrm flipV="1">
            <a:off x="3161796" y="4379744"/>
            <a:ext cx="1338196" cy="55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ttangolo 37"/>
              <p:cNvSpPr/>
              <p:nvPr/>
            </p:nvSpPr>
            <p:spPr>
              <a:xfrm>
                <a:off x="4427984" y="4058421"/>
                <a:ext cx="2450478" cy="594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8" name="Rettango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058421"/>
                <a:ext cx="2450478" cy="5946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/>
          <p:cNvCxnSpPr/>
          <p:nvPr/>
        </p:nvCxnSpPr>
        <p:spPr>
          <a:xfrm>
            <a:off x="6209364" y="4797152"/>
            <a:ext cx="0" cy="571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tangolo 45"/>
              <p:cNvSpPr/>
              <p:nvPr/>
            </p:nvSpPr>
            <p:spPr>
              <a:xfrm>
                <a:off x="4984125" y="5390666"/>
                <a:ext cx="3002425" cy="648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|</m:t>
                      </m:r>
                      <m:r>
                        <a:rPr lang="it-IT" b="0" i="1" smtClean="0">
                          <a:latin typeface="Cambria Math"/>
                        </a:rPr>
                        <m:t>𝐸</m:t>
                      </m:r>
                      <m:r>
                        <a:rPr lang="it-IT" b="0" i="1" smtClean="0">
                          <a:latin typeface="Cambria Math"/>
                        </a:rPr>
                        <m:t>=1)=</m:t>
                      </m:r>
                      <m:f>
                        <m:fPr>
                          <m:ctrlPr>
                            <a:rPr lang="it-IT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6" name="Rettango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25" y="5390666"/>
                <a:ext cx="3002425" cy="64876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2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sellaDiTesto 81"/>
              <p:cNvSpPr txBox="1"/>
              <p:nvPr/>
            </p:nvSpPr>
            <p:spPr>
              <a:xfrm>
                <a:off x="7596336" y="260648"/>
                <a:ext cx="13284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a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b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g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>
                          <a:latin typeface="Cambria Math"/>
                        </a:rPr>
                        <m:t>e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ε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2" name="CasellaDiTes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60648"/>
                <a:ext cx="1328441" cy="1200329"/>
              </a:xfrm>
              <a:prstGeom prst="rect">
                <a:avLst/>
              </a:prstGeom>
              <a:blipFill rotWithShape="1">
                <a:blip r:embed="rId2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/>
          <p:cNvGrpSpPr/>
          <p:nvPr/>
        </p:nvGrpSpPr>
        <p:grpSpPr>
          <a:xfrm>
            <a:off x="251520" y="116632"/>
            <a:ext cx="2160240" cy="2092551"/>
            <a:chOff x="323528" y="725648"/>
            <a:chExt cx="2160240" cy="2092551"/>
          </a:xfrm>
        </p:grpSpPr>
        <p:sp>
          <p:nvSpPr>
            <p:cNvPr id="101" name="Ovale 100"/>
            <p:cNvSpPr/>
            <p:nvPr/>
          </p:nvSpPr>
          <p:spPr>
            <a:xfrm>
              <a:off x="323528" y="7256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p:sp>
          <p:nvSpPr>
            <p:cNvPr id="102" name="Ovale 101"/>
            <p:cNvSpPr/>
            <p:nvPr/>
          </p:nvSpPr>
          <p:spPr>
            <a:xfrm>
              <a:off x="1763688" y="1592796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B</a:t>
              </a: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899592" y="1309543"/>
              <a:ext cx="1440160" cy="1508656"/>
              <a:chOff x="899592" y="1309543"/>
              <a:chExt cx="1440160" cy="1508656"/>
            </a:xfrm>
          </p:grpSpPr>
          <p:grpSp>
            <p:nvGrpSpPr>
              <p:cNvPr id="104" name="Gruppo 103"/>
              <p:cNvGrpSpPr/>
              <p:nvPr/>
            </p:nvGrpSpPr>
            <p:grpSpPr>
              <a:xfrm>
                <a:off x="938155" y="1309543"/>
                <a:ext cx="930986" cy="383434"/>
                <a:chOff x="938155" y="1309543"/>
                <a:chExt cx="930986" cy="383434"/>
              </a:xfrm>
            </p:grpSpPr>
            <p:cxnSp>
              <p:nvCxnSpPr>
                <p:cNvPr id="106" name="Connettore 1 105"/>
                <p:cNvCxnSpPr>
                  <a:stCxn id="101" idx="5"/>
                  <a:endCxn id="102" idx="1"/>
                </p:cNvCxnSpPr>
                <p:nvPr/>
              </p:nvCxnSpPr>
              <p:spPr>
                <a:xfrm>
                  <a:off x="938155" y="1309543"/>
                  <a:ext cx="930986" cy="3834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ttangolo 106"/>
                <p:cNvSpPr/>
                <p:nvPr/>
              </p:nvSpPr>
              <p:spPr>
                <a:xfrm>
                  <a:off x="1295636" y="1398254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CasellaDiTesto 104"/>
                  <p:cNvSpPr txBox="1"/>
                  <p:nvPr/>
                </p:nvSpPr>
                <p:spPr>
                  <a:xfrm>
                    <a:off x="899592" y="2448867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𝐵𝐶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05" name="CasellaDiTesto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92" y="2448867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Ovale 95"/>
          <p:cNvSpPr/>
          <p:nvPr/>
        </p:nvSpPr>
        <p:spPr>
          <a:xfrm>
            <a:off x="179512" y="1952836"/>
            <a:ext cx="720080" cy="68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sellaDiTesto 96"/>
              <p:cNvSpPr txBox="1"/>
              <p:nvPr/>
            </p:nvSpPr>
            <p:spPr>
              <a:xfrm>
                <a:off x="676726" y="38491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 smtClean="0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7" name="CasellaDiTes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26" y="384913"/>
                <a:ext cx="14401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uppo 97"/>
          <p:cNvGrpSpPr/>
          <p:nvPr/>
        </p:nvGrpSpPr>
        <p:grpSpPr>
          <a:xfrm>
            <a:off x="794139" y="1567675"/>
            <a:ext cx="1002994" cy="485342"/>
            <a:chOff x="866147" y="2176691"/>
            <a:chExt cx="1002994" cy="485342"/>
          </a:xfrm>
        </p:grpSpPr>
        <p:sp>
          <p:nvSpPr>
            <p:cNvPr id="99" name="Rettangolo 98"/>
            <p:cNvSpPr/>
            <p:nvPr/>
          </p:nvSpPr>
          <p:spPr>
            <a:xfrm>
              <a:off x="1295636" y="2361103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1 99"/>
            <p:cNvCxnSpPr>
              <a:stCxn id="102" idx="3"/>
              <a:endCxn id="96" idx="7"/>
            </p:cNvCxnSpPr>
            <p:nvPr/>
          </p:nvCxnSpPr>
          <p:spPr>
            <a:xfrm flipH="1">
              <a:off x="866147" y="2176691"/>
              <a:ext cx="1002994" cy="485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Ovale 86"/>
          <p:cNvSpPr/>
          <p:nvPr/>
        </p:nvSpPr>
        <p:spPr>
          <a:xfrm>
            <a:off x="3779912" y="983780"/>
            <a:ext cx="720080" cy="68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sellaDiTesto 87"/>
              <p:cNvSpPr txBox="1"/>
              <p:nvPr/>
            </p:nvSpPr>
            <p:spPr>
              <a:xfrm>
                <a:off x="2339752" y="1383733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 smtClean="0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8" name="CasellaDiTes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383733"/>
                <a:ext cx="144016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tangolo 88"/>
          <p:cNvSpPr/>
          <p:nvPr/>
        </p:nvSpPr>
        <p:spPr>
          <a:xfrm>
            <a:off x="2875798" y="1253810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0" name="Connettore 1 89"/>
          <p:cNvCxnSpPr>
            <a:stCxn id="102" idx="6"/>
            <a:endCxn id="87" idx="2"/>
          </p:cNvCxnSpPr>
          <p:nvPr/>
        </p:nvCxnSpPr>
        <p:spPr>
          <a:xfrm>
            <a:off x="2411760" y="132581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ttangolo 107"/>
          <p:cNvSpPr/>
          <p:nvPr/>
        </p:nvSpPr>
        <p:spPr>
          <a:xfrm>
            <a:off x="4427984" y="2196266"/>
            <a:ext cx="144016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1 108"/>
          <p:cNvCxnSpPr>
            <a:stCxn id="87" idx="4"/>
            <a:endCxn id="108" idx="0"/>
          </p:cNvCxnSpPr>
          <p:nvPr/>
        </p:nvCxnSpPr>
        <p:spPr>
          <a:xfrm>
            <a:off x="4139952" y="1667856"/>
            <a:ext cx="360040" cy="528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ttangolo 109"/>
              <p:cNvSpPr/>
              <p:nvPr/>
            </p:nvSpPr>
            <p:spPr>
              <a:xfrm>
                <a:off x="4224885" y="2350939"/>
                <a:ext cx="113236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0" name="Rettango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885" y="2350939"/>
                <a:ext cx="1132361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igura a mano libera 33"/>
          <p:cNvSpPr/>
          <p:nvPr/>
        </p:nvSpPr>
        <p:spPr>
          <a:xfrm rot="1951606">
            <a:off x="708873" y="188921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/>
              <p:nvPr/>
            </p:nvSpPr>
            <p:spPr>
              <a:xfrm>
                <a:off x="1619672" y="35332"/>
                <a:ext cx="107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332"/>
                <a:ext cx="107144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688065"/>
                  </p:ext>
                </p:extLst>
              </p:nvPr>
            </p:nvGraphicFramePr>
            <p:xfrm>
              <a:off x="755576" y="3158976"/>
              <a:ext cx="29558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74"/>
                    <a:gridCol w="432048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brk m:alnAt="7"/>
                                  </m:rPr>
                                  <a:rPr lang="it-IT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it-IT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 smtClean="0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brk m:alnAt="7"/>
                                  </m:rPr>
                                  <a:rPr lang="it-IT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it-IT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 smtClean="0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688065"/>
                  </p:ext>
                </p:extLst>
              </p:nvPr>
            </p:nvGraphicFramePr>
            <p:xfrm>
              <a:off x="755576" y="3158976"/>
              <a:ext cx="29558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74"/>
                    <a:gridCol w="432048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20168" t="-8197" r="-18823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6964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6964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6964" t="-211667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6964" t="-306557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6964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7" name="Connettore 2 36"/>
          <p:cNvCxnSpPr>
            <a:stCxn id="36" idx="2"/>
          </p:cNvCxnSpPr>
          <p:nvPr/>
        </p:nvCxnSpPr>
        <p:spPr>
          <a:xfrm flipH="1">
            <a:off x="719644" y="5013176"/>
            <a:ext cx="151385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ttangolo 37"/>
              <p:cNvSpPr/>
              <p:nvPr/>
            </p:nvSpPr>
            <p:spPr>
              <a:xfrm>
                <a:off x="233111" y="5806043"/>
                <a:ext cx="3762825" cy="647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+(1+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it-IT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(1+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8" name="Rettango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1" y="5806043"/>
                <a:ext cx="3762825" cy="64729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/>
          <p:cNvCxnSpPr>
            <a:stCxn id="38" idx="3"/>
          </p:cNvCxnSpPr>
          <p:nvPr/>
        </p:nvCxnSpPr>
        <p:spPr>
          <a:xfrm flipV="1">
            <a:off x="3995936" y="6129689"/>
            <a:ext cx="44964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tangolo 45"/>
              <p:cNvSpPr/>
              <p:nvPr/>
            </p:nvSpPr>
            <p:spPr>
              <a:xfrm>
                <a:off x="4355976" y="5804569"/>
                <a:ext cx="4255524" cy="651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</a:rPr>
                        <m:t>|</m:t>
                      </m:r>
                      <m:r>
                        <a:rPr lang="it-IT" b="0" i="1" smtClean="0">
                          <a:latin typeface="Cambria Math"/>
                        </a:rPr>
                        <m:t>𝐸</m:t>
                      </m:r>
                      <m:r>
                        <a:rPr lang="it-IT" b="0" i="1" smtClean="0">
                          <a:latin typeface="Cambria Math"/>
                        </a:rPr>
                        <m:t>=1)=</m:t>
                      </m:r>
                      <m:f>
                        <m:fPr>
                          <m:ctrlPr>
                            <a:rPr lang="it-IT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it-IT" i="1">
                                    <a:latin typeface="Cambria Math"/>
                                  </a:rPr>
                                  <m:t>+(1+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it-IT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(1+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6" name="Rettango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804569"/>
                <a:ext cx="4255524" cy="6512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igura a mano libera 29"/>
          <p:cNvSpPr/>
          <p:nvPr/>
        </p:nvSpPr>
        <p:spPr>
          <a:xfrm rot="21391887">
            <a:off x="2322364" y="719365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tangolo 30"/>
              <p:cNvSpPr/>
              <p:nvPr/>
            </p:nvSpPr>
            <p:spPr>
              <a:xfrm>
                <a:off x="3203848" y="395372"/>
                <a:ext cx="10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95372"/>
                <a:ext cx="109228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igura a mano libera 31"/>
          <p:cNvSpPr/>
          <p:nvPr/>
        </p:nvSpPr>
        <p:spPr>
          <a:xfrm rot="19702549" flipV="1">
            <a:off x="765173" y="2062664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tangolo 32"/>
              <p:cNvSpPr/>
              <p:nvPr/>
            </p:nvSpPr>
            <p:spPr>
              <a:xfrm>
                <a:off x="1619672" y="2339588"/>
                <a:ext cx="10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3" name="Rettango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339588"/>
                <a:ext cx="1067408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/>
          <p:cNvCxnSpPr/>
          <p:nvPr/>
        </p:nvCxnSpPr>
        <p:spPr>
          <a:xfrm flipV="1">
            <a:off x="6258916" y="4797152"/>
            <a:ext cx="617340" cy="1004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ttangolo 41"/>
              <p:cNvSpPr/>
              <p:nvPr/>
            </p:nvSpPr>
            <p:spPr>
              <a:xfrm>
                <a:off x="4932040" y="4145948"/>
                <a:ext cx="4255524" cy="651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𝐶</m:t>
                      </m:r>
                      <m:r>
                        <a:rPr lang="it-IT" b="0" i="1" smtClean="0">
                          <a:latin typeface="Cambria Math"/>
                        </a:rPr>
                        <m:t>|</m:t>
                      </m:r>
                      <m:r>
                        <a:rPr lang="it-IT" b="0" i="1" smtClean="0">
                          <a:latin typeface="Cambria Math"/>
                        </a:rPr>
                        <m:t>𝐸</m:t>
                      </m:r>
                      <m:r>
                        <a:rPr lang="it-IT" b="0" i="1" smtClean="0">
                          <a:latin typeface="Cambria Math"/>
                        </a:rPr>
                        <m:t>=1)=</m:t>
                      </m:r>
                      <m:f>
                        <m:fPr>
                          <m:ctrlPr>
                            <a:rPr lang="it-IT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it-IT" i="1">
                                    <a:latin typeface="Cambria Math"/>
                                  </a:rPr>
                                  <m:t>+(1+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it-IT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(1+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145948"/>
                <a:ext cx="4255524" cy="65120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60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251520" y="59574"/>
            <a:ext cx="6408712" cy="2505330"/>
            <a:chOff x="323528" y="725648"/>
            <a:chExt cx="6408712" cy="2505330"/>
          </a:xfrm>
        </p:grpSpPr>
        <p:grpSp>
          <p:nvGrpSpPr>
            <p:cNvPr id="13" name="Gruppo 12"/>
            <p:cNvGrpSpPr/>
            <p:nvPr/>
          </p:nvGrpSpPr>
          <p:grpSpPr>
            <a:xfrm>
              <a:off x="323528" y="725648"/>
              <a:ext cx="2160240" cy="2505330"/>
              <a:chOff x="323528" y="725648"/>
              <a:chExt cx="2160240" cy="2505330"/>
            </a:xfrm>
          </p:grpSpPr>
          <p:grpSp>
            <p:nvGrpSpPr>
              <p:cNvPr id="21" name="Gruppo 20"/>
              <p:cNvGrpSpPr/>
              <p:nvPr/>
            </p:nvGrpSpPr>
            <p:grpSpPr>
              <a:xfrm>
                <a:off x="323528" y="725648"/>
                <a:ext cx="2160240" cy="2092551"/>
                <a:chOff x="323528" y="725648"/>
                <a:chExt cx="2160240" cy="2092551"/>
              </a:xfrm>
            </p:grpSpPr>
            <p:sp>
              <p:nvSpPr>
                <p:cNvPr id="4" name="Ovale 3"/>
                <p:cNvSpPr/>
                <p:nvPr/>
              </p:nvSpPr>
              <p:spPr>
                <a:xfrm>
                  <a:off x="323528" y="725648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A</a:t>
                  </a:r>
                </a:p>
              </p:txBody>
            </p:sp>
            <p:sp>
              <p:nvSpPr>
                <p:cNvPr id="5" name="Ovale 4"/>
                <p:cNvSpPr/>
                <p:nvPr/>
              </p:nvSpPr>
              <p:spPr>
                <a:xfrm>
                  <a:off x="1763688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12" name="Gruppo 11"/>
                <p:cNvGrpSpPr/>
                <p:nvPr/>
              </p:nvGrpSpPr>
              <p:grpSpPr>
                <a:xfrm>
                  <a:off x="827584" y="1309543"/>
                  <a:ext cx="1440160" cy="1508656"/>
                  <a:chOff x="827584" y="1309543"/>
                  <a:chExt cx="1440160" cy="1508656"/>
                </a:xfrm>
              </p:grpSpPr>
              <p:grpSp>
                <p:nvGrpSpPr>
                  <p:cNvPr id="9" name="Gruppo 8"/>
                  <p:cNvGrpSpPr/>
                  <p:nvPr/>
                </p:nvGrpSpPr>
                <p:grpSpPr>
                  <a:xfrm>
                    <a:off x="938155" y="1309543"/>
                    <a:ext cx="930986" cy="383434"/>
                    <a:chOff x="938155" y="1309543"/>
                    <a:chExt cx="930986" cy="383434"/>
                  </a:xfrm>
                </p:grpSpPr>
                <p:cxnSp>
                  <p:nvCxnSpPr>
                    <p:cNvPr id="7" name="Connettore 1 6"/>
                    <p:cNvCxnSpPr>
                      <a:stCxn id="4" idx="5"/>
                      <a:endCxn id="5" idx="1"/>
                    </p:cNvCxnSpPr>
                    <p:nvPr/>
                  </p:nvCxnSpPr>
                  <p:spPr>
                    <a:xfrm>
                      <a:off x="938155" y="1309543"/>
                      <a:ext cx="930986" cy="3834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ttangolo 7"/>
                    <p:cNvSpPr/>
                    <p:nvPr/>
                  </p:nvSpPr>
                  <p:spPr>
                    <a:xfrm>
                      <a:off x="1295636" y="1398254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CasellaDiTesto 10"/>
                      <p:cNvSpPr txBox="1"/>
                      <p:nvPr/>
                    </p:nvSpPr>
                    <p:spPr>
                      <a:xfrm>
                        <a:off x="827584" y="2448867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>
                  <p:sp>
                    <p:nvSpPr>
                      <p:cNvPr id="11" name="CasellaDiTesto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7584" y="2448867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2" name="Ovale 31"/>
              <p:cNvSpPr/>
              <p:nvPr/>
            </p:nvSpPr>
            <p:spPr>
              <a:xfrm>
                <a:off x="323528" y="2546902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CasellaDiTesto 41"/>
                  <p:cNvSpPr txBox="1"/>
                  <p:nvPr/>
                </p:nvSpPr>
                <p:spPr>
                  <a:xfrm>
                    <a:off x="899592" y="1061446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2" name="CasellaDiTes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92" y="1061446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uppo 9"/>
              <p:cNvGrpSpPr/>
              <p:nvPr/>
            </p:nvGrpSpPr>
            <p:grpSpPr>
              <a:xfrm>
                <a:off x="938155" y="2176691"/>
                <a:ext cx="930986" cy="470392"/>
                <a:chOff x="938155" y="2176691"/>
                <a:chExt cx="930986" cy="470392"/>
              </a:xfrm>
            </p:grpSpPr>
            <p:sp>
              <p:nvSpPr>
                <p:cNvPr id="35" name="Rettangolo 34"/>
                <p:cNvSpPr/>
                <p:nvPr/>
              </p:nvSpPr>
              <p:spPr>
                <a:xfrm>
                  <a:off x="1295636" y="236110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5" name="Connettore 1 44"/>
                <p:cNvCxnSpPr>
                  <a:stCxn id="5" idx="3"/>
                  <a:endCxn id="32" idx="7"/>
                </p:cNvCxnSpPr>
                <p:nvPr/>
              </p:nvCxnSpPr>
              <p:spPr>
                <a:xfrm flipH="1">
                  <a:off x="938155" y="2176691"/>
                  <a:ext cx="930986" cy="4703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Ovale 40"/>
            <p:cNvSpPr/>
            <p:nvPr/>
          </p:nvSpPr>
          <p:spPr>
            <a:xfrm>
              <a:off x="3851920" y="1592796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2411760" y="198884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988840"/>
                  <a:ext cx="14401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ttangolo 43"/>
            <p:cNvSpPr/>
            <p:nvPr/>
          </p:nvSpPr>
          <p:spPr>
            <a:xfrm>
              <a:off x="2947806" y="1862826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1 52"/>
            <p:cNvCxnSpPr>
              <a:stCxn id="5" idx="6"/>
              <a:endCxn id="41" idx="2"/>
            </p:cNvCxnSpPr>
            <p:nvPr/>
          </p:nvCxnSpPr>
          <p:spPr>
            <a:xfrm>
              <a:off x="2483768" y="193483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e 63"/>
            <p:cNvSpPr/>
            <p:nvPr/>
          </p:nvSpPr>
          <p:spPr>
            <a:xfrm>
              <a:off x="6012160" y="1583504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CasellaDiTesto 64"/>
                <p:cNvSpPr txBox="1"/>
                <p:nvPr/>
              </p:nvSpPr>
              <p:spPr>
                <a:xfrm>
                  <a:off x="4572000" y="197954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𝐷𝐸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65" name="CasellaDiTes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979548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ttangolo 65"/>
            <p:cNvSpPr/>
            <p:nvPr/>
          </p:nvSpPr>
          <p:spPr>
            <a:xfrm>
              <a:off x="5108046" y="1853534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7" name="Connettore 1 66"/>
            <p:cNvCxnSpPr>
              <a:stCxn id="41" idx="6"/>
              <a:endCxn id="64" idx="2"/>
            </p:cNvCxnSpPr>
            <p:nvPr/>
          </p:nvCxnSpPr>
          <p:spPr>
            <a:xfrm flipV="1">
              <a:off x="4572000" y="1925542"/>
              <a:ext cx="1440160" cy="9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CasellaDiTesto 60"/>
          <p:cNvSpPr txBox="1"/>
          <p:nvPr/>
        </p:nvSpPr>
        <p:spPr>
          <a:xfrm>
            <a:off x="4477767" y="1835532"/>
            <a:ext cx="117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  <a:r>
              <a:rPr lang="it-IT" dirty="0" smtClean="0"/>
              <a:t>=1</a:t>
            </a:r>
            <a:endParaRPr lang="it-IT" dirty="0"/>
          </a:p>
        </p:txBody>
      </p:sp>
      <p:sp>
        <p:nvSpPr>
          <p:cNvPr id="62" name="Freccia a destra 61"/>
          <p:cNvSpPr/>
          <p:nvPr/>
        </p:nvSpPr>
        <p:spPr>
          <a:xfrm rot="5400000">
            <a:off x="3578484" y="2355539"/>
            <a:ext cx="769321" cy="50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sellaDiTesto 81"/>
              <p:cNvSpPr txBox="1"/>
              <p:nvPr/>
            </p:nvSpPr>
            <p:spPr>
              <a:xfrm>
                <a:off x="7524328" y="2324779"/>
                <a:ext cx="13284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a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α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b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β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/>
                        </a:rPr>
                        <m:t>g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γ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>
                          <a:latin typeface="Cambria Math"/>
                        </a:rPr>
                        <m:t>e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/>
                        </a:rPr>
                        <m:t>exp</m:t>
                      </m:r>
                      <m:r>
                        <a:rPr lang="it-IT" i="1">
                          <a:latin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ε</m:t>
                      </m:r>
                      <m:r>
                        <a:rPr lang="it-IT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2" name="CasellaDiTes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324779"/>
                <a:ext cx="1328441" cy="1200329"/>
              </a:xfrm>
              <a:prstGeom prst="rect">
                <a:avLst/>
              </a:prstGeom>
              <a:blipFill rotWithShape="1">
                <a:blip r:embed="rId6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e 82"/>
          <p:cNvSpPr/>
          <p:nvPr/>
        </p:nvSpPr>
        <p:spPr>
          <a:xfrm>
            <a:off x="3419872" y="596028"/>
            <a:ext cx="1440160" cy="134546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asellaDiTesto 83"/>
          <p:cNvSpPr txBox="1"/>
          <p:nvPr/>
        </p:nvSpPr>
        <p:spPr>
          <a:xfrm>
            <a:off x="3740573" y="233642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variable</a:t>
            </a:r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395536" y="3717032"/>
            <a:ext cx="3545448" cy="2505330"/>
            <a:chOff x="251520" y="3227926"/>
            <a:chExt cx="3545448" cy="2505330"/>
          </a:xfrm>
        </p:grpSpPr>
        <p:grpSp>
          <p:nvGrpSpPr>
            <p:cNvPr id="86" name="Gruppo 85"/>
            <p:cNvGrpSpPr/>
            <p:nvPr/>
          </p:nvGrpSpPr>
          <p:grpSpPr>
            <a:xfrm>
              <a:off x="251520" y="3227926"/>
              <a:ext cx="2232248" cy="2505330"/>
              <a:chOff x="323528" y="725648"/>
              <a:chExt cx="2232248" cy="2505330"/>
            </a:xfrm>
          </p:grpSpPr>
          <p:grpSp>
            <p:nvGrpSpPr>
              <p:cNvPr id="95" name="Gruppo 94"/>
              <p:cNvGrpSpPr/>
              <p:nvPr/>
            </p:nvGrpSpPr>
            <p:grpSpPr>
              <a:xfrm>
                <a:off x="323528" y="725648"/>
                <a:ext cx="2181448" cy="2092551"/>
                <a:chOff x="323528" y="725648"/>
                <a:chExt cx="2181448" cy="2092551"/>
              </a:xfrm>
            </p:grpSpPr>
            <p:sp>
              <p:nvSpPr>
                <p:cNvPr id="101" name="Ovale 100"/>
                <p:cNvSpPr/>
                <p:nvPr/>
              </p:nvSpPr>
              <p:spPr>
                <a:xfrm>
                  <a:off x="323528" y="725648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A</a:t>
                  </a:r>
                </a:p>
              </p:txBody>
            </p:sp>
            <p:sp>
              <p:nvSpPr>
                <p:cNvPr id="102" name="Ovale 101"/>
                <p:cNvSpPr/>
                <p:nvPr/>
              </p:nvSpPr>
              <p:spPr>
                <a:xfrm>
                  <a:off x="1763688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103" name="Gruppo 102"/>
                <p:cNvGrpSpPr/>
                <p:nvPr/>
              </p:nvGrpSpPr>
              <p:grpSpPr>
                <a:xfrm>
                  <a:off x="938155" y="1309543"/>
                  <a:ext cx="1566821" cy="1508656"/>
                  <a:chOff x="938155" y="1309543"/>
                  <a:chExt cx="1566821" cy="1508656"/>
                </a:xfrm>
              </p:grpSpPr>
              <p:grpSp>
                <p:nvGrpSpPr>
                  <p:cNvPr id="104" name="Gruppo 103"/>
                  <p:cNvGrpSpPr/>
                  <p:nvPr/>
                </p:nvGrpSpPr>
                <p:grpSpPr>
                  <a:xfrm>
                    <a:off x="938155" y="1309543"/>
                    <a:ext cx="930986" cy="383434"/>
                    <a:chOff x="938155" y="1309543"/>
                    <a:chExt cx="930986" cy="383434"/>
                  </a:xfrm>
                </p:grpSpPr>
                <p:cxnSp>
                  <p:nvCxnSpPr>
                    <p:cNvPr id="106" name="Connettore 1 105"/>
                    <p:cNvCxnSpPr>
                      <a:stCxn id="101" idx="5"/>
                      <a:endCxn id="102" idx="1"/>
                    </p:cNvCxnSpPr>
                    <p:nvPr/>
                  </p:nvCxnSpPr>
                  <p:spPr>
                    <a:xfrm>
                      <a:off x="938155" y="1309543"/>
                      <a:ext cx="930986" cy="3834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Rettangolo 106"/>
                    <p:cNvSpPr/>
                    <p:nvPr/>
                  </p:nvSpPr>
                  <p:spPr>
                    <a:xfrm>
                      <a:off x="1295636" y="1398254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5" name="CasellaDiTesto 104"/>
                      <p:cNvSpPr txBox="1"/>
                      <p:nvPr/>
                    </p:nvSpPr>
                    <p:spPr>
                      <a:xfrm>
                        <a:off x="1064816" y="2448867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>
                  <p:sp>
                    <p:nvSpPr>
                      <p:cNvPr id="105" name="CasellaDiTesto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4816" y="2448867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96" name="Ovale 95"/>
              <p:cNvSpPr/>
              <p:nvPr/>
            </p:nvSpPr>
            <p:spPr>
              <a:xfrm>
                <a:off x="323528" y="2546902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CasellaDiTesto 96"/>
                  <p:cNvSpPr txBox="1"/>
                  <p:nvPr/>
                </p:nvSpPr>
                <p:spPr>
                  <a:xfrm>
                    <a:off x="1115616" y="1061446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97" name="CasellaDiTes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616" y="1061446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8" name="Gruppo 97"/>
              <p:cNvGrpSpPr/>
              <p:nvPr/>
            </p:nvGrpSpPr>
            <p:grpSpPr>
              <a:xfrm>
                <a:off x="938155" y="2176691"/>
                <a:ext cx="930986" cy="470392"/>
                <a:chOff x="938155" y="2176691"/>
                <a:chExt cx="930986" cy="470392"/>
              </a:xfrm>
            </p:grpSpPr>
            <p:sp>
              <p:nvSpPr>
                <p:cNvPr id="99" name="Rettangolo 98"/>
                <p:cNvSpPr/>
                <p:nvPr/>
              </p:nvSpPr>
              <p:spPr>
                <a:xfrm>
                  <a:off x="1295636" y="236110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00" name="Connettore 1 99"/>
                <p:cNvCxnSpPr>
                  <a:stCxn id="102" idx="3"/>
                  <a:endCxn id="96" idx="7"/>
                </p:cNvCxnSpPr>
                <p:nvPr/>
              </p:nvCxnSpPr>
              <p:spPr>
                <a:xfrm flipH="1">
                  <a:off x="938155" y="2176691"/>
                  <a:ext cx="930986" cy="4703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Rettangolo 107"/>
            <p:cNvSpPr/>
            <p:nvPr/>
          </p:nvSpPr>
          <p:spPr>
            <a:xfrm>
              <a:off x="2767209" y="493538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9" name="Connettore 1 108"/>
            <p:cNvCxnSpPr>
              <a:stCxn id="102" idx="6"/>
              <a:endCxn id="108" idx="0"/>
            </p:cNvCxnSpPr>
            <p:nvPr/>
          </p:nvCxnSpPr>
          <p:spPr>
            <a:xfrm>
              <a:off x="2411760" y="4437112"/>
              <a:ext cx="427457" cy="498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ttangolo 109"/>
                <p:cNvSpPr/>
                <p:nvPr/>
              </p:nvSpPr>
              <p:spPr>
                <a:xfrm>
                  <a:off x="2647551" y="4977928"/>
                  <a:ext cx="1149417" cy="6028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10" name="Rettangolo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551" y="4977928"/>
                  <a:ext cx="1149417" cy="60285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uppo 53"/>
          <p:cNvGrpSpPr/>
          <p:nvPr/>
        </p:nvGrpSpPr>
        <p:grpSpPr>
          <a:xfrm>
            <a:off x="5364088" y="4237496"/>
            <a:ext cx="2624031" cy="2440017"/>
            <a:chOff x="3779912" y="4095074"/>
            <a:chExt cx="2624031" cy="2440017"/>
          </a:xfrm>
        </p:grpSpPr>
        <p:sp>
          <p:nvSpPr>
            <p:cNvPr id="60" name="Ovale 59"/>
            <p:cNvSpPr/>
            <p:nvPr/>
          </p:nvSpPr>
          <p:spPr>
            <a:xfrm>
              <a:off x="3779912" y="4095074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E</a:t>
              </a:r>
              <a:endParaRPr lang="it-IT" sz="2800" dirty="0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4427984" y="5307560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7" name="Connettore 1 56"/>
            <p:cNvCxnSpPr>
              <a:stCxn id="60" idx="4"/>
              <a:endCxn id="56" idx="0"/>
            </p:cNvCxnSpPr>
            <p:nvPr/>
          </p:nvCxnSpPr>
          <p:spPr>
            <a:xfrm>
              <a:off x="4139952" y="4779150"/>
              <a:ext cx="360040" cy="528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ttangolo 57"/>
                <p:cNvSpPr/>
                <p:nvPr/>
              </p:nvSpPr>
              <p:spPr>
                <a:xfrm>
                  <a:off x="4224885" y="5462233"/>
                  <a:ext cx="2179058" cy="10728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it-IT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/>
                              </a:rPr>
                              <m:t>𝑍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58" name="Rettangol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885" y="5462233"/>
                  <a:ext cx="2179058" cy="10728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033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855060" y="476672"/>
            <a:ext cx="3545448" cy="2505330"/>
            <a:chOff x="251520" y="3227926"/>
            <a:chExt cx="3545448" cy="2505330"/>
          </a:xfrm>
        </p:grpSpPr>
        <p:grpSp>
          <p:nvGrpSpPr>
            <p:cNvPr id="5" name="Gruppo 4"/>
            <p:cNvGrpSpPr/>
            <p:nvPr/>
          </p:nvGrpSpPr>
          <p:grpSpPr>
            <a:xfrm>
              <a:off x="251520" y="3227926"/>
              <a:ext cx="2160240" cy="2505330"/>
              <a:chOff x="323528" y="725648"/>
              <a:chExt cx="2160240" cy="2505330"/>
            </a:xfrm>
          </p:grpSpPr>
          <p:grpSp>
            <p:nvGrpSpPr>
              <p:cNvPr id="9" name="Gruppo 8"/>
              <p:cNvGrpSpPr/>
              <p:nvPr/>
            </p:nvGrpSpPr>
            <p:grpSpPr>
              <a:xfrm>
                <a:off x="323528" y="725648"/>
                <a:ext cx="2160240" cy="2092551"/>
                <a:chOff x="323528" y="725648"/>
                <a:chExt cx="2160240" cy="2092551"/>
              </a:xfrm>
            </p:grpSpPr>
            <p:sp>
              <p:nvSpPr>
                <p:cNvPr id="15" name="Ovale 14"/>
                <p:cNvSpPr/>
                <p:nvPr/>
              </p:nvSpPr>
              <p:spPr>
                <a:xfrm>
                  <a:off x="323528" y="725648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A</a:t>
                  </a:r>
                </a:p>
              </p:txBody>
            </p:sp>
            <p:sp>
              <p:nvSpPr>
                <p:cNvPr id="16" name="Ovale 15"/>
                <p:cNvSpPr/>
                <p:nvPr/>
              </p:nvSpPr>
              <p:spPr>
                <a:xfrm>
                  <a:off x="1763688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17" name="Gruppo 16"/>
                <p:cNvGrpSpPr/>
                <p:nvPr/>
              </p:nvGrpSpPr>
              <p:grpSpPr>
                <a:xfrm>
                  <a:off x="872116" y="1309543"/>
                  <a:ext cx="1440160" cy="1508656"/>
                  <a:chOff x="872116" y="1309543"/>
                  <a:chExt cx="1440160" cy="1508656"/>
                </a:xfrm>
              </p:grpSpPr>
              <p:grpSp>
                <p:nvGrpSpPr>
                  <p:cNvPr id="18" name="Gruppo 17"/>
                  <p:cNvGrpSpPr/>
                  <p:nvPr/>
                </p:nvGrpSpPr>
                <p:grpSpPr>
                  <a:xfrm>
                    <a:off x="938155" y="1309543"/>
                    <a:ext cx="930986" cy="383434"/>
                    <a:chOff x="938155" y="1309543"/>
                    <a:chExt cx="930986" cy="383434"/>
                  </a:xfrm>
                </p:grpSpPr>
                <p:cxnSp>
                  <p:nvCxnSpPr>
                    <p:cNvPr id="20" name="Connettore 1 19"/>
                    <p:cNvCxnSpPr>
                      <a:stCxn id="15" idx="5"/>
                      <a:endCxn id="16" idx="1"/>
                    </p:cNvCxnSpPr>
                    <p:nvPr/>
                  </p:nvCxnSpPr>
                  <p:spPr>
                    <a:xfrm>
                      <a:off x="938155" y="1309543"/>
                      <a:ext cx="930986" cy="3834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Rettangolo 20"/>
                    <p:cNvSpPr/>
                    <p:nvPr/>
                  </p:nvSpPr>
                  <p:spPr>
                    <a:xfrm>
                      <a:off x="1295636" y="1398254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CasellaDiTesto 18"/>
                      <p:cNvSpPr txBox="1"/>
                      <p:nvPr/>
                    </p:nvSpPr>
                    <p:spPr>
                      <a:xfrm>
                        <a:off x="872116" y="2448867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>
                  <p:sp>
                    <p:nvSpPr>
                      <p:cNvPr id="19" name="CasellaDiTesto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2116" y="2448867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" name="Ovale 9"/>
              <p:cNvSpPr/>
              <p:nvPr/>
            </p:nvSpPr>
            <p:spPr>
              <a:xfrm>
                <a:off x="323528" y="2546902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sellaDiTesto 10"/>
                  <p:cNvSpPr txBox="1"/>
                  <p:nvPr/>
                </p:nvSpPr>
                <p:spPr>
                  <a:xfrm>
                    <a:off x="944124" y="1061446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1" name="CasellaDiTes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124" y="1061446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uppo 11"/>
              <p:cNvGrpSpPr/>
              <p:nvPr/>
            </p:nvGrpSpPr>
            <p:grpSpPr>
              <a:xfrm>
                <a:off x="938155" y="2176691"/>
                <a:ext cx="930986" cy="470392"/>
                <a:chOff x="938155" y="2176691"/>
                <a:chExt cx="930986" cy="470392"/>
              </a:xfrm>
            </p:grpSpPr>
            <p:sp>
              <p:nvSpPr>
                <p:cNvPr id="13" name="Rettangolo 12"/>
                <p:cNvSpPr/>
                <p:nvPr/>
              </p:nvSpPr>
              <p:spPr>
                <a:xfrm>
                  <a:off x="1295636" y="236110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4" name="Connettore 1 13"/>
                <p:cNvCxnSpPr>
                  <a:stCxn id="16" idx="3"/>
                  <a:endCxn id="10" idx="7"/>
                </p:cNvCxnSpPr>
                <p:nvPr/>
              </p:nvCxnSpPr>
              <p:spPr>
                <a:xfrm flipH="1">
                  <a:off x="938155" y="2176691"/>
                  <a:ext cx="930986" cy="4703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ttangolo 5"/>
            <p:cNvSpPr/>
            <p:nvPr/>
          </p:nvSpPr>
          <p:spPr>
            <a:xfrm>
              <a:off x="2767209" y="493538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" name="Connettore 1 6"/>
            <p:cNvCxnSpPr>
              <a:stCxn id="16" idx="6"/>
              <a:endCxn id="6" idx="0"/>
            </p:cNvCxnSpPr>
            <p:nvPr/>
          </p:nvCxnSpPr>
          <p:spPr>
            <a:xfrm>
              <a:off x="2411760" y="4437112"/>
              <a:ext cx="427457" cy="498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tangolo 7"/>
                <p:cNvSpPr/>
                <p:nvPr/>
              </p:nvSpPr>
              <p:spPr>
                <a:xfrm>
                  <a:off x="2647551" y="4977928"/>
                  <a:ext cx="1149417" cy="6028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" name="Rettango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551" y="4977928"/>
                  <a:ext cx="1149417" cy="60285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Figura a mano libera 21"/>
          <p:cNvSpPr/>
          <p:nvPr/>
        </p:nvSpPr>
        <p:spPr>
          <a:xfrm rot="1951606">
            <a:off x="1365618" y="552978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/>
              <p:cNvSpPr/>
              <p:nvPr/>
            </p:nvSpPr>
            <p:spPr>
              <a:xfrm>
                <a:off x="2276417" y="399389"/>
                <a:ext cx="107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Rettango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17" y="399389"/>
                <a:ext cx="107144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igura a mano libera 23"/>
          <p:cNvSpPr/>
          <p:nvPr/>
        </p:nvSpPr>
        <p:spPr>
          <a:xfrm rot="19702549" flipV="1">
            <a:off x="1421918" y="2426721"/>
            <a:ext cx="1546947" cy="411219"/>
          </a:xfrm>
          <a:custGeom>
            <a:avLst/>
            <a:gdLst>
              <a:gd name="connsiteX0" fmla="*/ 1801505 w 1801505"/>
              <a:gd name="connsiteY0" fmla="*/ 505228 h 505228"/>
              <a:gd name="connsiteX1" fmla="*/ 955343 w 1801505"/>
              <a:gd name="connsiteY1" fmla="*/ 261 h 505228"/>
              <a:gd name="connsiteX2" fmla="*/ 0 w 1801505"/>
              <a:gd name="connsiteY2" fmla="*/ 450637 h 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505" h="505228">
                <a:moveTo>
                  <a:pt x="1801505" y="505228"/>
                </a:moveTo>
                <a:cubicBezTo>
                  <a:pt x="1528549" y="257293"/>
                  <a:pt x="1255594" y="9359"/>
                  <a:pt x="955343" y="261"/>
                </a:cubicBezTo>
                <a:cubicBezTo>
                  <a:pt x="655092" y="-8837"/>
                  <a:pt x="327546" y="220900"/>
                  <a:pt x="0" y="45063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ttangolo 24"/>
              <p:cNvSpPr/>
              <p:nvPr/>
            </p:nvSpPr>
            <p:spPr>
              <a:xfrm>
                <a:off x="2276417" y="2703645"/>
                <a:ext cx="10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Rettango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17" y="2703645"/>
                <a:ext cx="106740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ella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177054"/>
                  </p:ext>
                </p:extLst>
              </p:nvPr>
            </p:nvGraphicFramePr>
            <p:xfrm>
              <a:off x="295236" y="3645024"/>
              <a:ext cx="29558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74"/>
                    <a:gridCol w="432048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ella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177054"/>
                  </p:ext>
                </p:extLst>
              </p:nvPr>
            </p:nvGraphicFramePr>
            <p:xfrm>
              <a:off x="295236" y="3645024"/>
              <a:ext cx="29558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74"/>
                    <a:gridCol w="432048"/>
                    <a:gridCol w="720080"/>
                    <a:gridCol w="136815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9328" t="-8197" r="-18907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518" t="-8197" r="-446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518" t="-108197" r="-446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518" t="-211667" r="-446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518" t="-306557" r="-4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16518" t="-406557" r="-4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8" name="Connettore 2 27"/>
          <p:cNvCxnSpPr/>
          <p:nvPr/>
        </p:nvCxnSpPr>
        <p:spPr>
          <a:xfrm>
            <a:off x="3251091" y="5282622"/>
            <a:ext cx="574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tangolo 28"/>
              <p:cNvSpPr/>
              <p:nvPr/>
            </p:nvSpPr>
            <p:spPr>
              <a:xfrm>
                <a:off x="3783540" y="4994590"/>
                <a:ext cx="2444644" cy="594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Rettango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540" y="4994590"/>
                <a:ext cx="2444644" cy="5946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2 29"/>
          <p:cNvCxnSpPr/>
          <p:nvPr/>
        </p:nvCxnSpPr>
        <p:spPr>
          <a:xfrm>
            <a:off x="5293216" y="56612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tangolo 30"/>
              <p:cNvSpPr/>
              <p:nvPr/>
            </p:nvSpPr>
            <p:spPr>
              <a:xfrm>
                <a:off x="5104449" y="6002702"/>
                <a:ext cx="3020763" cy="648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</a:rPr>
                        <m:t>|</m:t>
                      </m:r>
                      <m:r>
                        <a:rPr lang="it-IT" b="0" i="1" smtClean="0">
                          <a:latin typeface="Cambria Math"/>
                        </a:rPr>
                        <m:t>𝐷</m:t>
                      </m:r>
                      <m:r>
                        <a:rPr lang="it-IT" b="0" i="1" smtClean="0">
                          <a:latin typeface="Cambria Math"/>
                        </a:rPr>
                        <m:t>=1)=</m:t>
                      </m:r>
                      <m:f>
                        <m:fPr>
                          <m:ctrlPr>
                            <a:rPr lang="it-IT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49" y="6002702"/>
                <a:ext cx="3020763" cy="6487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/>
          <p:cNvCxnSpPr/>
          <p:nvPr/>
        </p:nvCxnSpPr>
        <p:spPr>
          <a:xfrm flipV="1">
            <a:off x="6876256" y="4077768"/>
            <a:ext cx="432048" cy="1835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34"/>
              <p:cNvSpPr/>
              <p:nvPr/>
            </p:nvSpPr>
            <p:spPr>
              <a:xfrm>
                <a:off x="5940152" y="3429000"/>
                <a:ext cx="2947153" cy="639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𝑃</m:t>
                      </m:r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𝐶</m:t>
                      </m:r>
                      <m:r>
                        <a:rPr lang="it-IT" b="0" i="1" smtClean="0">
                          <a:latin typeface="Cambria Math"/>
                        </a:rPr>
                        <m:t>|</m:t>
                      </m:r>
                      <m:r>
                        <a:rPr lang="it-IT" b="0" i="1" smtClean="0">
                          <a:latin typeface="Cambria Math"/>
                        </a:rPr>
                        <m:t>𝐷</m:t>
                      </m:r>
                      <m:r>
                        <a:rPr lang="it-IT" b="0" i="1" smtClean="0">
                          <a:latin typeface="Cambria Math"/>
                        </a:rPr>
                        <m:t>=1)=</m:t>
                      </m:r>
                      <m:f>
                        <m:fPr>
                          <m:ctrlPr>
                            <a:rPr lang="it-IT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429000"/>
                <a:ext cx="2947153" cy="6390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30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2, graph_2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2483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1544</Words>
  <Application>Microsoft Office PowerPoint</Application>
  <PresentationFormat>Presentazione su schermo (4:3)</PresentationFormat>
  <Paragraphs>475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Part 1, graph_1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Part 2, graph_2</vt:lpstr>
      <vt:lpstr>Presentazione standard di PowerPoint</vt:lpstr>
      <vt:lpstr>Presentazione standard di PowerPoint</vt:lpstr>
      <vt:lpstr>Part 3, graph_3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Part 4, graph_4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18</cp:revision>
  <dcterms:created xsi:type="dcterms:W3CDTF">2019-04-10T20:37:59Z</dcterms:created>
  <dcterms:modified xsi:type="dcterms:W3CDTF">2019-04-27T19:15:04Z</dcterms:modified>
</cp:coreProperties>
</file>