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7" r:id="rId4"/>
    <p:sldId id="268" r:id="rId5"/>
    <p:sldId id="269" r:id="rId6"/>
    <p:sldId id="271" r:id="rId7"/>
    <p:sldId id="272" r:id="rId8"/>
    <p:sldId id="265" r:id="rId9"/>
    <p:sldId id="266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11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2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8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3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5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9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2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94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B8D6-4652-4C93-A02F-E71A49F8F853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61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1, graph_1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01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775262"/>
                  </p:ext>
                </p:extLst>
              </p:nvPr>
            </p:nvGraphicFramePr>
            <p:xfrm>
              <a:off x="3707904" y="188640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775262"/>
                  </p:ext>
                </p:extLst>
              </p:nvPr>
            </p:nvGraphicFramePr>
            <p:xfrm>
              <a:off x="3707904" y="188640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108197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4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uppo 14"/>
          <p:cNvGrpSpPr/>
          <p:nvPr/>
        </p:nvGrpSpPr>
        <p:grpSpPr>
          <a:xfrm>
            <a:off x="249095" y="188640"/>
            <a:ext cx="2306681" cy="2291716"/>
            <a:chOff x="338239" y="218148"/>
            <a:chExt cx="2306681" cy="2291716"/>
          </a:xfrm>
        </p:grpSpPr>
        <p:sp>
          <p:nvSpPr>
            <p:cNvPr id="28" name="Ovale 27"/>
            <p:cNvSpPr/>
            <p:nvPr/>
          </p:nvSpPr>
          <p:spPr>
            <a:xfrm>
              <a:off x="338239" y="21814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A</a:t>
              </a:r>
            </a:p>
          </p:txBody>
        </p:sp>
        <p:sp>
          <p:nvSpPr>
            <p:cNvPr id="29" name="Ovale 28"/>
            <p:cNvSpPr/>
            <p:nvPr/>
          </p:nvSpPr>
          <p:spPr>
            <a:xfrm>
              <a:off x="1924920" y="178986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B</a:t>
              </a:r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952797" y="832706"/>
              <a:ext cx="1077565" cy="1062600"/>
              <a:chOff x="-1463041" y="3393076"/>
              <a:chExt cx="1077565" cy="106260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-996267" y="3852368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" name="Connettore 1 32"/>
              <p:cNvCxnSpPr>
                <a:stCxn id="28" idx="5"/>
                <a:endCxn id="29" idx="1"/>
              </p:cNvCxnSpPr>
              <p:nvPr/>
            </p:nvCxnSpPr>
            <p:spPr>
              <a:xfrm>
                <a:off x="-1463041" y="3393076"/>
                <a:ext cx="1077565" cy="1062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" name="Connettore 2 2"/>
          <p:cNvCxnSpPr/>
          <p:nvPr/>
        </p:nvCxnSpPr>
        <p:spPr>
          <a:xfrm flipH="1">
            <a:off x="1619672" y="2120356"/>
            <a:ext cx="2376264" cy="174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323528" y="3861048"/>
                <a:ext cx="1823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𝑍</m:t>
                      </m:r>
                      <m:r>
                        <a:rPr lang="it-IT" b="0" i="1" smtClean="0">
                          <a:latin typeface="Cambria Math"/>
                        </a:rPr>
                        <m:t>=2∗(1+</m:t>
                      </m:r>
                      <m:r>
                        <a:rPr lang="it-IT" b="0" i="1" smtClean="0">
                          <a:latin typeface="Cambria Math"/>
                        </a:rPr>
                        <m:t>𝑀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61048"/>
                <a:ext cx="1823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/>
          <p:cNvCxnSpPr/>
          <p:nvPr/>
        </p:nvCxnSpPr>
        <p:spPr>
          <a:xfrm>
            <a:off x="1691680" y="4293096"/>
            <a:ext cx="864096" cy="641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2771800" y="4615443"/>
                <a:ext cx="3097771" cy="1506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0,0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r>
                        <a:rPr lang="it-IT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  <m:r>
                            <a:rPr lang="it-IT" i="1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2(1+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b="0" dirty="0" smtClean="0"/>
              </a:p>
              <a:p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/>
                            </a:rPr>
                            <m:t>0,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a:rPr lang="it-IT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  <m:r>
                            <a:rPr lang="it-IT" i="1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/>
                            </a:rPr>
                            <m:t>2(1+</m:t>
                          </m:r>
                          <m:r>
                            <a:rPr lang="it-IT" i="1">
                              <a:latin typeface="Cambria Math"/>
                            </a:rPr>
                            <m:t>𝑀</m:t>
                          </m:r>
                          <m:r>
                            <a:rPr lang="it-IT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615443"/>
                <a:ext cx="3097771" cy="15066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64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2, graph_2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441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3601226"/>
                  </p:ext>
                </p:extLst>
              </p:nvPr>
            </p:nvGraphicFramePr>
            <p:xfrm>
              <a:off x="4211960" y="158276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701717"/>
                  </p:ext>
                </p:extLst>
              </p:nvPr>
            </p:nvGraphicFramePr>
            <p:xfrm>
              <a:off x="4211960" y="158276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8197" r="-28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108197" r="-282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406557" r="-28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uppo 14"/>
          <p:cNvGrpSpPr/>
          <p:nvPr/>
        </p:nvGrpSpPr>
        <p:grpSpPr>
          <a:xfrm>
            <a:off x="1058239" y="2149864"/>
            <a:ext cx="2306681" cy="2291716"/>
            <a:chOff x="338239" y="218148"/>
            <a:chExt cx="2306681" cy="2291716"/>
          </a:xfrm>
        </p:grpSpPr>
        <p:sp>
          <p:nvSpPr>
            <p:cNvPr id="28" name="Ovale 27"/>
            <p:cNvSpPr/>
            <p:nvPr/>
          </p:nvSpPr>
          <p:spPr>
            <a:xfrm>
              <a:off x="338239" y="21814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V_i</a:t>
              </a:r>
              <a:endParaRPr lang="it-IT" sz="1200" dirty="0"/>
            </a:p>
          </p:txBody>
        </p:sp>
        <p:sp>
          <p:nvSpPr>
            <p:cNvPr id="29" name="Ovale 28"/>
            <p:cNvSpPr/>
            <p:nvPr/>
          </p:nvSpPr>
          <p:spPr>
            <a:xfrm>
              <a:off x="1924920" y="178986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V_k</a:t>
              </a:r>
              <a:endParaRPr lang="it-IT" sz="1200" dirty="0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952797" y="832706"/>
              <a:ext cx="1077565" cy="1062600"/>
              <a:chOff x="-1463041" y="3393076"/>
              <a:chExt cx="1077565" cy="106260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-996267" y="3852368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" name="Connettore 1 32"/>
              <p:cNvCxnSpPr>
                <a:stCxn id="28" idx="5"/>
                <a:endCxn id="29" idx="1"/>
              </p:cNvCxnSpPr>
              <p:nvPr/>
            </p:nvCxnSpPr>
            <p:spPr>
              <a:xfrm>
                <a:off x="-1463041" y="3393076"/>
                <a:ext cx="1077565" cy="1062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28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219318" y="260648"/>
            <a:ext cx="3321723" cy="2520200"/>
            <a:chOff x="2474413" y="1052736"/>
            <a:chExt cx="3321723" cy="2520200"/>
          </a:xfrm>
        </p:grpSpPr>
        <p:sp>
          <p:nvSpPr>
            <p:cNvPr id="4" name="Ovale 3"/>
            <p:cNvSpPr/>
            <p:nvPr/>
          </p:nvSpPr>
          <p:spPr>
            <a:xfrm>
              <a:off x="2474413" y="105273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A</a:t>
              </a:r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3194413" y="1340728"/>
              <a:ext cx="1881723" cy="144016"/>
              <a:chOff x="881930" y="3680101"/>
              <a:chExt cx="1881723" cy="144016"/>
            </a:xfrm>
          </p:grpSpPr>
          <p:sp>
            <p:nvSpPr>
              <p:cNvPr id="7" name="Rettangolo 6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" name="Connettore 1 7"/>
              <p:cNvCxnSpPr>
                <a:stCxn id="4" idx="6"/>
                <a:endCxn id="9" idx="2"/>
              </p:cNvCxnSpPr>
              <p:nvPr/>
            </p:nvCxnSpPr>
            <p:spPr>
              <a:xfrm>
                <a:off x="881930" y="3752109"/>
                <a:ext cx="188172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Ovale 8"/>
            <p:cNvSpPr/>
            <p:nvPr/>
          </p:nvSpPr>
          <p:spPr>
            <a:xfrm>
              <a:off x="5076136" y="105273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B</a:t>
              </a:r>
            </a:p>
          </p:txBody>
        </p:sp>
        <p:sp>
          <p:nvSpPr>
            <p:cNvPr id="10" name="Ovale 9"/>
            <p:cNvSpPr/>
            <p:nvPr/>
          </p:nvSpPr>
          <p:spPr>
            <a:xfrm>
              <a:off x="3707984" y="285293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C</a:t>
              </a:r>
              <a:endParaRPr lang="it-IT" sz="1200" dirty="0"/>
            </a:p>
          </p:txBody>
        </p:sp>
        <p:grpSp>
          <p:nvGrpSpPr>
            <p:cNvPr id="11" name="Gruppo 10"/>
            <p:cNvGrpSpPr/>
            <p:nvPr/>
          </p:nvGrpSpPr>
          <p:grpSpPr>
            <a:xfrm>
              <a:off x="2834413" y="1772736"/>
              <a:ext cx="979013" cy="1185642"/>
              <a:chOff x="1556169" y="3247973"/>
              <a:chExt cx="979013" cy="1185642"/>
            </a:xfrm>
          </p:grpSpPr>
          <p:sp>
            <p:nvSpPr>
              <p:cNvPr id="12" name="Rettangolo 11"/>
              <p:cNvSpPr/>
              <p:nvPr/>
            </p:nvSpPr>
            <p:spPr>
              <a:xfrm>
                <a:off x="1973667" y="3722838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" name="Connettore 1 12"/>
              <p:cNvCxnSpPr>
                <a:stCxn id="4" idx="4"/>
                <a:endCxn id="10" idx="1"/>
              </p:cNvCxnSpPr>
              <p:nvPr/>
            </p:nvCxnSpPr>
            <p:spPr>
              <a:xfrm>
                <a:off x="1556169" y="3247973"/>
                <a:ext cx="979013" cy="11856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o 13"/>
            <p:cNvGrpSpPr/>
            <p:nvPr/>
          </p:nvGrpSpPr>
          <p:grpSpPr>
            <a:xfrm>
              <a:off x="4322542" y="1772736"/>
              <a:ext cx="1113594" cy="1185642"/>
              <a:chOff x="1105802" y="3255231"/>
              <a:chExt cx="1113594" cy="1185642"/>
            </a:xfrm>
          </p:grpSpPr>
          <p:sp>
            <p:nvSpPr>
              <p:cNvPr id="15" name="Rettangolo 14"/>
              <p:cNvSpPr/>
              <p:nvPr/>
            </p:nvSpPr>
            <p:spPr>
              <a:xfrm>
                <a:off x="1590591" y="3790062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" name="Connettore 1 15"/>
              <p:cNvCxnSpPr>
                <a:stCxn id="10" idx="7"/>
                <a:endCxn id="9" idx="4"/>
              </p:cNvCxnSpPr>
              <p:nvPr/>
            </p:nvCxnSpPr>
            <p:spPr>
              <a:xfrm flipV="1">
                <a:off x="1105802" y="3255231"/>
                <a:ext cx="1113594" cy="11856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la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955993"/>
                  </p:ext>
                </p:extLst>
              </p:nvPr>
            </p:nvGraphicFramePr>
            <p:xfrm>
              <a:off x="372688" y="2996952"/>
              <a:ext cx="6336705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504056"/>
                    <a:gridCol w="504056"/>
                    <a:gridCol w="792088"/>
                    <a:gridCol w="792088"/>
                    <a:gridCol w="720080"/>
                    <a:gridCol w="252028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F1*F2*F3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F1*F2*F3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la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348157"/>
                  </p:ext>
                </p:extLst>
              </p:nvPr>
            </p:nvGraphicFramePr>
            <p:xfrm>
              <a:off x="372688" y="2996952"/>
              <a:ext cx="6336705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504056"/>
                    <a:gridCol w="504056"/>
                    <a:gridCol w="792088"/>
                    <a:gridCol w="792088"/>
                    <a:gridCol w="720080"/>
                    <a:gridCol w="252028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0769" t="-8197" r="-509231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0769" t="-8197" r="-409231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0508" t="-8197" r="-350847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F1*F2*F3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F2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F1*F2*F3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1187624" y="116632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αΦ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16632"/>
                <a:ext cx="144016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107504" y="1547500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βΦ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547500"/>
                <a:ext cx="14401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/>
              <p:cNvSpPr txBox="1"/>
              <p:nvPr/>
            </p:nvSpPr>
            <p:spPr>
              <a:xfrm>
                <a:off x="2123728" y="1628800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γΦ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628800"/>
                <a:ext cx="144016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3541041" y="1998132"/>
                <a:ext cx="1440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F1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</m:oMath>
                </a14:m>
                <a:endParaRPr lang="it-IT" b="0" dirty="0" smtClean="0"/>
              </a:p>
              <a:p>
                <a:r>
                  <a:rPr lang="it-IT" dirty="0" smtClean="0"/>
                  <a:t>F2 </a:t>
                </a:r>
                <a:r>
                  <a:rPr lang="it-IT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</m:d>
                  </m:oMath>
                </a14:m>
                <a:endParaRPr lang="it-IT" dirty="0" smtClean="0"/>
              </a:p>
              <a:p>
                <a:r>
                  <a:rPr lang="it-IT" dirty="0" smtClean="0"/>
                  <a:t>F3 </a:t>
                </a:r>
                <a:r>
                  <a:rPr lang="it-IT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γ</m:t>
                        </m:r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041" y="1998132"/>
                <a:ext cx="1440160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3814" t="-3311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/>
          <p:cNvCxnSpPr/>
          <p:nvPr/>
        </p:nvCxnSpPr>
        <p:spPr>
          <a:xfrm flipV="1">
            <a:off x="6876256" y="1659495"/>
            <a:ext cx="720080" cy="292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/>
              <p:cNvSpPr txBox="1"/>
              <p:nvPr/>
            </p:nvSpPr>
            <p:spPr>
              <a:xfrm>
                <a:off x="3056291" y="1259468"/>
                <a:ext cx="6340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/>
                      </a:rPr>
                      <m:t>Z</m:t>
                    </m:r>
                    <m:r>
                      <a:rPr lang="it-IT" b="0" i="0" smtClean="0">
                        <a:latin typeface="Cambria Math"/>
                      </a:rPr>
                      <m:t>=2(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γ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γ</m:t>
                        </m:r>
                      </m:e>
                    </m:d>
                    <m:r>
                      <a:rPr lang="it-IT" b="0" i="0" smtClean="0">
                        <a:latin typeface="Cambria Math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291" y="1259468"/>
                <a:ext cx="634024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28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</a:t>
            </a:r>
            <a:r>
              <a:rPr lang="it-IT" dirty="0" smtClean="0"/>
              <a:t>3, graph_3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54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0747198"/>
                  </p:ext>
                </p:extLst>
              </p:nvPr>
            </p:nvGraphicFramePr>
            <p:xfrm>
              <a:off x="5220072" y="910222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0747198"/>
                  </p:ext>
                </p:extLst>
              </p:nvPr>
            </p:nvGraphicFramePr>
            <p:xfrm>
              <a:off x="5220072" y="910222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577" t="-4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Ovale 27"/>
          <p:cNvSpPr/>
          <p:nvPr/>
        </p:nvSpPr>
        <p:spPr>
          <a:xfrm>
            <a:off x="1058239" y="2149864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A</a:t>
            </a:r>
            <a:endParaRPr lang="it-IT" sz="1200" dirty="0"/>
          </a:p>
        </p:txBody>
      </p:sp>
      <p:sp>
        <p:nvSpPr>
          <p:cNvPr id="29" name="Ovale 28"/>
          <p:cNvSpPr/>
          <p:nvPr/>
        </p:nvSpPr>
        <p:spPr>
          <a:xfrm>
            <a:off x="2644920" y="372158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B</a:t>
            </a:r>
            <a:endParaRPr lang="it-IT" sz="1200" dirty="0"/>
          </a:p>
        </p:txBody>
      </p:sp>
      <p:grpSp>
        <p:nvGrpSpPr>
          <p:cNvPr id="30" name="Gruppo 29"/>
          <p:cNvGrpSpPr/>
          <p:nvPr/>
        </p:nvGrpSpPr>
        <p:grpSpPr>
          <a:xfrm>
            <a:off x="1672797" y="2764422"/>
            <a:ext cx="1077565" cy="1062600"/>
            <a:chOff x="-1463041" y="3393076"/>
            <a:chExt cx="1077565" cy="1062600"/>
          </a:xfrm>
        </p:grpSpPr>
        <p:sp>
          <p:nvSpPr>
            <p:cNvPr id="31" name="Rettangolo 30"/>
            <p:cNvSpPr/>
            <p:nvPr/>
          </p:nvSpPr>
          <p:spPr>
            <a:xfrm>
              <a:off x="-996267" y="3852368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3" name="Connettore 1 32"/>
            <p:cNvCxnSpPr>
              <a:stCxn id="28" idx="5"/>
              <a:endCxn id="29" idx="1"/>
            </p:cNvCxnSpPr>
            <p:nvPr/>
          </p:nvCxnSpPr>
          <p:spPr>
            <a:xfrm>
              <a:off x="-1463041" y="3393076"/>
              <a:ext cx="1077565" cy="1062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Ovale 8"/>
          <p:cNvSpPr/>
          <p:nvPr/>
        </p:nvSpPr>
        <p:spPr>
          <a:xfrm>
            <a:off x="407149" y="4267823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</a:t>
            </a:r>
            <a:endParaRPr lang="it-IT" sz="1200" dirty="0"/>
          </a:p>
        </p:txBody>
      </p:sp>
      <p:grpSp>
        <p:nvGrpSpPr>
          <p:cNvPr id="10" name="Gruppo 9"/>
          <p:cNvGrpSpPr/>
          <p:nvPr/>
        </p:nvGrpSpPr>
        <p:grpSpPr>
          <a:xfrm>
            <a:off x="767149" y="2764422"/>
            <a:ext cx="396532" cy="1503401"/>
            <a:chOff x="-2098195" y="3372497"/>
            <a:chExt cx="396532" cy="1503401"/>
          </a:xfrm>
        </p:grpSpPr>
        <p:sp>
          <p:nvSpPr>
            <p:cNvPr id="11" name="Rettangolo 10"/>
            <p:cNvSpPr/>
            <p:nvPr/>
          </p:nvSpPr>
          <p:spPr>
            <a:xfrm>
              <a:off x="-1948928" y="4052189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" name="Connettore 1 11"/>
            <p:cNvCxnSpPr>
              <a:stCxn id="28" idx="3"/>
              <a:endCxn id="9" idx="0"/>
            </p:cNvCxnSpPr>
            <p:nvPr/>
          </p:nvCxnSpPr>
          <p:spPr>
            <a:xfrm flipH="1">
              <a:off x="-2098195" y="3372497"/>
              <a:ext cx="396532" cy="1503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/>
              <p:cNvSpPr txBox="1"/>
              <p:nvPr/>
            </p:nvSpPr>
            <p:spPr>
              <a:xfrm>
                <a:off x="1939049" y="2685198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αΦ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49" y="2685198"/>
                <a:ext cx="144016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/>
              <p:cNvSpPr txBox="1"/>
              <p:nvPr/>
            </p:nvSpPr>
            <p:spPr>
              <a:xfrm>
                <a:off x="-21921" y="3238591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βΦ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21" y="3238591"/>
                <a:ext cx="14401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/>
              <p:cNvSpPr txBox="1"/>
              <p:nvPr/>
            </p:nvSpPr>
            <p:spPr>
              <a:xfrm>
                <a:off x="1060432" y="5129065"/>
                <a:ext cx="5592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α</m:t>
                    </m:r>
                    <m:r>
                      <a:rPr lang="it-IT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known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constant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while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β</m:t>
                    </m:r>
                  </m:oMath>
                </a14:m>
                <a:r>
                  <a:rPr lang="it-IT" dirty="0" smtClean="0"/>
                  <a:t> must be </a:t>
                </a:r>
                <a:r>
                  <a:rPr lang="it-IT" dirty="0" err="1" smtClean="0"/>
                  <a:t>tuned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through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learning</a:t>
                </a:r>
                <a:r>
                  <a:rPr lang="it-IT" dirty="0" smtClean="0"/>
                  <a:t> </a:t>
                </a:r>
                <a:endParaRPr lang="it-IT" dirty="0"/>
              </a:p>
            </p:txBody>
          </p:sp>
        </mc:Choice>
        <mc:Fallback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32" y="5129065"/>
                <a:ext cx="5592745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981" t="-4717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99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</a:t>
            </a:r>
            <a:r>
              <a:rPr lang="it-IT" dirty="0" smtClean="0"/>
              <a:t>4, graph_4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06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o 66"/>
          <p:cNvGrpSpPr/>
          <p:nvPr/>
        </p:nvGrpSpPr>
        <p:grpSpPr>
          <a:xfrm>
            <a:off x="251600" y="1196832"/>
            <a:ext cx="8568872" cy="4320400"/>
            <a:chOff x="179512" y="476672"/>
            <a:chExt cx="8568872" cy="4320400"/>
          </a:xfrm>
        </p:grpSpPr>
        <p:sp>
          <p:nvSpPr>
            <p:cNvPr id="4" name="Ovale 3"/>
            <p:cNvSpPr/>
            <p:nvPr/>
          </p:nvSpPr>
          <p:spPr>
            <a:xfrm>
              <a:off x="179512" y="18448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v1</a:t>
              </a:r>
              <a:endParaRPr lang="it-IT" sz="1200" dirty="0"/>
            </a:p>
          </p:txBody>
        </p:sp>
        <p:sp>
          <p:nvSpPr>
            <p:cNvPr id="5" name="Ovale 4"/>
            <p:cNvSpPr/>
            <p:nvPr/>
          </p:nvSpPr>
          <p:spPr>
            <a:xfrm>
              <a:off x="2170966" y="18448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v2</a:t>
              </a:r>
              <a:endParaRPr lang="it-IT" sz="1200" dirty="0"/>
            </a:p>
          </p:txBody>
        </p:sp>
        <p:sp>
          <p:nvSpPr>
            <p:cNvPr id="6" name="Ovale 5"/>
            <p:cNvSpPr/>
            <p:nvPr/>
          </p:nvSpPr>
          <p:spPr>
            <a:xfrm>
              <a:off x="3491880" y="476672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v4</a:t>
              </a:r>
              <a:endParaRPr lang="it-IT" sz="1200" dirty="0"/>
            </a:p>
          </p:txBody>
        </p:sp>
        <p:sp>
          <p:nvSpPr>
            <p:cNvPr id="7" name="Ovale 6"/>
            <p:cNvSpPr/>
            <p:nvPr/>
          </p:nvSpPr>
          <p:spPr>
            <a:xfrm>
              <a:off x="3491880" y="3068960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v3</a:t>
              </a:r>
              <a:endParaRPr lang="it-IT" sz="1200" dirty="0"/>
            </a:p>
          </p:txBody>
        </p:sp>
        <p:sp>
          <p:nvSpPr>
            <p:cNvPr id="8" name="Ovale 7"/>
            <p:cNvSpPr/>
            <p:nvPr/>
          </p:nvSpPr>
          <p:spPr>
            <a:xfrm>
              <a:off x="4932040" y="193921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v5</a:t>
              </a:r>
              <a:endParaRPr lang="it-IT" sz="1200" dirty="0"/>
            </a:p>
          </p:txBody>
        </p:sp>
        <p:sp>
          <p:nvSpPr>
            <p:cNvPr id="9" name="Ovale 8"/>
            <p:cNvSpPr/>
            <p:nvPr/>
          </p:nvSpPr>
          <p:spPr>
            <a:xfrm>
              <a:off x="6372200" y="476672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v6</a:t>
              </a:r>
              <a:endParaRPr lang="it-IT" sz="1200" dirty="0"/>
            </a:p>
          </p:txBody>
        </p:sp>
        <p:sp>
          <p:nvSpPr>
            <p:cNvPr id="10" name="Ovale 9"/>
            <p:cNvSpPr/>
            <p:nvPr/>
          </p:nvSpPr>
          <p:spPr>
            <a:xfrm>
              <a:off x="7452320" y="193921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v7</a:t>
              </a:r>
              <a:endParaRPr lang="it-IT" sz="1200" dirty="0"/>
            </a:p>
          </p:txBody>
        </p:sp>
        <p:sp>
          <p:nvSpPr>
            <p:cNvPr id="11" name="Ovale 10"/>
            <p:cNvSpPr/>
            <p:nvPr/>
          </p:nvSpPr>
          <p:spPr>
            <a:xfrm>
              <a:off x="8028384" y="4077072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v8</a:t>
              </a:r>
              <a:endParaRPr lang="it-IT" sz="1200" dirty="0"/>
            </a:p>
          </p:txBody>
        </p:sp>
        <p:grpSp>
          <p:nvGrpSpPr>
            <p:cNvPr id="12" name="Gruppo 11"/>
            <p:cNvGrpSpPr/>
            <p:nvPr/>
          </p:nvGrpSpPr>
          <p:grpSpPr>
            <a:xfrm>
              <a:off x="899512" y="2155202"/>
              <a:ext cx="1271454" cy="144016"/>
              <a:chOff x="1179477" y="3680101"/>
              <a:chExt cx="1271454" cy="144016"/>
            </a:xfrm>
          </p:grpSpPr>
          <p:sp>
            <p:nvSpPr>
              <p:cNvPr id="13" name="Rettangolo 12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4" name="Connettore 1 13"/>
              <p:cNvCxnSpPr>
                <a:stCxn id="4" idx="6"/>
                <a:endCxn id="5" idx="2"/>
              </p:cNvCxnSpPr>
              <p:nvPr/>
            </p:nvCxnSpPr>
            <p:spPr>
              <a:xfrm>
                <a:off x="1179477" y="3729723"/>
                <a:ext cx="127145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o 16"/>
            <p:cNvGrpSpPr/>
            <p:nvPr/>
          </p:nvGrpSpPr>
          <p:grpSpPr>
            <a:xfrm>
              <a:off x="2785524" y="1091230"/>
              <a:ext cx="811798" cy="859036"/>
              <a:chOff x="1794035" y="3358555"/>
              <a:chExt cx="811798" cy="859036"/>
            </a:xfrm>
          </p:grpSpPr>
          <p:sp>
            <p:nvSpPr>
              <p:cNvPr id="18" name="Rettangolo 17"/>
              <p:cNvSpPr/>
              <p:nvPr/>
            </p:nvSpPr>
            <p:spPr>
              <a:xfrm>
                <a:off x="2152771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" name="Connettore 1 18"/>
              <p:cNvCxnSpPr>
                <a:stCxn id="5" idx="7"/>
                <a:endCxn id="6" idx="3"/>
              </p:cNvCxnSpPr>
              <p:nvPr/>
            </p:nvCxnSpPr>
            <p:spPr>
              <a:xfrm flipV="1">
                <a:off x="1794035" y="3358555"/>
                <a:ext cx="811798" cy="8590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o 19"/>
            <p:cNvGrpSpPr/>
            <p:nvPr/>
          </p:nvGrpSpPr>
          <p:grpSpPr>
            <a:xfrm>
              <a:off x="2785524" y="2459382"/>
              <a:ext cx="811798" cy="715020"/>
              <a:chOff x="1469431" y="3286547"/>
              <a:chExt cx="811798" cy="715020"/>
            </a:xfrm>
          </p:grpSpPr>
          <p:sp>
            <p:nvSpPr>
              <p:cNvPr id="21" name="Rettangolo 20"/>
              <p:cNvSpPr/>
              <p:nvPr/>
            </p:nvSpPr>
            <p:spPr>
              <a:xfrm>
                <a:off x="1803322" y="3585137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1 21"/>
              <p:cNvCxnSpPr>
                <a:stCxn id="5" idx="5"/>
                <a:endCxn id="7" idx="1"/>
              </p:cNvCxnSpPr>
              <p:nvPr/>
            </p:nvCxnSpPr>
            <p:spPr>
              <a:xfrm>
                <a:off x="1469431" y="3286547"/>
                <a:ext cx="811798" cy="7150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po 22"/>
            <p:cNvGrpSpPr/>
            <p:nvPr/>
          </p:nvGrpSpPr>
          <p:grpSpPr>
            <a:xfrm>
              <a:off x="4106438" y="1091230"/>
              <a:ext cx="931044" cy="953430"/>
              <a:chOff x="1099906" y="3308933"/>
              <a:chExt cx="931044" cy="953430"/>
            </a:xfrm>
          </p:grpSpPr>
          <p:sp>
            <p:nvSpPr>
              <p:cNvPr id="24" name="Rettangolo 23"/>
              <p:cNvSpPr/>
              <p:nvPr/>
            </p:nvSpPr>
            <p:spPr>
              <a:xfrm>
                <a:off x="14764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" name="Connettore 1 24"/>
              <p:cNvCxnSpPr>
                <a:stCxn id="6" idx="5"/>
                <a:endCxn id="8" idx="1"/>
              </p:cNvCxnSpPr>
              <p:nvPr/>
            </p:nvCxnSpPr>
            <p:spPr>
              <a:xfrm>
                <a:off x="1099906" y="3308933"/>
                <a:ext cx="931044" cy="95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o 25"/>
            <p:cNvGrpSpPr/>
            <p:nvPr/>
          </p:nvGrpSpPr>
          <p:grpSpPr>
            <a:xfrm>
              <a:off x="3767024" y="1196672"/>
              <a:ext cx="144016" cy="1872288"/>
              <a:chOff x="1743196" y="2851513"/>
              <a:chExt cx="144016" cy="1872288"/>
            </a:xfrm>
          </p:grpSpPr>
          <p:sp>
            <p:nvSpPr>
              <p:cNvPr id="27" name="Rettangolo 26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8" name="Connettore 1 27"/>
              <p:cNvCxnSpPr>
                <a:stCxn id="6" idx="4"/>
                <a:endCxn id="7" idx="0"/>
              </p:cNvCxnSpPr>
              <p:nvPr/>
            </p:nvCxnSpPr>
            <p:spPr>
              <a:xfrm>
                <a:off x="1828052" y="2851513"/>
                <a:ext cx="0" cy="18722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o 28"/>
            <p:cNvGrpSpPr/>
            <p:nvPr/>
          </p:nvGrpSpPr>
          <p:grpSpPr>
            <a:xfrm>
              <a:off x="4106438" y="2553776"/>
              <a:ext cx="931044" cy="620626"/>
              <a:chOff x="1074035" y="3403327"/>
              <a:chExt cx="931044" cy="620626"/>
            </a:xfrm>
          </p:grpSpPr>
          <p:sp>
            <p:nvSpPr>
              <p:cNvPr id="30" name="Rettangolo 29"/>
              <p:cNvSpPr/>
              <p:nvPr/>
            </p:nvSpPr>
            <p:spPr>
              <a:xfrm>
                <a:off x="1467549" y="3641632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" name="Connettore 1 30"/>
              <p:cNvCxnSpPr>
                <a:stCxn id="7" idx="7"/>
                <a:endCxn id="8" idx="3"/>
              </p:cNvCxnSpPr>
              <p:nvPr/>
            </p:nvCxnSpPr>
            <p:spPr>
              <a:xfrm flipV="1">
                <a:off x="1074035" y="3403327"/>
                <a:ext cx="931044" cy="6206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o 31"/>
            <p:cNvGrpSpPr/>
            <p:nvPr/>
          </p:nvGrpSpPr>
          <p:grpSpPr>
            <a:xfrm>
              <a:off x="4211880" y="764664"/>
              <a:ext cx="2160320" cy="144016"/>
              <a:chOff x="641629" y="3680101"/>
              <a:chExt cx="2160320" cy="144016"/>
            </a:xfrm>
          </p:grpSpPr>
          <p:sp>
            <p:nvSpPr>
              <p:cNvPr id="33" name="Rettangolo 32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" name="Connettore 1 33"/>
              <p:cNvCxnSpPr>
                <a:stCxn id="6" idx="6"/>
                <a:endCxn id="9" idx="2"/>
              </p:cNvCxnSpPr>
              <p:nvPr/>
            </p:nvCxnSpPr>
            <p:spPr>
              <a:xfrm>
                <a:off x="641629" y="3752109"/>
                <a:ext cx="2160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o 34"/>
            <p:cNvGrpSpPr/>
            <p:nvPr/>
          </p:nvGrpSpPr>
          <p:grpSpPr>
            <a:xfrm>
              <a:off x="6986758" y="1091230"/>
              <a:ext cx="571004" cy="953430"/>
              <a:chOff x="1439368" y="3380941"/>
              <a:chExt cx="571004" cy="953430"/>
            </a:xfrm>
          </p:grpSpPr>
          <p:sp>
            <p:nvSpPr>
              <p:cNvPr id="36" name="Rettangolo 35"/>
              <p:cNvSpPr/>
              <p:nvPr/>
            </p:nvSpPr>
            <p:spPr>
              <a:xfrm>
                <a:off x="1627524" y="373845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" name="Connettore 1 36"/>
              <p:cNvCxnSpPr>
                <a:stCxn id="9" idx="5"/>
                <a:endCxn id="10" idx="1"/>
              </p:cNvCxnSpPr>
              <p:nvPr/>
            </p:nvCxnSpPr>
            <p:spPr>
              <a:xfrm>
                <a:off x="1439368" y="3380941"/>
                <a:ext cx="571004" cy="95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o 37"/>
            <p:cNvGrpSpPr/>
            <p:nvPr/>
          </p:nvGrpSpPr>
          <p:grpSpPr>
            <a:xfrm>
              <a:off x="5652040" y="2204824"/>
              <a:ext cx="1800280" cy="144016"/>
              <a:chOff x="740377" y="3696599"/>
              <a:chExt cx="1800280" cy="144016"/>
            </a:xfrm>
          </p:grpSpPr>
          <p:sp>
            <p:nvSpPr>
              <p:cNvPr id="39" name="Rettangolo 38"/>
              <p:cNvSpPr/>
              <p:nvPr/>
            </p:nvSpPr>
            <p:spPr>
              <a:xfrm>
                <a:off x="1568509" y="3696599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" name="Connettore 1 39"/>
              <p:cNvCxnSpPr>
                <a:stCxn id="8" idx="6"/>
                <a:endCxn id="10" idx="2"/>
              </p:cNvCxnSpPr>
              <p:nvPr/>
            </p:nvCxnSpPr>
            <p:spPr>
              <a:xfrm>
                <a:off x="740377" y="3790993"/>
                <a:ext cx="18002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o 40"/>
            <p:cNvGrpSpPr/>
            <p:nvPr/>
          </p:nvGrpSpPr>
          <p:grpSpPr>
            <a:xfrm>
              <a:off x="7812320" y="2659218"/>
              <a:ext cx="576064" cy="1417854"/>
              <a:chOff x="1455204" y="3126343"/>
              <a:chExt cx="576064" cy="1417854"/>
            </a:xfrm>
          </p:grpSpPr>
          <p:sp>
            <p:nvSpPr>
              <p:cNvPr id="42" name="Rettangolo 41"/>
              <p:cNvSpPr/>
              <p:nvPr/>
            </p:nvSpPr>
            <p:spPr>
              <a:xfrm>
                <a:off x="1671188" y="3752069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3" name="Connettore 1 42"/>
              <p:cNvCxnSpPr>
                <a:stCxn id="10" idx="4"/>
                <a:endCxn id="11" idx="0"/>
              </p:cNvCxnSpPr>
              <p:nvPr/>
            </p:nvCxnSpPr>
            <p:spPr>
              <a:xfrm>
                <a:off x="1455204" y="3126343"/>
                <a:ext cx="576064" cy="14178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899592" y="2415445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415445"/>
                <a:ext cx="144016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/>
              <p:cNvSpPr txBox="1"/>
              <p:nvPr/>
            </p:nvSpPr>
            <p:spPr>
              <a:xfrm>
                <a:off x="2137532" y="1626724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32" y="1626724"/>
                <a:ext cx="144016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1907704" y="3563724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⁡(0.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63724"/>
                <a:ext cx="14401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4515663" y="3563724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⁡(0.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663" y="3563724"/>
                <a:ext cx="144016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4572000" y="1918773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18773"/>
                <a:ext cx="14401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3707904" y="277163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771636"/>
                <a:ext cx="144016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/>
              <p:cNvSpPr txBox="1"/>
              <p:nvPr/>
            </p:nvSpPr>
            <p:spPr>
              <a:xfrm>
                <a:off x="4644008" y="1124744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0" name="CasellaDiTes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124744"/>
                <a:ext cx="144016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6012160" y="3059668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059668"/>
                <a:ext cx="144016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/>
              <p:cNvSpPr txBox="1"/>
              <p:nvPr/>
            </p:nvSpPr>
            <p:spPr>
              <a:xfrm>
                <a:off x="6876256" y="4067780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r>
                        <a:rPr lang="it-IT" i="1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Φ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2" name="CasellaDiTes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067780"/>
                <a:ext cx="14401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576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373</Words>
  <Application>Microsoft Office PowerPoint</Application>
  <PresentationFormat>Presentazione su schermo (4:3)</PresentationFormat>
  <Paragraphs>152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Part 1, graph_1</vt:lpstr>
      <vt:lpstr>Presentazione standard di PowerPoint</vt:lpstr>
      <vt:lpstr>Part 2, graph_2</vt:lpstr>
      <vt:lpstr>Presentazione standard di PowerPoint</vt:lpstr>
      <vt:lpstr>Presentazione standard di PowerPoint</vt:lpstr>
      <vt:lpstr>Part 3, graph_3</vt:lpstr>
      <vt:lpstr>Presentazione standard di PowerPoint</vt:lpstr>
      <vt:lpstr>Part 4, graph_4</vt:lpstr>
      <vt:lpstr>Presentazione standard di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Casalino</dc:creator>
  <cp:lastModifiedBy>Andrea Casalino</cp:lastModifiedBy>
  <cp:revision>22</cp:revision>
  <dcterms:created xsi:type="dcterms:W3CDTF">2019-04-10T20:37:59Z</dcterms:created>
  <dcterms:modified xsi:type="dcterms:W3CDTF">2019-07-10T22:18:22Z</dcterms:modified>
</cp:coreProperties>
</file>