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47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25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2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3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4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2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4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97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4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1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042F-A5A4-4E86-BAF0-D7A6FFD98345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5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/>
          <p:cNvGrpSpPr/>
          <p:nvPr/>
        </p:nvGrpSpPr>
        <p:grpSpPr>
          <a:xfrm>
            <a:off x="1145999" y="1360937"/>
            <a:ext cx="6378329" cy="2284087"/>
            <a:chOff x="251600" y="1124744"/>
            <a:chExt cx="6378329" cy="2284087"/>
          </a:xfrm>
        </p:grpSpPr>
        <p:sp>
          <p:nvSpPr>
            <p:cNvPr id="4" name="Ovale 3"/>
            <p:cNvSpPr/>
            <p:nvPr/>
          </p:nvSpPr>
          <p:spPr>
            <a:xfrm>
              <a:off x="1043608" y="112474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Y1</a:t>
              </a:r>
              <a:endParaRPr lang="it-IT" sz="1200" dirty="0"/>
            </a:p>
          </p:txBody>
        </p:sp>
        <p:sp>
          <p:nvSpPr>
            <p:cNvPr id="5" name="Ovale 4"/>
            <p:cNvSpPr/>
            <p:nvPr/>
          </p:nvSpPr>
          <p:spPr>
            <a:xfrm>
              <a:off x="2854915" y="112474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Y2</a:t>
              </a:r>
              <a:endParaRPr lang="it-IT" sz="1200" dirty="0"/>
            </a:p>
          </p:txBody>
        </p:sp>
        <p:cxnSp>
          <p:nvCxnSpPr>
            <p:cNvPr id="6" name="Connettore 1 5"/>
            <p:cNvCxnSpPr>
              <a:stCxn id="4" idx="6"/>
              <a:endCxn id="5" idx="2"/>
            </p:cNvCxnSpPr>
            <p:nvPr/>
          </p:nvCxnSpPr>
          <p:spPr>
            <a:xfrm>
              <a:off x="1763608" y="1484744"/>
              <a:ext cx="10913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tangolo 6"/>
            <p:cNvSpPr/>
            <p:nvPr/>
          </p:nvSpPr>
          <p:spPr>
            <a:xfrm>
              <a:off x="2195736" y="1406662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1 9"/>
            <p:cNvCxnSpPr>
              <a:stCxn id="11" idx="3"/>
              <a:endCxn id="4" idx="2"/>
            </p:cNvCxnSpPr>
            <p:nvPr/>
          </p:nvCxnSpPr>
          <p:spPr>
            <a:xfrm>
              <a:off x="395616" y="1472596"/>
              <a:ext cx="647992" cy="12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ttangolo 10"/>
            <p:cNvSpPr/>
            <p:nvPr/>
          </p:nvSpPr>
          <p:spPr>
            <a:xfrm>
              <a:off x="251600" y="1400588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1043608" y="263691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X</a:t>
              </a:r>
              <a:r>
                <a:rPr lang="it-IT" sz="1200" dirty="0" smtClean="0"/>
                <a:t>1</a:t>
              </a:r>
              <a:endParaRPr lang="it-IT" sz="1200" dirty="0"/>
            </a:p>
          </p:txBody>
        </p:sp>
        <p:cxnSp>
          <p:nvCxnSpPr>
            <p:cNvPr id="15" name="Connettore 1 14"/>
            <p:cNvCxnSpPr>
              <a:stCxn id="14" idx="0"/>
              <a:endCxn id="4" idx="4"/>
            </p:cNvCxnSpPr>
            <p:nvPr/>
          </p:nvCxnSpPr>
          <p:spPr>
            <a:xfrm flipV="1">
              <a:off x="1403608" y="1844744"/>
              <a:ext cx="0" cy="792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ttangolo 15"/>
            <p:cNvSpPr/>
            <p:nvPr/>
          </p:nvSpPr>
          <p:spPr>
            <a:xfrm>
              <a:off x="1331600" y="2204864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2851178" y="263691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X</a:t>
              </a:r>
              <a:r>
                <a:rPr lang="it-IT" sz="1200" dirty="0" smtClean="0"/>
                <a:t>1</a:t>
              </a:r>
              <a:endParaRPr lang="it-IT" sz="1200" dirty="0"/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3139170" y="2204864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1 20"/>
            <p:cNvCxnSpPr>
              <a:stCxn id="19" idx="0"/>
              <a:endCxn id="5" idx="4"/>
            </p:cNvCxnSpPr>
            <p:nvPr/>
          </p:nvCxnSpPr>
          <p:spPr>
            <a:xfrm flipV="1">
              <a:off x="3211178" y="1844744"/>
              <a:ext cx="3737" cy="792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/>
          </p:nvCxnSpPr>
          <p:spPr>
            <a:xfrm>
              <a:off x="3574915" y="1463209"/>
              <a:ext cx="10913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igura a mano libera 24"/>
            <p:cNvSpPr/>
            <p:nvPr/>
          </p:nvSpPr>
          <p:spPr>
            <a:xfrm>
              <a:off x="4512536" y="1176663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4716016" y="1196752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7" name="Connettore 1 26"/>
            <p:cNvCxnSpPr/>
            <p:nvPr/>
          </p:nvCxnSpPr>
          <p:spPr>
            <a:xfrm>
              <a:off x="4818622" y="1484744"/>
              <a:ext cx="10913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ttangolo 27"/>
            <p:cNvSpPr/>
            <p:nvPr/>
          </p:nvSpPr>
          <p:spPr>
            <a:xfrm>
              <a:off x="4048560" y="1411290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5292267" y="1421583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5909929" y="1176663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Yn</a:t>
              </a:r>
              <a:endParaRPr lang="it-IT" sz="1200" dirty="0"/>
            </a:p>
          </p:txBody>
        </p:sp>
        <p:sp>
          <p:nvSpPr>
            <p:cNvPr id="31" name="Ovale 30"/>
            <p:cNvSpPr/>
            <p:nvPr/>
          </p:nvSpPr>
          <p:spPr>
            <a:xfrm>
              <a:off x="5906192" y="268883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X</a:t>
              </a:r>
              <a:r>
                <a:rPr lang="it-IT" sz="1200" dirty="0" err="1"/>
                <a:t>n</a:t>
              </a:r>
              <a:endParaRPr lang="it-IT" sz="1200" dirty="0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6194184" y="2256783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3" name="Connettore 1 32"/>
            <p:cNvCxnSpPr>
              <a:stCxn id="31" idx="0"/>
              <a:endCxn id="30" idx="4"/>
            </p:cNvCxnSpPr>
            <p:nvPr/>
          </p:nvCxnSpPr>
          <p:spPr>
            <a:xfrm flipV="1">
              <a:off x="6266192" y="1896663"/>
              <a:ext cx="3737" cy="792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68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/>
          <p:cNvGrpSpPr/>
          <p:nvPr/>
        </p:nvGrpSpPr>
        <p:grpSpPr>
          <a:xfrm>
            <a:off x="278369" y="232708"/>
            <a:ext cx="725167" cy="2503192"/>
            <a:chOff x="333072" y="218148"/>
            <a:chExt cx="725167" cy="2503192"/>
          </a:xfrm>
        </p:grpSpPr>
        <p:sp>
          <p:nvSpPr>
            <p:cNvPr id="28" name="Ovale 27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Y</a:t>
              </a:r>
              <a:r>
                <a:rPr lang="it-IT" sz="1200" dirty="0" err="1"/>
                <a:t>k</a:t>
              </a:r>
              <a:endParaRPr lang="it-IT" sz="1200" dirty="0"/>
            </a:p>
          </p:txBody>
        </p:sp>
        <p:sp>
          <p:nvSpPr>
            <p:cNvPr id="29" name="Ovale 28"/>
            <p:cNvSpPr/>
            <p:nvPr/>
          </p:nvSpPr>
          <p:spPr>
            <a:xfrm>
              <a:off x="333072" y="2001340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X</a:t>
              </a:r>
              <a:r>
                <a:rPr lang="it-IT" sz="1200" dirty="0" err="1" smtClean="0"/>
                <a:t>k</a:t>
              </a:r>
              <a:endParaRPr lang="it-IT" sz="1200" dirty="0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626231" y="938148"/>
              <a:ext cx="144016" cy="1063192"/>
              <a:chOff x="-1789607" y="3498518"/>
              <a:chExt cx="144016" cy="1063192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-1789607" y="3924376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1 32"/>
              <p:cNvCxnSpPr>
                <a:stCxn id="28" idx="4"/>
                <a:endCxn id="29" idx="0"/>
              </p:cNvCxnSpPr>
              <p:nvPr/>
            </p:nvCxnSpPr>
            <p:spPr>
              <a:xfrm flipH="1">
                <a:off x="-1722766" y="3498518"/>
                <a:ext cx="5167" cy="106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38417"/>
                  </p:ext>
                </p:extLst>
              </p:nvPr>
            </p:nvGraphicFramePr>
            <p:xfrm>
              <a:off x="2483768" y="2636912"/>
              <a:ext cx="6528050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176"/>
                    <a:gridCol w="1027044"/>
                    <a:gridCol w="1305610"/>
                    <a:gridCol w="1305610"/>
                    <a:gridCol w="130561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𝒀𝒌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𝒀𝒌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 smtClean="0"/>
                            <a:t>|Yk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___________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Yk-1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38417"/>
                  </p:ext>
                </p:extLst>
              </p:nvPr>
            </p:nvGraphicFramePr>
            <p:xfrm>
              <a:off x="2483768" y="2636912"/>
              <a:ext cx="6528050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176"/>
                    <a:gridCol w="1027044"/>
                    <a:gridCol w="1305610"/>
                    <a:gridCol w="1305610"/>
                    <a:gridCol w="1305610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333" r="-312308" b="-1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070" t="-254098" r="-19953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67" t="-254098" r="-1004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070" t="-360000" r="-19953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070" t="-452459" r="-19953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070" t="-552459" r="-19953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67" t="-552459" r="-1004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4" name="Gruppo 13"/>
          <p:cNvGrpSpPr/>
          <p:nvPr/>
        </p:nvGrpSpPr>
        <p:grpSpPr>
          <a:xfrm>
            <a:off x="35496" y="2925024"/>
            <a:ext cx="2339001" cy="720000"/>
            <a:chOff x="338239" y="218148"/>
            <a:chExt cx="2339001" cy="720000"/>
          </a:xfrm>
        </p:grpSpPr>
        <p:sp>
          <p:nvSpPr>
            <p:cNvPr id="16" name="Ovale 15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Yk-1</a:t>
              </a:r>
              <a:endParaRPr lang="it-IT" sz="1200" dirty="0"/>
            </a:p>
          </p:txBody>
        </p:sp>
        <p:sp>
          <p:nvSpPr>
            <p:cNvPr id="17" name="Ovale 16"/>
            <p:cNvSpPr/>
            <p:nvPr/>
          </p:nvSpPr>
          <p:spPr>
            <a:xfrm>
              <a:off x="1957240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Y</a:t>
              </a:r>
              <a:r>
                <a:rPr lang="it-IT" sz="1200" dirty="0" err="1" smtClean="0"/>
                <a:t>k</a:t>
              </a:r>
              <a:endParaRPr lang="it-IT" sz="1200" dirty="0"/>
            </a:p>
          </p:txBody>
        </p:sp>
        <p:grpSp>
          <p:nvGrpSpPr>
            <p:cNvPr id="18" name="Gruppo 17"/>
            <p:cNvGrpSpPr/>
            <p:nvPr/>
          </p:nvGrpSpPr>
          <p:grpSpPr>
            <a:xfrm>
              <a:off x="1058239" y="506140"/>
              <a:ext cx="899001" cy="144016"/>
              <a:chOff x="-1357599" y="3066510"/>
              <a:chExt cx="899001" cy="144016"/>
            </a:xfrm>
          </p:grpSpPr>
          <p:sp>
            <p:nvSpPr>
              <p:cNvPr id="19" name="Rettangolo 18"/>
              <p:cNvSpPr/>
              <p:nvPr/>
            </p:nvSpPr>
            <p:spPr>
              <a:xfrm>
                <a:off x="-980107" y="3066510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" name="Connettore 1 19"/>
              <p:cNvCxnSpPr>
                <a:stCxn id="16" idx="6"/>
                <a:endCxn id="17" idx="2"/>
              </p:cNvCxnSpPr>
              <p:nvPr/>
            </p:nvCxnSpPr>
            <p:spPr>
              <a:xfrm>
                <a:off x="-1357599" y="3138518"/>
                <a:ext cx="8990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ella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594805"/>
                  </p:ext>
                </p:extLst>
              </p:nvPr>
            </p:nvGraphicFramePr>
            <p:xfrm>
              <a:off x="1296735" y="116632"/>
              <a:ext cx="6515625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3125"/>
                    <a:gridCol w="1303125"/>
                    <a:gridCol w="1303125"/>
                    <a:gridCol w="1303125"/>
                    <a:gridCol w="13031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𝒀𝒌𝑿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 smtClean="0"/>
                            <a:t> | </a:t>
                          </a:r>
                          <a:r>
                            <a:rPr lang="it-IT" dirty="0" err="1" smtClean="0"/>
                            <a:t>Xk</a:t>
                          </a:r>
                          <a:endParaRPr lang="it-IT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_________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 smtClean="0"/>
                            <a:t>Yk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ella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594805"/>
                  </p:ext>
                </p:extLst>
              </p:nvPr>
            </p:nvGraphicFramePr>
            <p:xfrm>
              <a:off x="1296735" y="116632"/>
              <a:ext cx="6515625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3125"/>
                    <a:gridCol w="1303125"/>
                    <a:gridCol w="1303125"/>
                    <a:gridCol w="1303125"/>
                    <a:gridCol w="1303125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67" t="-3333" r="-399533" b="-17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467" t="-254098" r="-29953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408" t="-254098" r="-20093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254098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408" t="-360000" r="-200939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408" t="-452459" r="-20093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452459" r="-1000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408" t="-552459" r="-20093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552459" r="-10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552459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4" name="Gruppo 23"/>
          <p:cNvGrpSpPr/>
          <p:nvPr/>
        </p:nvGrpSpPr>
        <p:grpSpPr>
          <a:xfrm>
            <a:off x="2392753" y="5605290"/>
            <a:ext cx="1294197" cy="720000"/>
            <a:chOff x="-235958" y="218148"/>
            <a:chExt cx="1294197" cy="720000"/>
          </a:xfrm>
        </p:grpSpPr>
        <p:sp>
          <p:nvSpPr>
            <p:cNvPr id="25" name="Ovale 24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Y1</a:t>
              </a:r>
              <a:endParaRPr lang="it-IT" sz="1200" dirty="0"/>
            </a:p>
          </p:txBody>
        </p:sp>
        <p:grpSp>
          <p:nvGrpSpPr>
            <p:cNvPr id="26" name="Gruppo 25"/>
            <p:cNvGrpSpPr/>
            <p:nvPr/>
          </p:nvGrpSpPr>
          <p:grpSpPr>
            <a:xfrm>
              <a:off x="-235958" y="506140"/>
              <a:ext cx="574197" cy="144016"/>
              <a:chOff x="-2651796" y="3066510"/>
              <a:chExt cx="574197" cy="144016"/>
            </a:xfrm>
          </p:grpSpPr>
          <p:sp>
            <p:nvSpPr>
              <p:cNvPr id="27" name="Rettangolo 26"/>
              <p:cNvSpPr/>
              <p:nvPr/>
            </p:nvSpPr>
            <p:spPr>
              <a:xfrm>
                <a:off x="-2651796" y="3066510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" name="Connettore 1 31"/>
              <p:cNvCxnSpPr>
                <a:stCxn id="25" idx="2"/>
              </p:cNvCxnSpPr>
              <p:nvPr/>
            </p:nvCxnSpPr>
            <p:spPr>
              <a:xfrm flipH="1">
                <a:off x="-2514814" y="3138518"/>
                <a:ext cx="43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ella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913011"/>
                  </p:ext>
                </p:extLst>
              </p:nvPr>
            </p:nvGraphicFramePr>
            <p:xfrm>
              <a:off x="235744" y="4869160"/>
              <a:ext cx="2032000" cy="187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Y1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𝒑𝒓𝒊𝒐𝒓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ella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913011"/>
                  </p:ext>
                </p:extLst>
              </p:nvPr>
            </p:nvGraphicFramePr>
            <p:xfrm>
              <a:off x="235744" y="4869160"/>
              <a:ext cx="2032000" cy="187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</a:tblGrid>
                  <a:tr h="39039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Y1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205" t="-7813" r="-602" b="-4031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205" t="-113115" r="-60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2465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136</Words>
  <Application>Microsoft Office PowerPoint</Application>
  <PresentationFormat>Presentazione su schermo (4:3)</PresentationFormat>
  <Paragraphs>75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3</cp:revision>
  <dcterms:created xsi:type="dcterms:W3CDTF">2019-04-12T10:01:27Z</dcterms:created>
  <dcterms:modified xsi:type="dcterms:W3CDTF">2019-04-12T10:17:51Z</dcterms:modified>
</cp:coreProperties>
</file>