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72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0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400362" y="980728"/>
            <a:ext cx="2306681" cy="2291716"/>
            <a:chOff x="338239" y="218148"/>
            <a:chExt cx="2306681" cy="2291716"/>
          </a:xfrm>
        </p:grpSpPr>
        <p:sp>
          <p:nvSpPr>
            <p:cNvPr id="28" name="Ovale 27"/>
            <p:cNvSpPr/>
            <p:nvPr/>
          </p:nvSpPr>
          <p:spPr>
            <a:xfrm>
              <a:off x="338239" y="21814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A</a:t>
              </a:r>
            </a:p>
          </p:txBody>
        </p:sp>
        <p:sp>
          <p:nvSpPr>
            <p:cNvPr id="29" name="Ovale 28"/>
            <p:cNvSpPr/>
            <p:nvPr/>
          </p:nvSpPr>
          <p:spPr>
            <a:xfrm>
              <a:off x="1924920" y="1789864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B</a:t>
              </a:r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952797" y="832706"/>
              <a:ext cx="1077565" cy="1062600"/>
              <a:chOff x="-1463041" y="3393076"/>
              <a:chExt cx="1077565" cy="106260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-996267" y="3852368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1 32"/>
              <p:cNvCxnSpPr>
                <a:stCxn id="28" idx="5"/>
                <a:endCxn id="29" idx="1"/>
              </p:cNvCxnSpPr>
              <p:nvPr/>
            </p:nvCxnSpPr>
            <p:spPr>
              <a:xfrm>
                <a:off x="-1463041" y="3393076"/>
                <a:ext cx="1077565" cy="10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el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070115"/>
                  </p:ext>
                </p:extLst>
              </p:nvPr>
            </p:nvGraphicFramePr>
            <p:xfrm>
              <a:off x="3923928" y="1898984"/>
              <a:ext cx="3888431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223"/>
                    <a:gridCol w="938985"/>
                    <a:gridCol w="936104"/>
                    <a:gridCol w="1080119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/>
                                    </a:rPr>
                                    <m:t>𝑨𝑩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 smtClean="0"/>
                            <a:t>|B</a:t>
                          </a:r>
                        </a:p>
                        <a:p>
                          <a:r>
                            <a:rPr lang="it-IT" dirty="0" smtClean="0"/>
                            <a:t>____</a:t>
                          </a:r>
                        </a:p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ella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070115"/>
                  </p:ext>
                </p:extLst>
              </p:nvPr>
            </p:nvGraphicFramePr>
            <p:xfrm>
              <a:off x="3923928" y="1898984"/>
              <a:ext cx="3888431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223"/>
                    <a:gridCol w="938985"/>
                    <a:gridCol w="936104"/>
                    <a:gridCol w="1080119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54" t="-3333" r="-316993" b="-13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54098" r="-21493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360000" r="-11493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1017" t="-45245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6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3635896" y="1412776"/>
            <a:ext cx="4320480" cy="439248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827584" y="1412776"/>
            <a:ext cx="2016224" cy="439248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1403648" y="172167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X1</a:t>
            </a:r>
            <a:endParaRPr lang="it-IT" sz="1200" dirty="0"/>
          </a:p>
        </p:txBody>
      </p:sp>
      <p:grpSp>
        <p:nvGrpSpPr>
          <p:cNvPr id="5" name="Gruppo 4"/>
          <p:cNvGrpSpPr/>
          <p:nvPr/>
        </p:nvGrpSpPr>
        <p:grpSpPr>
          <a:xfrm>
            <a:off x="2123648" y="1988840"/>
            <a:ext cx="2304336" cy="144016"/>
            <a:chOff x="667558" y="3656979"/>
            <a:chExt cx="2304336" cy="144016"/>
          </a:xfrm>
        </p:grpSpPr>
        <p:sp>
          <p:nvSpPr>
            <p:cNvPr id="6" name="Rettangolo 5"/>
            <p:cNvSpPr/>
            <p:nvPr/>
          </p:nvSpPr>
          <p:spPr>
            <a:xfrm>
              <a:off x="1747758" y="365697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1 6"/>
            <p:cNvCxnSpPr>
              <a:stCxn id="4" idx="6"/>
              <a:endCxn id="12" idx="2"/>
            </p:cNvCxnSpPr>
            <p:nvPr/>
          </p:nvCxnSpPr>
          <p:spPr>
            <a:xfrm>
              <a:off x="667558" y="3749811"/>
              <a:ext cx="23043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e 7"/>
          <p:cNvSpPr/>
          <p:nvPr/>
        </p:nvSpPr>
        <p:spPr>
          <a:xfrm>
            <a:off x="1403648" y="263699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X2</a:t>
            </a:r>
            <a:endParaRPr lang="it-IT" sz="1200" dirty="0"/>
          </a:p>
        </p:txBody>
      </p:sp>
      <p:sp>
        <p:nvSpPr>
          <p:cNvPr id="9" name="Ovale 8"/>
          <p:cNvSpPr/>
          <p:nvPr/>
        </p:nvSpPr>
        <p:spPr>
          <a:xfrm>
            <a:off x="1403728" y="357309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X3</a:t>
            </a:r>
            <a:endParaRPr lang="it-IT" sz="1200" dirty="0"/>
          </a:p>
        </p:txBody>
      </p:sp>
      <p:sp>
        <p:nvSpPr>
          <p:cNvPr id="10" name="Ovale 9"/>
          <p:cNvSpPr/>
          <p:nvPr/>
        </p:nvSpPr>
        <p:spPr>
          <a:xfrm>
            <a:off x="1403728" y="450920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X4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79512" y="260648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Conditional_graph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4427984" y="172167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Y</a:t>
            </a:r>
            <a:r>
              <a:rPr lang="it-IT" sz="1200" dirty="0" smtClean="0"/>
              <a:t>1</a:t>
            </a:r>
            <a:endParaRPr lang="it-IT" sz="1200" dirty="0"/>
          </a:p>
        </p:txBody>
      </p:sp>
      <p:sp>
        <p:nvSpPr>
          <p:cNvPr id="13" name="Ovale 12"/>
          <p:cNvSpPr/>
          <p:nvPr/>
        </p:nvSpPr>
        <p:spPr>
          <a:xfrm>
            <a:off x="5580112" y="450920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Y4</a:t>
            </a:r>
            <a:endParaRPr lang="it-IT" sz="1200" dirty="0"/>
          </a:p>
        </p:txBody>
      </p:sp>
      <p:sp>
        <p:nvSpPr>
          <p:cNvPr id="14" name="Ovale 13"/>
          <p:cNvSpPr/>
          <p:nvPr/>
        </p:nvSpPr>
        <p:spPr>
          <a:xfrm>
            <a:off x="3995936" y="314096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Y2</a:t>
            </a:r>
            <a:endParaRPr lang="it-IT" sz="1200" dirty="0"/>
          </a:p>
        </p:txBody>
      </p:sp>
      <p:sp>
        <p:nvSpPr>
          <p:cNvPr id="15" name="Ovale 14"/>
          <p:cNvSpPr/>
          <p:nvPr/>
        </p:nvSpPr>
        <p:spPr>
          <a:xfrm>
            <a:off x="3995936" y="450920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Y3</a:t>
            </a:r>
            <a:endParaRPr lang="it-IT" sz="1200" dirty="0"/>
          </a:p>
        </p:txBody>
      </p:sp>
      <p:sp>
        <p:nvSpPr>
          <p:cNvPr id="16" name="Ovale 15"/>
          <p:cNvSpPr/>
          <p:nvPr/>
        </p:nvSpPr>
        <p:spPr>
          <a:xfrm>
            <a:off x="6948264" y="234888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Y5</a:t>
            </a:r>
            <a:endParaRPr lang="it-IT" sz="1200" dirty="0"/>
          </a:p>
        </p:txBody>
      </p:sp>
      <p:sp>
        <p:nvSpPr>
          <p:cNvPr id="17" name="Ovale 16"/>
          <p:cNvSpPr/>
          <p:nvPr/>
        </p:nvSpPr>
        <p:spPr>
          <a:xfrm>
            <a:off x="6948344" y="386112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Y6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971600" y="5949280"/>
            <a:ext cx="170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Evidences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2123648" y="2081672"/>
            <a:ext cx="1977730" cy="1164738"/>
            <a:chOff x="667558" y="3029731"/>
            <a:chExt cx="1977730" cy="1164738"/>
          </a:xfrm>
        </p:grpSpPr>
        <p:sp>
          <p:nvSpPr>
            <p:cNvPr id="25" name="Rettangolo 24"/>
            <p:cNvSpPr/>
            <p:nvPr/>
          </p:nvSpPr>
          <p:spPr>
            <a:xfrm>
              <a:off x="1747758" y="365697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>
              <a:stCxn id="4" idx="6"/>
              <a:endCxn id="14" idx="1"/>
            </p:cNvCxnSpPr>
            <p:nvPr/>
          </p:nvCxnSpPr>
          <p:spPr>
            <a:xfrm>
              <a:off x="667558" y="3029731"/>
              <a:ext cx="1977730" cy="1164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po 28"/>
          <p:cNvGrpSpPr/>
          <p:nvPr/>
        </p:nvGrpSpPr>
        <p:grpSpPr>
          <a:xfrm>
            <a:off x="2123728" y="2996992"/>
            <a:ext cx="1872208" cy="503976"/>
            <a:chOff x="955590" y="3513003"/>
            <a:chExt cx="1872208" cy="503976"/>
          </a:xfrm>
        </p:grpSpPr>
        <p:sp>
          <p:nvSpPr>
            <p:cNvPr id="30" name="Rettangolo 29"/>
            <p:cNvSpPr/>
            <p:nvPr/>
          </p:nvSpPr>
          <p:spPr>
            <a:xfrm>
              <a:off x="1747758" y="365697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>
              <a:endCxn id="14" idx="2"/>
            </p:cNvCxnSpPr>
            <p:nvPr/>
          </p:nvCxnSpPr>
          <p:spPr>
            <a:xfrm>
              <a:off x="955590" y="3513003"/>
              <a:ext cx="1872208" cy="503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po 33"/>
          <p:cNvGrpSpPr/>
          <p:nvPr/>
        </p:nvGrpSpPr>
        <p:grpSpPr>
          <a:xfrm>
            <a:off x="2123728" y="3755526"/>
            <a:ext cx="1977650" cy="177570"/>
            <a:chOff x="739646" y="3695473"/>
            <a:chExt cx="1977650" cy="177570"/>
          </a:xfrm>
        </p:grpSpPr>
        <p:sp>
          <p:nvSpPr>
            <p:cNvPr id="35" name="Rettangolo 34"/>
            <p:cNvSpPr/>
            <p:nvPr/>
          </p:nvSpPr>
          <p:spPr>
            <a:xfrm>
              <a:off x="1675750" y="3728987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>
              <a:stCxn id="9" idx="6"/>
              <a:endCxn id="14" idx="3"/>
            </p:cNvCxnSpPr>
            <p:nvPr/>
          </p:nvCxnSpPr>
          <p:spPr>
            <a:xfrm flipV="1">
              <a:off x="739646" y="3695473"/>
              <a:ext cx="1977650" cy="17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po 38"/>
          <p:cNvGrpSpPr/>
          <p:nvPr/>
        </p:nvGrpSpPr>
        <p:grpSpPr>
          <a:xfrm>
            <a:off x="2123728" y="3755526"/>
            <a:ext cx="1977650" cy="1113674"/>
            <a:chOff x="739646" y="3119449"/>
            <a:chExt cx="1977650" cy="1113674"/>
          </a:xfrm>
        </p:grpSpPr>
        <p:sp>
          <p:nvSpPr>
            <p:cNvPr id="40" name="Rettangolo 39"/>
            <p:cNvSpPr/>
            <p:nvPr/>
          </p:nvSpPr>
          <p:spPr>
            <a:xfrm>
              <a:off x="1747758" y="358501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>
              <a:stCxn id="10" idx="6"/>
              <a:endCxn id="14" idx="3"/>
            </p:cNvCxnSpPr>
            <p:nvPr/>
          </p:nvCxnSpPr>
          <p:spPr>
            <a:xfrm flipV="1">
              <a:off x="739646" y="3119449"/>
              <a:ext cx="1977650" cy="1113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uppo 44"/>
          <p:cNvGrpSpPr/>
          <p:nvPr/>
        </p:nvGrpSpPr>
        <p:grpSpPr>
          <a:xfrm>
            <a:off x="2123728" y="4797152"/>
            <a:ext cx="1872208" cy="144016"/>
            <a:chOff x="667638" y="3656979"/>
            <a:chExt cx="1872208" cy="144016"/>
          </a:xfrm>
        </p:grpSpPr>
        <p:sp>
          <p:nvSpPr>
            <p:cNvPr id="46" name="Rettangolo 45"/>
            <p:cNvSpPr/>
            <p:nvPr/>
          </p:nvSpPr>
          <p:spPr>
            <a:xfrm>
              <a:off x="1747758" y="365697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7" name="Connettore 1 46"/>
            <p:cNvCxnSpPr>
              <a:stCxn id="10" idx="6"/>
              <a:endCxn id="15" idx="2"/>
            </p:cNvCxnSpPr>
            <p:nvPr/>
          </p:nvCxnSpPr>
          <p:spPr>
            <a:xfrm>
              <a:off x="667638" y="3729027"/>
              <a:ext cx="18722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5147984" y="2081672"/>
            <a:ext cx="1800280" cy="627208"/>
            <a:chOff x="955590" y="3533787"/>
            <a:chExt cx="1800280" cy="627208"/>
          </a:xfrm>
        </p:grpSpPr>
        <p:sp>
          <p:nvSpPr>
            <p:cNvPr id="52" name="Rettangolo 51"/>
            <p:cNvSpPr/>
            <p:nvPr/>
          </p:nvSpPr>
          <p:spPr>
            <a:xfrm>
              <a:off x="1819766" y="380099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1 52"/>
            <p:cNvCxnSpPr>
              <a:stCxn id="12" idx="6"/>
              <a:endCxn id="16" idx="2"/>
            </p:cNvCxnSpPr>
            <p:nvPr/>
          </p:nvCxnSpPr>
          <p:spPr>
            <a:xfrm>
              <a:off x="955590" y="3533787"/>
              <a:ext cx="1800280" cy="627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uppo 55"/>
          <p:cNvGrpSpPr/>
          <p:nvPr/>
        </p:nvGrpSpPr>
        <p:grpSpPr>
          <a:xfrm>
            <a:off x="4355936" y="2336230"/>
            <a:ext cx="177490" cy="804738"/>
            <a:chOff x="1747718" y="3449129"/>
            <a:chExt cx="177490" cy="804738"/>
          </a:xfrm>
        </p:grpSpPr>
        <p:sp>
          <p:nvSpPr>
            <p:cNvPr id="57" name="Rettangolo 56"/>
            <p:cNvSpPr/>
            <p:nvPr/>
          </p:nvSpPr>
          <p:spPr>
            <a:xfrm>
              <a:off x="1747758" y="380099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8" name="Connettore 1 57"/>
            <p:cNvCxnSpPr>
              <a:stCxn id="12" idx="3"/>
              <a:endCxn id="14" idx="0"/>
            </p:cNvCxnSpPr>
            <p:nvPr/>
          </p:nvCxnSpPr>
          <p:spPr>
            <a:xfrm flipH="1">
              <a:off x="1747718" y="3449129"/>
              <a:ext cx="177490" cy="804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4284008" y="3860968"/>
            <a:ext cx="144016" cy="648232"/>
            <a:chOff x="1747758" y="3521057"/>
            <a:chExt cx="144016" cy="648232"/>
          </a:xfrm>
        </p:grpSpPr>
        <p:sp>
          <p:nvSpPr>
            <p:cNvPr id="62" name="Rettangolo 61"/>
            <p:cNvSpPr/>
            <p:nvPr/>
          </p:nvSpPr>
          <p:spPr>
            <a:xfrm>
              <a:off x="1747758" y="380099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Connettore 1 62"/>
            <p:cNvCxnSpPr>
              <a:stCxn id="14" idx="4"/>
              <a:endCxn id="15" idx="0"/>
            </p:cNvCxnSpPr>
            <p:nvPr/>
          </p:nvCxnSpPr>
          <p:spPr>
            <a:xfrm>
              <a:off x="1819686" y="3521057"/>
              <a:ext cx="0" cy="648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/>
          <p:cNvGrpSpPr/>
          <p:nvPr/>
        </p:nvGrpSpPr>
        <p:grpSpPr>
          <a:xfrm>
            <a:off x="4715936" y="4797152"/>
            <a:ext cx="864176" cy="144016"/>
            <a:chOff x="1387638" y="3656979"/>
            <a:chExt cx="864176" cy="144016"/>
          </a:xfrm>
        </p:grpSpPr>
        <p:sp>
          <p:nvSpPr>
            <p:cNvPr id="69" name="Rettangolo 68"/>
            <p:cNvSpPr/>
            <p:nvPr/>
          </p:nvSpPr>
          <p:spPr>
            <a:xfrm>
              <a:off x="1747758" y="3656979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0" name="Connettore 1 69"/>
            <p:cNvCxnSpPr>
              <a:stCxn id="15" idx="6"/>
              <a:endCxn id="13" idx="2"/>
            </p:cNvCxnSpPr>
            <p:nvPr/>
          </p:nvCxnSpPr>
          <p:spPr>
            <a:xfrm>
              <a:off x="1387638" y="3729027"/>
              <a:ext cx="86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uppo 72"/>
          <p:cNvGrpSpPr/>
          <p:nvPr/>
        </p:nvGrpSpPr>
        <p:grpSpPr>
          <a:xfrm>
            <a:off x="7236296" y="3068880"/>
            <a:ext cx="144016" cy="792248"/>
            <a:chOff x="1747758" y="3449129"/>
            <a:chExt cx="144016" cy="792248"/>
          </a:xfrm>
        </p:grpSpPr>
        <p:sp>
          <p:nvSpPr>
            <p:cNvPr id="74" name="Rettangolo 73"/>
            <p:cNvSpPr/>
            <p:nvPr/>
          </p:nvSpPr>
          <p:spPr>
            <a:xfrm>
              <a:off x="1747758" y="3800995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5" name="Connettore 1 74"/>
            <p:cNvCxnSpPr>
              <a:stCxn id="16" idx="4"/>
              <a:endCxn id="17" idx="0"/>
            </p:cNvCxnSpPr>
            <p:nvPr/>
          </p:nvCxnSpPr>
          <p:spPr>
            <a:xfrm>
              <a:off x="1819726" y="3449129"/>
              <a:ext cx="80" cy="79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uppo 77"/>
          <p:cNvGrpSpPr/>
          <p:nvPr/>
        </p:nvGrpSpPr>
        <p:grpSpPr>
          <a:xfrm>
            <a:off x="6300112" y="4221128"/>
            <a:ext cx="648232" cy="648072"/>
            <a:chOff x="1531654" y="3601279"/>
            <a:chExt cx="648232" cy="648072"/>
          </a:xfrm>
        </p:grpSpPr>
        <p:sp>
          <p:nvSpPr>
            <p:cNvPr id="79" name="Rettangolo 78"/>
            <p:cNvSpPr/>
            <p:nvPr/>
          </p:nvSpPr>
          <p:spPr>
            <a:xfrm>
              <a:off x="1747758" y="388927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0" name="Connettore 1 79"/>
            <p:cNvCxnSpPr>
              <a:stCxn id="17" idx="2"/>
              <a:endCxn id="13" idx="6"/>
            </p:cNvCxnSpPr>
            <p:nvPr/>
          </p:nvCxnSpPr>
          <p:spPr>
            <a:xfrm flipH="1">
              <a:off x="1531654" y="3601279"/>
              <a:ext cx="648232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5042542" y="2336230"/>
            <a:ext cx="897570" cy="2172970"/>
            <a:chOff x="1282196" y="2680435"/>
            <a:chExt cx="897570" cy="2172970"/>
          </a:xfrm>
        </p:grpSpPr>
        <p:sp>
          <p:nvSpPr>
            <p:cNvPr id="85" name="Rettangolo 84"/>
            <p:cNvSpPr/>
            <p:nvPr/>
          </p:nvSpPr>
          <p:spPr>
            <a:xfrm>
              <a:off x="1675750" y="3701197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6" name="Connettore 1 85"/>
            <p:cNvCxnSpPr>
              <a:stCxn id="12" idx="5"/>
              <a:endCxn id="13" idx="0"/>
            </p:cNvCxnSpPr>
            <p:nvPr/>
          </p:nvCxnSpPr>
          <p:spPr>
            <a:xfrm>
              <a:off x="1282196" y="2680435"/>
              <a:ext cx="897570" cy="2172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uppo 88"/>
          <p:cNvGrpSpPr/>
          <p:nvPr/>
        </p:nvGrpSpPr>
        <p:grpSpPr>
          <a:xfrm>
            <a:off x="4610494" y="3755526"/>
            <a:ext cx="1075060" cy="859116"/>
            <a:chOff x="1354204" y="3415455"/>
            <a:chExt cx="1075060" cy="859116"/>
          </a:xfrm>
        </p:grpSpPr>
        <p:sp>
          <p:nvSpPr>
            <p:cNvPr id="90" name="Rettangolo 89"/>
            <p:cNvSpPr/>
            <p:nvPr/>
          </p:nvSpPr>
          <p:spPr>
            <a:xfrm>
              <a:off x="1747758" y="3737001"/>
              <a:ext cx="144016" cy="144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1" name="Connettore 1 90"/>
            <p:cNvCxnSpPr>
              <a:stCxn id="14" idx="5"/>
              <a:endCxn id="13" idx="1"/>
            </p:cNvCxnSpPr>
            <p:nvPr/>
          </p:nvCxnSpPr>
          <p:spPr>
            <a:xfrm>
              <a:off x="1354204" y="3415455"/>
              <a:ext cx="1075060" cy="859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9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</Words>
  <Application>Microsoft Office PowerPoint</Application>
  <PresentationFormat>Presentazione su schermo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Part 1, graph_1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25</cp:revision>
  <dcterms:created xsi:type="dcterms:W3CDTF">2019-04-10T20:37:59Z</dcterms:created>
  <dcterms:modified xsi:type="dcterms:W3CDTF">2019-05-01T13:10:52Z</dcterms:modified>
</cp:coreProperties>
</file>