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181"/>
  </p:normalViewPr>
  <p:slideViewPr>
    <p:cSldViewPr snapToGrid="0">
      <p:cViewPr varScale="1">
        <p:scale>
          <a:sx n="123" d="100"/>
          <a:sy n="123" d="100"/>
        </p:scale>
        <p:origin x="3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7/19/23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7/19/23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7/19/23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7/19/23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7/19/23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7/19/23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7/19/23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7/19/23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7/19/23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7/19/23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7/19/23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7/19/23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7/19/23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7/19/23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7/19/23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7/19/23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7/19/23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7/19/23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1A466-37D5-E505-FD3E-F62473B678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467525-C2F8-AFCF-1CC7-B17E787BE6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668836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E57EB-958C-04BD-F88B-7B9629716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How we are running the failing tests?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97CE3-1224-3C90-C5BF-8E25F2685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FR" dirty="0"/>
              <a:t>Open the failing pull request</a:t>
            </a:r>
          </a:p>
          <a:p>
            <a:r>
              <a:rPr lang="en-FR"/>
              <a:t>Group the failing scenarios by feature files</a:t>
            </a:r>
          </a:p>
          <a:p>
            <a:r>
              <a:rPr lang="en-FR" dirty="0"/>
              <a:t>We take the name of failing scenarios</a:t>
            </a:r>
          </a:p>
          <a:p>
            <a:r>
              <a:rPr lang="en-FR" dirty="0"/>
              <a:t>Search in vscode the feature file of the scenario</a:t>
            </a:r>
          </a:p>
          <a:p>
            <a:r>
              <a:rPr lang="en-FR" dirty="0"/>
              <a:t>Add a special tag before the scenarios</a:t>
            </a:r>
          </a:p>
          <a:p>
            <a:r>
              <a:rPr lang="en-FR" dirty="0"/>
              <a:t>Change the name of feature file in launch.json</a:t>
            </a:r>
          </a:p>
          <a:p>
            <a:r>
              <a:rPr lang="en-GB" dirty="0"/>
              <a:t>C</a:t>
            </a:r>
            <a:r>
              <a:rPr lang="en-FR" dirty="0"/>
              <a:t>lick to run the tests from vscode</a:t>
            </a:r>
          </a:p>
          <a:p>
            <a:r>
              <a:rPr lang="en-GB" dirty="0"/>
              <a:t>R</a:t>
            </a:r>
            <a:r>
              <a:rPr lang="en-FR" dirty="0"/>
              <a:t>epeat for every feature file</a:t>
            </a:r>
          </a:p>
        </p:txBody>
      </p:sp>
    </p:spTree>
    <p:extLst>
      <p:ext uri="{BB962C8B-B14F-4D97-AF65-F5344CB8AC3E}">
        <p14:creationId xmlns:p14="http://schemas.microsoft.com/office/powerpoint/2010/main" val="1111456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A21EB-70BC-66F6-B3A3-0A26FBBD6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C6511-E612-A07A-0123-E19F8A048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18013454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10</TotalTime>
  <Words>67</Words>
  <Application>Microsoft Macintosh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Trebuchet MS</vt:lpstr>
      <vt:lpstr>Berlin</vt:lpstr>
      <vt:lpstr>PowerPoint Presentation</vt:lpstr>
      <vt:lpstr>How we are running the failing tests?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NEZZARI, Abdelhak</dc:creator>
  <cp:lastModifiedBy>NEZZARI, Abdelhak</cp:lastModifiedBy>
  <cp:revision>1</cp:revision>
  <dcterms:created xsi:type="dcterms:W3CDTF">2023-07-19T17:41:46Z</dcterms:created>
  <dcterms:modified xsi:type="dcterms:W3CDTF">2023-07-19T17:51:46Z</dcterms:modified>
</cp:coreProperties>
</file>