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26"/>
  </p:notesMasterIdLst>
  <p:sldIdLst>
    <p:sldId id="302" r:id="rId2"/>
    <p:sldId id="283" r:id="rId3"/>
    <p:sldId id="257" r:id="rId4"/>
    <p:sldId id="284" r:id="rId5"/>
    <p:sldId id="285" r:id="rId6"/>
    <p:sldId id="286" r:id="rId7"/>
    <p:sldId id="287" r:id="rId8"/>
    <p:sldId id="288" r:id="rId9"/>
    <p:sldId id="260" r:id="rId10"/>
    <p:sldId id="261" r:id="rId11"/>
    <p:sldId id="304" r:id="rId12"/>
    <p:sldId id="289" r:id="rId13"/>
    <p:sldId id="290" r:id="rId14"/>
    <p:sldId id="291" r:id="rId15"/>
    <p:sldId id="292" r:id="rId16"/>
    <p:sldId id="293" r:id="rId17"/>
    <p:sldId id="303" r:id="rId18"/>
    <p:sldId id="295" r:id="rId19"/>
    <p:sldId id="296" r:id="rId20"/>
    <p:sldId id="297" r:id="rId21"/>
    <p:sldId id="298" r:id="rId22"/>
    <p:sldId id="299" r:id="rId23"/>
    <p:sldId id="300" r:id="rId24"/>
    <p:sldId id="301" r:id="rId25"/>
  </p:sldIdLst>
  <p:sldSz cx="9144000" cy="5143500" type="screen16x9"/>
  <p:notesSz cx="6858000" cy="9144000"/>
  <p:embeddedFontLst>
    <p:embeddedFont>
      <p:font typeface="Bookman Old Style" panose="02050604050505020204" pitchFamily="18" charset="0"/>
      <p:regular r:id="rId27"/>
      <p:bold r:id="rId28"/>
      <p:italic r:id="rId29"/>
      <p:boldItalic r:id="rId30"/>
    </p:embeddedFont>
    <p:embeddedFont>
      <p:font typeface="Dosis" panose="020B0604020202020204" charset="0"/>
      <p:regular r:id="rId31"/>
      <p:bold r:id="rId32"/>
    </p:embeddedFont>
    <p:embeddedFont>
      <p:font typeface="Dotum" panose="020B0600000101010101" pitchFamily="34" charset="-127"/>
      <p:regular r:id="rId33"/>
    </p:embeddedFont>
    <p:embeddedFont>
      <p:font typeface="Segoe UI Semibold" panose="020B0702040204020203" pitchFamily="34" charset="0"/>
      <p:bold r:id="rId34"/>
      <p:boldItalic r:id="rId35"/>
    </p:embeddedFont>
    <p:embeddedFont>
      <p:font typeface="Sniglet" panose="020B0604020202020204" charset="0"/>
      <p:regular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C2236C1-1926-4C8C-BA82-7BDDB30EA45C}">
  <a:tblStyle styleId="{EC2236C1-1926-4C8C-BA82-7BDDB30EA45C}"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Shape 5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1" name="Shape 5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6292889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74898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204324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169265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7964932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436524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5172059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2331761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516245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Shape 7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8" name="Shape 7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08631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818175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Shape 5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9" name="Shape 5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Shape 6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2" name="Shape 6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96743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Shape 5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69" name="Shape 5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312269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693957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Shape 5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62" name="Shape 5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08112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0698657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Shape 5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1" name="Shape 5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Quote">
    <p:spTree>
      <p:nvGrpSpPr>
        <p:cNvPr id="1" name="Shape 245"/>
        <p:cNvGrpSpPr/>
        <p:nvPr/>
      </p:nvGrpSpPr>
      <p:grpSpPr>
        <a:xfrm>
          <a:off x="0" y="0"/>
          <a:ext cx="0" cy="0"/>
          <a:chOff x="0" y="0"/>
          <a:chExt cx="0" cy="0"/>
        </a:xfrm>
      </p:grpSpPr>
      <p:sp>
        <p:nvSpPr>
          <p:cNvPr id="246" name="Shape 246"/>
          <p:cNvSpPr txBox="1">
            <a:spLocks noGrp="1"/>
          </p:cNvSpPr>
          <p:nvPr>
            <p:ph type="body" idx="1"/>
          </p:nvPr>
        </p:nvSpPr>
        <p:spPr>
          <a:xfrm>
            <a:off x="2159325" y="2161800"/>
            <a:ext cx="4825500" cy="819899"/>
          </a:xfrm>
          <a:prstGeom prst="rect">
            <a:avLst/>
          </a:prstGeom>
        </p:spPr>
        <p:txBody>
          <a:bodyPr lIns="91425" tIns="91425" rIns="91425" bIns="91425" anchor="ctr" anchorCtr="0"/>
          <a:lstStyle>
            <a:lvl1pPr lvl="0" algn="ctr" rtl="0">
              <a:spcBef>
                <a:spcPts val="0"/>
              </a:spcBef>
              <a:buClr>
                <a:srgbClr val="1C4587"/>
              </a:buClr>
              <a:buSzPct val="100000"/>
              <a:defRPr sz="2500" b="1">
                <a:solidFill>
                  <a:srgbClr val="1C4587"/>
                </a:solidFill>
              </a:defRPr>
            </a:lvl1pPr>
            <a:lvl2pPr lvl="1" algn="ctr" rtl="0">
              <a:spcBef>
                <a:spcPts val="0"/>
              </a:spcBef>
              <a:buClr>
                <a:srgbClr val="1C4587"/>
              </a:buClr>
              <a:buSzPct val="100000"/>
              <a:defRPr sz="2500" b="1">
                <a:solidFill>
                  <a:srgbClr val="1C4587"/>
                </a:solidFill>
              </a:defRPr>
            </a:lvl2pPr>
            <a:lvl3pPr lvl="2" algn="ctr" rtl="0">
              <a:spcBef>
                <a:spcPts val="0"/>
              </a:spcBef>
              <a:buClr>
                <a:srgbClr val="1C4587"/>
              </a:buClr>
              <a:buSzPct val="100000"/>
              <a:defRPr sz="2500" b="1">
                <a:solidFill>
                  <a:srgbClr val="1C4587"/>
                </a:solidFill>
              </a:defRPr>
            </a:lvl3pPr>
            <a:lvl4pPr lvl="3" algn="ctr" rtl="0">
              <a:spcBef>
                <a:spcPts val="0"/>
              </a:spcBef>
              <a:buClr>
                <a:srgbClr val="1C4587"/>
              </a:buClr>
              <a:buSzPct val="100000"/>
              <a:defRPr sz="2500" b="1">
                <a:solidFill>
                  <a:srgbClr val="1C4587"/>
                </a:solidFill>
              </a:defRPr>
            </a:lvl4pPr>
            <a:lvl5pPr lvl="4" algn="ctr" rtl="0">
              <a:spcBef>
                <a:spcPts val="0"/>
              </a:spcBef>
              <a:buClr>
                <a:srgbClr val="1C4587"/>
              </a:buClr>
              <a:buSzPct val="100000"/>
              <a:defRPr sz="2500" b="1">
                <a:solidFill>
                  <a:srgbClr val="1C4587"/>
                </a:solidFill>
              </a:defRPr>
            </a:lvl5pPr>
            <a:lvl6pPr lvl="5" algn="ctr" rtl="0">
              <a:spcBef>
                <a:spcPts val="0"/>
              </a:spcBef>
              <a:buClr>
                <a:srgbClr val="1C4587"/>
              </a:buClr>
              <a:buSzPct val="100000"/>
              <a:defRPr sz="2500" b="1">
                <a:solidFill>
                  <a:srgbClr val="1C4587"/>
                </a:solidFill>
              </a:defRPr>
            </a:lvl6pPr>
            <a:lvl7pPr lvl="6" algn="ctr" rtl="0">
              <a:spcBef>
                <a:spcPts val="0"/>
              </a:spcBef>
              <a:buClr>
                <a:srgbClr val="1C4587"/>
              </a:buClr>
              <a:buSzPct val="100000"/>
              <a:defRPr sz="2500" b="1">
                <a:solidFill>
                  <a:srgbClr val="1C4587"/>
                </a:solidFill>
              </a:defRPr>
            </a:lvl7pPr>
            <a:lvl8pPr lvl="7" algn="ctr" rtl="0">
              <a:spcBef>
                <a:spcPts val="0"/>
              </a:spcBef>
              <a:buClr>
                <a:srgbClr val="1C4587"/>
              </a:buClr>
              <a:buSzPct val="100000"/>
              <a:defRPr sz="2500" b="1">
                <a:solidFill>
                  <a:srgbClr val="1C4587"/>
                </a:solidFill>
              </a:defRPr>
            </a:lvl8pPr>
            <a:lvl9pPr lvl="8" algn="ctr">
              <a:spcBef>
                <a:spcPts val="0"/>
              </a:spcBef>
              <a:buClr>
                <a:srgbClr val="1C4587"/>
              </a:buClr>
              <a:buSzPct val="100000"/>
              <a:defRPr sz="2500" b="1">
                <a:solidFill>
                  <a:srgbClr val="1C4587"/>
                </a:solidFill>
              </a:defRPr>
            </a:lvl9pPr>
          </a:lstStyle>
          <a:p>
            <a:endParaRPr/>
          </a:p>
        </p:txBody>
      </p:sp>
      <p:sp>
        <p:nvSpPr>
          <p:cNvPr id="247" name="Shape 247"/>
          <p:cNvSpPr/>
          <p:nvPr/>
        </p:nvSpPr>
        <p:spPr>
          <a:xfrm>
            <a:off x="7302880" y="-294361"/>
            <a:ext cx="450549" cy="558733"/>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48" name="Shape 248"/>
          <p:cNvSpPr/>
          <p:nvPr/>
        </p:nvSpPr>
        <p:spPr>
          <a:xfrm>
            <a:off x="-35374" y="3366962"/>
            <a:ext cx="443259" cy="504670"/>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49" name="Shape 249"/>
          <p:cNvSpPr/>
          <p:nvPr/>
        </p:nvSpPr>
        <p:spPr>
          <a:xfrm>
            <a:off x="8817947" y="3439660"/>
            <a:ext cx="414157" cy="507761"/>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0" name="Shape 250"/>
          <p:cNvSpPr/>
          <p:nvPr/>
        </p:nvSpPr>
        <p:spPr>
          <a:xfrm>
            <a:off x="8742973" y="4166676"/>
            <a:ext cx="495281" cy="340238"/>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1" name="Shape 251"/>
          <p:cNvSpPr/>
          <p:nvPr/>
        </p:nvSpPr>
        <p:spPr>
          <a:xfrm>
            <a:off x="8360954" y="4506916"/>
            <a:ext cx="372517" cy="384998"/>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2" name="Shape 252"/>
          <p:cNvSpPr/>
          <p:nvPr/>
        </p:nvSpPr>
        <p:spPr>
          <a:xfrm>
            <a:off x="-77078" y="1488018"/>
            <a:ext cx="339602" cy="400616"/>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3" name="Shape 253"/>
          <p:cNvSpPr/>
          <p:nvPr/>
        </p:nvSpPr>
        <p:spPr>
          <a:xfrm>
            <a:off x="8052571" y="4825259"/>
            <a:ext cx="589992" cy="414129"/>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4" name="Shape 254"/>
          <p:cNvSpPr/>
          <p:nvPr/>
        </p:nvSpPr>
        <p:spPr>
          <a:xfrm>
            <a:off x="8052577" y="4132326"/>
            <a:ext cx="388118" cy="408938"/>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5" name="Shape 255"/>
          <p:cNvSpPr/>
          <p:nvPr/>
        </p:nvSpPr>
        <p:spPr>
          <a:xfrm>
            <a:off x="7430898" y="4873170"/>
            <a:ext cx="297605" cy="211234"/>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6" name="Shape 256"/>
          <p:cNvSpPr/>
          <p:nvPr/>
        </p:nvSpPr>
        <p:spPr>
          <a:xfrm>
            <a:off x="8749725" y="4950125"/>
            <a:ext cx="288245" cy="184202"/>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7" name="Shape 257"/>
          <p:cNvSpPr/>
          <p:nvPr/>
        </p:nvSpPr>
        <p:spPr>
          <a:xfrm>
            <a:off x="8522443" y="4000279"/>
            <a:ext cx="306966" cy="385026"/>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8" name="Shape 258"/>
          <p:cNvSpPr/>
          <p:nvPr/>
        </p:nvSpPr>
        <p:spPr>
          <a:xfrm>
            <a:off x="8829403" y="4583868"/>
            <a:ext cx="391238" cy="289294"/>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9" name="Shape 259"/>
          <p:cNvSpPr/>
          <p:nvPr/>
        </p:nvSpPr>
        <p:spPr>
          <a:xfrm>
            <a:off x="8963978" y="1338718"/>
            <a:ext cx="180032" cy="373538"/>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0" name="Shape 260"/>
          <p:cNvSpPr/>
          <p:nvPr/>
        </p:nvSpPr>
        <p:spPr>
          <a:xfrm rot="-2426120">
            <a:off x="7110131" y="4877011"/>
            <a:ext cx="279909" cy="357971"/>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1" name="Shape 261"/>
          <p:cNvSpPr/>
          <p:nvPr/>
        </p:nvSpPr>
        <p:spPr>
          <a:xfrm>
            <a:off x="7659647" y="4370196"/>
            <a:ext cx="377708" cy="426637"/>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2" name="Shape 262"/>
          <p:cNvSpPr/>
          <p:nvPr/>
        </p:nvSpPr>
        <p:spPr>
          <a:xfrm>
            <a:off x="8797587" y="3078732"/>
            <a:ext cx="386047" cy="258064"/>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3" name="Shape 263"/>
          <p:cNvSpPr/>
          <p:nvPr/>
        </p:nvSpPr>
        <p:spPr>
          <a:xfrm>
            <a:off x="7782420" y="4885132"/>
            <a:ext cx="174841" cy="187322"/>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4" name="Shape 264"/>
          <p:cNvSpPr/>
          <p:nvPr/>
        </p:nvSpPr>
        <p:spPr>
          <a:xfrm>
            <a:off x="346877" y="608614"/>
            <a:ext cx="210213" cy="458888"/>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5" name="Shape 265"/>
          <p:cNvSpPr/>
          <p:nvPr/>
        </p:nvSpPr>
        <p:spPr>
          <a:xfrm>
            <a:off x="645010" y="355961"/>
            <a:ext cx="414157" cy="507761"/>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6" name="Shape 266"/>
          <p:cNvSpPr/>
          <p:nvPr/>
        </p:nvSpPr>
        <p:spPr>
          <a:xfrm>
            <a:off x="8318810" y="-29822"/>
            <a:ext cx="456818" cy="425588"/>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7" name="Shape 267"/>
          <p:cNvSpPr/>
          <p:nvPr/>
        </p:nvSpPr>
        <p:spPr>
          <a:xfrm>
            <a:off x="-7" y="1013366"/>
            <a:ext cx="372517" cy="384998"/>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8" name="Shape 268"/>
          <p:cNvSpPr/>
          <p:nvPr/>
        </p:nvSpPr>
        <p:spPr>
          <a:xfrm>
            <a:off x="8699356" y="179111"/>
            <a:ext cx="521291" cy="538991"/>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9" name="Shape 269"/>
          <p:cNvSpPr/>
          <p:nvPr/>
        </p:nvSpPr>
        <p:spPr>
          <a:xfrm>
            <a:off x="700454" y="4557599"/>
            <a:ext cx="504670" cy="400627"/>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0" name="Shape 270"/>
          <p:cNvSpPr/>
          <p:nvPr/>
        </p:nvSpPr>
        <p:spPr>
          <a:xfrm>
            <a:off x="258966" y="-86251"/>
            <a:ext cx="470320" cy="44221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1" name="Shape 271"/>
          <p:cNvSpPr/>
          <p:nvPr/>
        </p:nvSpPr>
        <p:spPr>
          <a:xfrm>
            <a:off x="-35015" y="4075593"/>
            <a:ext cx="339602" cy="400616"/>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2" name="Shape 272"/>
          <p:cNvSpPr/>
          <p:nvPr/>
        </p:nvSpPr>
        <p:spPr>
          <a:xfrm>
            <a:off x="721257" y="4998018"/>
            <a:ext cx="463058" cy="177962"/>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3" name="Shape 273"/>
          <p:cNvSpPr/>
          <p:nvPr/>
        </p:nvSpPr>
        <p:spPr>
          <a:xfrm>
            <a:off x="-243127" y="54209"/>
            <a:ext cx="589992" cy="414129"/>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4" name="Shape 274"/>
          <p:cNvSpPr/>
          <p:nvPr/>
        </p:nvSpPr>
        <p:spPr>
          <a:xfrm>
            <a:off x="7842052" y="-100873"/>
            <a:ext cx="388118" cy="408938"/>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5" name="Shape 275"/>
          <p:cNvSpPr/>
          <p:nvPr/>
        </p:nvSpPr>
        <p:spPr>
          <a:xfrm>
            <a:off x="-38626" y="579045"/>
            <a:ext cx="297605" cy="211234"/>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6" name="Shape 276"/>
          <p:cNvSpPr/>
          <p:nvPr/>
        </p:nvSpPr>
        <p:spPr>
          <a:xfrm>
            <a:off x="1403775" y="11500"/>
            <a:ext cx="288245" cy="184202"/>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7" name="Shape 277"/>
          <p:cNvSpPr/>
          <p:nvPr/>
        </p:nvSpPr>
        <p:spPr>
          <a:xfrm>
            <a:off x="955989" y="-57166"/>
            <a:ext cx="323616" cy="321545"/>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8" name="Shape 278"/>
          <p:cNvSpPr/>
          <p:nvPr/>
        </p:nvSpPr>
        <p:spPr>
          <a:xfrm>
            <a:off x="1333293" y="4678454"/>
            <a:ext cx="306966" cy="385026"/>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9" name="Shape 279"/>
          <p:cNvSpPr/>
          <p:nvPr/>
        </p:nvSpPr>
        <p:spPr>
          <a:xfrm>
            <a:off x="91624" y="4552927"/>
            <a:ext cx="416228" cy="409987"/>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80" name="Shape 280"/>
          <p:cNvSpPr/>
          <p:nvPr/>
        </p:nvSpPr>
        <p:spPr>
          <a:xfrm>
            <a:off x="1525678" y="4911343"/>
            <a:ext cx="391238" cy="289294"/>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81" name="Shape 281"/>
          <p:cNvSpPr/>
          <p:nvPr/>
        </p:nvSpPr>
        <p:spPr>
          <a:xfrm>
            <a:off x="2703" y="4900230"/>
            <a:ext cx="180032" cy="373538"/>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82" name="Shape 282"/>
          <p:cNvSpPr/>
          <p:nvPr/>
        </p:nvSpPr>
        <p:spPr>
          <a:xfrm rot="1920548">
            <a:off x="8225550" y="625274"/>
            <a:ext cx="501521" cy="425556"/>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83" name="Shape 283"/>
          <p:cNvSpPr/>
          <p:nvPr/>
        </p:nvSpPr>
        <p:spPr>
          <a:xfrm>
            <a:off x="346867" y="4064142"/>
            <a:ext cx="479680" cy="339217"/>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84" name="Shape 284"/>
          <p:cNvSpPr/>
          <p:nvPr/>
        </p:nvSpPr>
        <p:spPr>
          <a:xfrm rot="-5400000">
            <a:off x="7996280" y="316929"/>
            <a:ext cx="279905" cy="357966"/>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85" name="Shape 285"/>
          <p:cNvSpPr/>
          <p:nvPr/>
        </p:nvSpPr>
        <p:spPr>
          <a:xfrm>
            <a:off x="8801760" y="790270"/>
            <a:ext cx="377708" cy="426637"/>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86" name="Shape 286"/>
          <p:cNvSpPr/>
          <p:nvPr/>
        </p:nvSpPr>
        <p:spPr>
          <a:xfrm>
            <a:off x="258962" y="4957957"/>
            <a:ext cx="386047" cy="258064"/>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87" name="Shape 287"/>
          <p:cNvSpPr/>
          <p:nvPr/>
        </p:nvSpPr>
        <p:spPr>
          <a:xfrm>
            <a:off x="8699345" y="1151406"/>
            <a:ext cx="174841" cy="187322"/>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88"/>
        <p:cNvGrpSpPr/>
        <p:nvPr/>
      </p:nvGrpSpPr>
      <p:grpSpPr>
        <a:xfrm>
          <a:off x="0" y="0"/>
          <a:ext cx="0" cy="0"/>
          <a:chOff x="0" y="0"/>
          <a:chExt cx="0" cy="0"/>
        </a:xfrm>
      </p:grpSpPr>
      <p:sp>
        <p:nvSpPr>
          <p:cNvPr id="289" name="Shape 289"/>
          <p:cNvSpPr txBox="1">
            <a:spLocks noGrp="1"/>
          </p:cNvSpPr>
          <p:nvPr>
            <p:ph type="title"/>
          </p:nvPr>
        </p:nvSpPr>
        <p:spPr>
          <a:xfrm>
            <a:off x="747925" y="225025"/>
            <a:ext cx="6140399" cy="8574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90" name="Shape 290"/>
          <p:cNvSpPr txBox="1">
            <a:spLocks noGrp="1"/>
          </p:cNvSpPr>
          <p:nvPr>
            <p:ph type="body" idx="1"/>
          </p:nvPr>
        </p:nvSpPr>
        <p:spPr>
          <a:xfrm>
            <a:off x="747925" y="1302836"/>
            <a:ext cx="6140399" cy="3610800"/>
          </a:xfrm>
          <a:prstGeom prst="rect">
            <a:avLst/>
          </a:prstGeom>
        </p:spPr>
        <p:txBody>
          <a:bodyPr lIns="91425" tIns="91425" rIns="91425" bIns="91425" anchor="t" anchorCtr="0"/>
          <a:lstStyle>
            <a:lvl1pPr lvl="0">
              <a:spcBef>
                <a:spcPts val="0"/>
              </a:spcBef>
              <a:buSzPct val="100000"/>
              <a:defRPr sz="2500"/>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grpSp>
        <p:nvGrpSpPr>
          <p:cNvPr id="291" name="Shape 291"/>
          <p:cNvGrpSpPr/>
          <p:nvPr/>
        </p:nvGrpSpPr>
        <p:grpSpPr>
          <a:xfrm>
            <a:off x="7442902" y="-91153"/>
            <a:ext cx="1796289" cy="5330574"/>
            <a:chOff x="6023725" y="842300"/>
            <a:chExt cx="1358150" cy="4030375"/>
          </a:xfrm>
        </p:grpSpPr>
        <p:sp>
          <p:nvSpPr>
            <p:cNvPr id="292" name="Shape 292"/>
            <p:cNvSpPr/>
            <p:nvPr/>
          </p:nvSpPr>
          <p:spPr>
            <a:xfrm>
              <a:off x="6371275" y="842300"/>
              <a:ext cx="397100" cy="492450"/>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3" name="Shape 293"/>
            <p:cNvSpPr/>
            <p:nvPr/>
          </p:nvSpPr>
          <p:spPr>
            <a:xfrm>
              <a:off x="6991200" y="2879025"/>
              <a:ext cx="390675" cy="444800"/>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4" name="Shape 294"/>
            <p:cNvSpPr/>
            <p:nvPr/>
          </p:nvSpPr>
          <p:spPr>
            <a:xfrm>
              <a:off x="6244725" y="2547975"/>
              <a:ext cx="185275" cy="404450"/>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5" name="Shape 295"/>
            <p:cNvSpPr/>
            <p:nvPr/>
          </p:nvSpPr>
          <p:spPr>
            <a:xfrm>
              <a:off x="6823375" y="1978500"/>
              <a:ext cx="365025" cy="447525"/>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6" name="Shape 296"/>
            <p:cNvSpPr/>
            <p:nvPr/>
          </p:nvSpPr>
          <p:spPr>
            <a:xfrm>
              <a:off x="6071400" y="1791425"/>
              <a:ext cx="402625" cy="375100"/>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7" name="Shape 297"/>
            <p:cNvSpPr/>
            <p:nvPr/>
          </p:nvSpPr>
          <p:spPr>
            <a:xfrm>
              <a:off x="6902250" y="3951050"/>
              <a:ext cx="436525" cy="299875"/>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8" name="Shape 298"/>
            <p:cNvSpPr/>
            <p:nvPr/>
          </p:nvSpPr>
          <p:spPr>
            <a:xfrm>
              <a:off x="6405225" y="2154575"/>
              <a:ext cx="328325" cy="339325"/>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9" name="Shape 299"/>
            <p:cNvSpPr/>
            <p:nvPr/>
          </p:nvSpPr>
          <p:spPr>
            <a:xfrm>
              <a:off x="6537275" y="2750650"/>
              <a:ext cx="459450" cy="475050"/>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0" name="Shape 300"/>
            <p:cNvSpPr/>
            <p:nvPr/>
          </p:nvSpPr>
          <p:spPr>
            <a:xfrm>
              <a:off x="6855475" y="1544725"/>
              <a:ext cx="444800" cy="353100"/>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1" name="Shape 301"/>
            <p:cNvSpPr/>
            <p:nvPr/>
          </p:nvSpPr>
          <p:spPr>
            <a:xfrm>
              <a:off x="6844475" y="1037625"/>
              <a:ext cx="414525" cy="38975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2" name="Shape 302"/>
            <p:cNvSpPr/>
            <p:nvPr/>
          </p:nvSpPr>
          <p:spPr>
            <a:xfrm>
              <a:off x="6553775" y="1840025"/>
              <a:ext cx="234775" cy="276975"/>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3" name="Shape 303"/>
            <p:cNvSpPr/>
            <p:nvPr/>
          </p:nvSpPr>
          <p:spPr>
            <a:xfrm>
              <a:off x="6618875" y="2550725"/>
              <a:ext cx="408125" cy="156850"/>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4" name="Shape 304"/>
            <p:cNvSpPr/>
            <p:nvPr/>
          </p:nvSpPr>
          <p:spPr>
            <a:xfrm>
              <a:off x="6336425" y="4507675"/>
              <a:ext cx="520000" cy="365000"/>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5" name="Shape 305"/>
            <p:cNvSpPr/>
            <p:nvPr/>
          </p:nvSpPr>
          <p:spPr>
            <a:xfrm>
              <a:off x="6425400" y="3728200"/>
              <a:ext cx="342075" cy="360425"/>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6" name="Shape 306"/>
            <p:cNvSpPr/>
            <p:nvPr/>
          </p:nvSpPr>
          <p:spPr>
            <a:xfrm>
              <a:off x="6789450" y="3384325"/>
              <a:ext cx="262300" cy="186175"/>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7" name="Shape 307"/>
            <p:cNvSpPr/>
            <p:nvPr/>
          </p:nvSpPr>
          <p:spPr>
            <a:xfrm>
              <a:off x="6950850" y="4617725"/>
              <a:ext cx="254050" cy="162350"/>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8" name="Shape 308"/>
            <p:cNvSpPr/>
            <p:nvPr/>
          </p:nvSpPr>
          <p:spPr>
            <a:xfrm>
              <a:off x="6051225" y="1090800"/>
              <a:ext cx="285225" cy="283400"/>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9" name="Shape 309"/>
            <p:cNvSpPr/>
            <p:nvPr/>
          </p:nvSpPr>
          <p:spPr>
            <a:xfrm>
              <a:off x="6849975" y="3631900"/>
              <a:ext cx="270550" cy="339350"/>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0" name="Shape 310"/>
            <p:cNvSpPr/>
            <p:nvPr/>
          </p:nvSpPr>
          <p:spPr>
            <a:xfrm>
              <a:off x="6351100" y="3281600"/>
              <a:ext cx="366850" cy="361350"/>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1" name="Shape 311"/>
            <p:cNvSpPr/>
            <p:nvPr/>
          </p:nvSpPr>
          <p:spPr>
            <a:xfrm>
              <a:off x="6316250" y="3040425"/>
              <a:ext cx="137600" cy="122000"/>
            </a:xfrm>
            <a:custGeom>
              <a:avLst/>
              <a:gdLst/>
              <a:ahLst/>
              <a:cxnLst/>
              <a:rect l="0" t="0" r="0" b="0"/>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2" name="Shape 312"/>
            <p:cNvSpPr/>
            <p:nvPr/>
          </p:nvSpPr>
          <p:spPr>
            <a:xfrm>
              <a:off x="6879325" y="4294925"/>
              <a:ext cx="344825" cy="254975"/>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3" name="Shape 313"/>
            <p:cNvSpPr/>
            <p:nvPr/>
          </p:nvSpPr>
          <p:spPr>
            <a:xfrm>
              <a:off x="6114500" y="2324225"/>
              <a:ext cx="158675" cy="329225"/>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4" name="Shape 314"/>
            <p:cNvSpPr/>
            <p:nvPr/>
          </p:nvSpPr>
          <p:spPr>
            <a:xfrm>
              <a:off x="6335525" y="1405350"/>
              <a:ext cx="442025" cy="375100"/>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5" name="Shape 315"/>
            <p:cNvSpPr/>
            <p:nvPr/>
          </p:nvSpPr>
          <p:spPr>
            <a:xfrm>
              <a:off x="6059500" y="3516375"/>
              <a:ext cx="268700" cy="232025"/>
            </a:xfrm>
            <a:custGeom>
              <a:avLst/>
              <a:gdLst/>
              <a:ahLst/>
              <a:cxnLst/>
              <a:rect l="0" t="0" r="0" b="0"/>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6" name="Shape 316"/>
            <p:cNvSpPr/>
            <p:nvPr/>
          </p:nvSpPr>
          <p:spPr>
            <a:xfrm>
              <a:off x="6385050" y="4208725"/>
              <a:ext cx="422775" cy="298975"/>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7" name="Shape 317"/>
            <p:cNvSpPr/>
            <p:nvPr/>
          </p:nvSpPr>
          <p:spPr>
            <a:xfrm>
              <a:off x="7121425" y="2437925"/>
              <a:ext cx="246700" cy="315500"/>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8" name="Shape 318"/>
            <p:cNvSpPr/>
            <p:nvPr/>
          </p:nvSpPr>
          <p:spPr>
            <a:xfrm>
              <a:off x="6062250" y="3853825"/>
              <a:ext cx="332900" cy="376025"/>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9" name="Shape 319"/>
            <p:cNvSpPr/>
            <p:nvPr/>
          </p:nvSpPr>
          <p:spPr>
            <a:xfrm>
              <a:off x="6023725" y="3167900"/>
              <a:ext cx="340250" cy="227450"/>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20" name="Shape 320"/>
            <p:cNvSpPr/>
            <p:nvPr/>
          </p:nvSpPr>
          <p:spPr>
            <a:xfrm>
              <a:off x="7109500" y="3449425"/>
              <a:ext cx="154100" cy="165100"/>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grpSp>
      <p:cxnSp>
        <p:nvCxnSpPr>
          <p:cNvPr id="321" name="Shape 321"/>
          <p:cNvCxnSpPr/>
          <p:nvPr/>
        </p:nvCxnSpPr>
        <p:spPr>
          <a:xfrm>
            <a:off x="850475" y="1031425"/>
            <a:ext cx="6037799" cy="0"/>
          </a:xfrm>
          <a:prstGeom prst="straightConnector1">
            <a:avLst/>
          </a:prstGeom>
          <a:noFill/>
          <a:ln w="19050" cap="rnd" cmpd="sng">
            <a:solidFill>
              <a:srgbClr val="A4C2F4"/>
            </a:solidFill>
            <a:prstDash val="dash"/>
            <a:round/>
            <a:headEnd type="none" w="lg" len="lg"/>
            <a:tailEnd type="none" w="lg" len="lg"/>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322"/>
        <p:cNvGrpSpPr/>
        <p:nvPr/>
      </p:nvGrpSpPr>
      <p:grpSpPr>
        <a:xfrm>
          <a:off x="0" y="0"/>
          <a:ext cx="0" cy="0"/>
          <a:chOff x="0" y="0"/>
          <a:chExt cx="0" cy="0"/>
        </a:xfrm>
      </p:grpSpPr>
      <p:sp>
        <p:nvSpPr>
          <p:cNvPr id="323" name="Shape 323"/>
          <p:cNvSpPr txBox="1">
            <a:spLocks noGrp="1"/>
          </p:cNvSpPr>
          <p:nvPr>
            <p:ph type="title"/>
          </p:nvPr>
        </p:nvSpPr>
        <p:spPr>
          <a:xfrm>
            <a:off x="747925" y="225025"/>
            <a:ext cx="6140399" cy="8574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24" name="Shape 324"/>
          <p:cNvSpPr txBox="1">
            <a:spLocks noGrp="1"/>
          </p:cNvSpPr>
          <p:nvPr>
            <p:ph type="body" idx="1"/>
          </p:nvPr>
        </p:nvSpPr>
        <p:spPr>
          <a:xfrm>
            <a:off x="747925" y="1363153"/>
            <a:ext cx="3158999" cy="3610800"/>
          </a:xfrm>
          <a:prstGeom prst="rect">
            <a:avLst/>
          </a:prstGeom>
        </p:spPr>
        <p:txBody>
          <a:bodyPr lIns="91425" tIns="91425" rIns="91425" bIns="91425" anchor="t" anchorCtr="0"/>
          <a:lstStyle>
            <a:lvl1pPr lvl="0">
              <a:spcBef>
                <a:spcPts val="0"/>
              </a:spcBef>
              <a:buSzPct val="100000"/>
              <a:defRPr sz="2200"/>
            </a:lvl1pPr>
            <a:lvl2pPr lvl="1">
              <a:spcBef>
                <a:spcPts val="0"/>
              </a:spcBef>
              <a:buSzPct val="100000"/>
              <a:defRPr sz="2200"/>
            </a:lvl2pPr>
            <a:lvl3pPr lvl="2">
              <a:spcBef>
                <a:spcPts val="0"/>
              </a:spcBef>
              <a:buSzPct val="100000"/>
              <a:defRPr sz="2200"/>
            </a:lvl3pPr>
            <a:lvl4pPr lvl="3">
              <a:spcBef>
                <a:spcPts val="0"/>
              </a:spcBef>
              <a:buSzPct val="100000"/>
              <a:defRPr sz="2200"/>
            </a:lvl4pPr>
            <a:lvl5pPr lvl="4">
              <a:spcBef>
                <a:spcPts val="0"/>
              </a:spcBef>
              <a:buSzPct val="100000"/>
              <a:defRPr sz="2200"/>
            </a:lvl5pPr>
            <a:lvl6pPr lvl="5">
              <a:spcBef>
                <a:spcPts val="0"/>
              </a:spcBef>
              <a:buSzPct val="100000"/>
              <a:defRPr sz="2200"/>
            </a:lvl6pPr>
            <a:lvl7pPr lvl="6">
              <a:spcBef>
                <a:spcPts val="0"/>
              </a:spcBef>
              <a:buSzPct val="100000"/>
              <a:defRPr sz="2200"/>
            </a:lvl7pPr>
            <a:lvl8pPr lvl="7">
              <a:spcBef>
                <a:spcPts val="0"/>
              </a:spcBef>
              <a:buSzPct val="100000"/>
              <a:defRPr sz="2200"/>
            </a:lvl8pPr>
            <a:lvl9pPr lvl="8">
              <a:spcBef>
                <a:spcPts val="0"/>
              </a:spcBef>
              <a:buSzPct val="100000"/>
              <a:defRPr sz="2200"/>
            </a:lvl9pPr>
          </a:lstStyle>
          <a:p>
            <a:endParaRPr/>
          </a:p>
        </p:txBody>
      </p:sp>
      <p:sp>
        <p:nvSpPr>
          <p:cNvPr id="325" name="Shape 325"/>
          <p:cNvSpPr txBox="1">
            <a:spLocks noGrp="1"/>
          </p:cNvSpPr>
          <p:nvPr>
            <p:ph type="body" idx="2"/>
          </p:nvPr>
        </p:nvSpPr>
        <p:spPr>
          <a:xfrm>
            <a:off x="4097098" y="1363153"/>
            <a:ext cx="3158999" cy="3610800"/>
          </a:xfrm>
          <a:prstGeom prst="rect">
            <a:avLst/>
          </a:prstGeom>
        </p:spPr>
        <p:txBody>
          <a:bodyPr lIns="91425" tIns="91425" rIns="91425" bIns="91425" anchor="t" anchorCtr="0"/>
          <a:lstStyle>
            <a:lvl1pPr lvl="0">
              <a:spcBef>
                <a:spcPts val="0"/>
              </a:spcBef>
              <a:buSzPct val="100000"/>
              <a:defRPr sz="2200"/>
            </a:lvl1pPr>
            <a:lvl2pPr lvl="1">
              <a:spcBef>
                <a:spcPts val="0"/>
              </a:spcBef>
              <a:buSzPct val="100000"/>
              <a:defRPr sz="2200"/>
            </a:lvl2pPr>
            <a:lvl3pPr lvl="2">
              <a:spcBef>
                <a:spcPts val="0"/>
              </a:spcBef>
              <a:buSzPct val="100000"/>
              <a:defRPr sz="2200"/>
            </a:lvl3pPr>
            <a:lvl4pPr lvl="3">
              <a:spcBef>
                <a:spcPts val="0"/>
              </a:spcBef>
              <a:buSzPct val="100000"/>
              <a:defRPr sz="2200"/>
            </a:lvl4pPr>
            <a:lvl5pPr lvl="4">
              <a:spcBef>
                <a:spcPts val="0"/>
              </a:spcBef>
              <a:buSzPct val="100000"/>
              <a:defRPr sz="2200"/>
            </a:lvl5pPr>
            <a:lvl6pPr lvl="5">
              <a:spcBef>
                <a:spcPts val="0"/>
              </a:spcBef>
              <a:buSzPct val="100000"/>
              <a:defRPr sz="2200"/>
            </a:lvl6pPr>
            <a:lvl7pPr lvl="6">
              <a:spcBef>
                <a:spcPts val="0"/>
              </a:spcBef>
              <a:buSzPct val="100000"/>
              <a:defRPr sz="2200"/>
            </a:lvl7pPr>
            <a:lvl8pPr lvl="7">
              <a:spcBef>
                <a:spcPts val="0"/>
              </a:spcBef>
              <a:buSzPct val="100000"/>
              <a:defRPr sz="2200"/>
            </a:lvl8pPr>
            <a:lvl9pPr lvl="8">
              <a:spcBef>
                <a:spcPts val="0"/>
              </a:spcBef>
              <a:buSzPct val="100000"/>
              <a:defRPr sz="2200"/>
            </a:lvl9pPr>
          </a:lstStyle>
          <a:p>
            <a:endParaRPr/>
          </a:p>
        </p:txBody>
      </p:sp>
      <p:grpSp>
        <p:nvGrpSpPr>
          <p:cNvPr id="326" name="Shape 326"/>
          <p:cNvGrpSpPr/>
          <p:nvPr/>
        </p:nvGrpSpPr>
        <p:grpSpPr>
          <a:xfrm>
            <a:off x="7442902" y="-91153"/>
            <a:ext cx="1796289" cy="5330574"/>
            <a:chOff x="6023725" y="842300"/>
            <a:chExt cx="1358150" cy="4030375"/>
          </a:xfrm>
        </p:grpSpPr>
        <p:sp>
          <p:nvSpPr>
            <p:cNvPr id="327" name="Shape 327"/>
            <p:cNvSpPr/>
            <p:nvPr/>
          </p:nvSpPr>
          <p:spPr>
            <a:xfrm>
              <a:off x="6371275" y="842300"/>
              <a:ext cx="397100" cy="492450"/>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28" name="Shape 328"/>
            <p:cNvSpPr/>
            <p:nvPr/>
          </p:nvSpPr>
          <p:spPr>
            <a:xfrm>
              <a:off x="6991200" y="2879025"/>
              <a:ext cx="390675" cy="444800"/>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29" name="Shape 329"/>
            <p:cNvSpPr/>
            <p:nvPr/>
          </p:nvSpPr>
          <p:spPr>
            <a:xfrm>
              <a:off x="6244725" y="2547975"/>
              <a:ext cx="185275" cy="404450"/>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0" name="Shape 330"/>
            <p:cNvSpPr/>
            <p:nvPr/>
          </p:nvSpPr>
          <p:spPr>
            <a:xfrm>
              <a:off x="6823375" y="1978500"/>
              <a:ext cx="365025" cy="447525"/>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1" name="Shape 331"/>
            <p:cNvSpPr/>
            <p:nvPr/>
          </p:nvSpPr>
          <p:spPr>
            <a:xfrm>
              <a:off x="6071400" y="1791425"/>
              <a:ext cx="402625" cy="375100"/>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2" name="Shape 332"/>
            <p:cNvSpPr/>
            <p:nvPr/>
          </p:nvSpPr>
          <p:spPr>
            <a:xfrm>
              <a:off x="6902250" y="3951050"/>
              <a:ext cx="436525" cy="299875"/>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3" name="Shape 333"/>
            <p:cNvSpPr/>
            <p:nvPr/>
          </p:nvSpPr>
          <p:spPr>
            <a:xfrm>
              <a:off x="6405225" y="2154575"/>
              <a:ext cx="328325" cy="339325"/>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4" name="Shape 334"/>
            <p:cNvSpPr/>
            <p:nvPr/>
          </p:nvSpPr>
          <p:spPr>
            <a:xfrm>
              <a:off x="6537275" y="2750650"/>
              <a:ext cx="459450" cy="475050"/>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5" name="Shape 335"/>
            <p:cNvSpPr/>
            <p:nvPr/>
          </p:nvSpPr>
          <p:spPr>
            <a:xfrm>
              <a:off x="6855475" y="1544725"/>
              <a:ext cx="444800" cy="353100"/>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6" name="Shape 336"/>
            <p:cNvSpPr/>
            <p:nvPr/>
          </p:nvSpPr>
          <p:spPr>
            <a:xfrm>
              <a:off x="6844475" y="1037625"/>
              <a:ext cx="414525" cy="38975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7" name="Shape 337"/>
            <p:cNvSpPr/>
            <p:nvPr/>
          </p:nvSpPr>
          <p:spPr>
            <a:xfrm>
              <a:off x="6553775" y="1840025"/>
              <a:ext cx="234775" cy="276975"/>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8" name="Shape 338"/>
            <p:cNvSpPr/>
            <p:nvPr/>
          </p:nvSpPr>
          <p:spPr>
            <a:xfrm>
              <a:off x="6618875" y="2550725"/>
              <a:ext cx="408125" cy="156850"/>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9" name="Shape 339"/>
            <p:cNvSpPr/>
            <p:nvPr/>
          </p:nvSpPr>
          <p:spPr>
            <a:xfrm>
              <a:off x="6336425" y="4507675"/>
              <a:ext cx="520000" cy="365000"/>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0" name="Shape 340"/>
            <p:cNvSpPr/>
            <p:nvPr/>
          </p:nvSpPr>
          <p:spPr>
            <a:xfrm>
              <a:off x="6425400" y="3728200"/>
              <a:ext cx="342075" cy="360425"/>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1" name="Shape 341"/>
            <p:cNvSpPr/>
            <p:nvPr/>
          </p:nvSpPr>
          <p:spPr>
            <a:xfrm>
              <a:off x="6789450" y="3384325"/>
              <a:ext cx="262300" cy="186175"/>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2" name="Shape 342"/>
            <p:cNvSpPr/>
            <p:nvPr/>
          </p:nvSpPr>
          <p:spPr>
            <a:xfrm>
              <a:off x="6950850" y="4617725"/>
              <a:ext cx="254050" cy="162350"/>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3" name="Shape 343"/>
            <p:cNvSpPr/>
            <p:nvPr/>
          </p:nvSpPr>
          <p:spPr>
            <a:xfrm>
              <a:off x="6051225" y="1090800"/>
              <a:ext cx="285225" cy="283400"/>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4" name="Shape 344"/>
            <p:cNvSpPr/>
            <p:nvPr/>
          </p:nvSpPr>
          <p:spPr>
            <a:xfrm>
              <a:off x="6849975" y="3631900"/>
              <a:ext cx="270550" cy="339350"/>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5" name="Shape 345"/>
            <p:cNvSpPr/>
            <p:nvPr/>
          </p:nvSpPr>
          <p:spPr>
            <a:xfrm>
              <a:off x="6351100" y="3281600"/>
              <a:ext cx="366850" cy="361350"/>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6" name="Shape 346"/>
            <p:cNvSpPr/>
            <p:nvPr/>
          </p:nvSpPr>
          <p:spPr>
            <a:xfrm>
              <a:off x="6316250" y="3040425"/>
              <a:ext cx="137600" cy="122000"/>
            </a:xfrm>
            <a:custGeom>
              <a:avLst/>
              <a:gdLst/>
              <a:ahLst/>
              <a:cxnLst/>
              <a:rect l="0" t="0" r="0" b="0"/>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7" name="Shape 347"/>
            <p:cNvSpPr/>
            <p:nvPr/>
          </p:nvSpPr>
          <p:spPr>
            <a:xfrm>
              <a:off x="6879325" y="4294925"/>
              <a:ext cx="344825" cy="254975"/>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8" name="Shape 348"/>
            <p:cNvSpPr/>
            <p:nvPr/>
          </p:nvSpPr>
          <p:spPr>
            <a:xfrm>
              <a:off x="6114500" y="2324225"/>
              <a:ext cx="158675" cy="329225"/>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9" name="Shape 349"/>
            <p:cNvSpPr/>
            <p:nvPr/>
          </p:nvSpPr>
          <p:spPr>
            <a:xfrm>
              <a:off x="6335525" y="1405350"/>
              <a:ext cx="442025" cy="375100"/>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50" name="Shape 350"/>
            <p:cNvSpPr/>
            <p:nvPr/>
          </p:nvSpPr>
          <p:spPr>
            <a:xfrm>
              <a:off x="6059500" y="3516375"/>
              <a:ext cx="268700" cy="232025"/>
            </a:xfrm>
            <a:custGeom>
              <a:avLst/>
              <a:gdLst/>
              <a:ahLst/>
              <a:cxnLst/>
              <a:rect l="0" t="0" r="0" b="0"/>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51" name="Shape 351"/>
            <p:cNvSpPr/>
            <p:nvPr/>
          </p:nvSpPr>
          <p:spPr>
            <a:xfrm>
              <a:off x="6385050" y="4208725"/>
              <a:ext cx="422775" cy="298975"/>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52" name="Shape 352"/>
            <p:cNvSpPr/>
            <p:nvPr/>
          </p:nvSpPr>
          <p:spPr>
            <a:xfrm>
              <a:off x="7121425" y="2437925"/>
              <a:ext cx="246700" cy="315500"/>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53" name="Shape 353"/>
            <p:cNvSpPr/>
            <p:nvPr/>
          </p:nvSpPr>
          <p:spPr>
            <a:xfrm>
              <a:off x="6062250" y="3853825"/>
              <a:ext cx="332900" cy="376025"/>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54" name="Shape 354"/>
            <p:cNvSpPr/>
            <p:nvPr/>
          </p:nvSpPr>
          <p:spPr>
            <a:xfrm>
              <a:off x="6023725" y="3167900"/>
              <a:ext cx="340250" cy="227450"/>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55" name="Shape 355"/>
            <p:cNvSpPr/>
            <p:nvPr/>
          </p:nvSpPr>
          <p:spPr>
            <a:xfrm>
              <a:off x="7109500" y="3449425"/>
              <a:ext cx="154100" cy="165100"/>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grpSp>
      <p:cxnSp>
        <p:nvCxnSpPr>
          <p:cNvPr id="356" name="Shape 356"/>
          <p:cNvCxnSpPr/>
          <p:nvPr/>
        </p:nvCxnSpPr>
        <p:spPr>
          <a:xfrm>
            <a:off x="850475" y="1031425"/>
            <a:ext cx="6037799" cy="0"/>
          </a:xfrm>
          <a:prstGeom prst="straightConnector1">
            <a:avLst/>
          </a:prstGeom>
          <a:noFill/>
          <a:ln w="19050" cap="rnd" cmpd="sng">
            <a:solidFill>
              <a:srgbClr val="A4C2F4"/>
            </a:solidFill>
            <a:prstDash val="dash"/>
            <a:round/>
            <a:headEnd type="none" w="lg" len="lg"/>
            <a:tailEnd type="none" w="lg" len="lg"/>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357"/>
        <p:cNvGrpSpPr/>
        <p:nvPr/>
      </p:nvGrpSpPr>
      <p:grpSpPr>
        <a:xfrm>
          <a:off x="0" y="0"/>
          <a:ext cx="0" cy="0"/>
          <a:chOff x="0" y="0"/>
          <a:chExt cx="0" cy="0"/>
        </a:xfrm>
      </p:grpSpPr>
      <p:sp>
        <p:nvSpPr>
          <p:cNvPr id="358" name="Shape 358"/>
          <p:cNvSpPr txBox="1">
            <a:spLocks noGrp="1"/>
          </p:cNvSpPr>
          <p:nvPr>
            <p:ph type="title"/>
          </p:nvPr>
        </p:nvSpPr>
        <p:spPr>
          <a:xfrm>
            <a:off x="747925" y="225025"/>
            <a:ext cx="6140399" cy="8574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59" name="Shape 359"/>
          <p:cNvSpPr txBox="1">
            <a:spLocks noGrp="1"/>
          </p:cNvSpPr>
          <p:nvPr>
            <p:ph type="body" idx="1"/>
          </p:nvPr>
        </p:nvSpPr>
        <p:spPr>
          <a:xfrm>
            <a:off x="747925" y="1308875"/>
            <a:ext cx="2097899" cy="3617100"/>
          </a:xfrm>
          <a:prstGeom prst="rect">
            <a:avLst/>
          </a:prstGeom>
        </p:spPr>
        <p:txBody>
          <a:bodyPr lIns="91425" tIns="91425" rIns="91425" bIns="91425" anchor="t"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60" name="Shape 360"/>
          <p:cNvSpPr txBox="1">
            <a:spLocks noGrp="1"/>
          </p:cNvSpPr>
          <p:nvPr>
            <p:ph type="body" idx="2"/>
          </p:nvPr>
        </p:nvSpPr>
        <p:spPr>
          <a:xfrm>
            <a:off x="2953086" y="1308875"/>
            <a:ext cx="2097899" cy="3617100"/>
          </a:xfrm>
          <a:prstGeom prst="rect">
            <a:avLst/>
          </a:prstGeom>
        </p:spPr>
        <p:txBody>
          <a:bodyPr lIns="91425" tIns="91425" rIns="91425" bIns="91425" anchor="t"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61" name="Shape 361"/>
          <p:cNvSpPr txBox="1">
            <a:spLocks noGrp="1"/>
          </p:cNvSpPr>
          <p:nvPr>
            <p:ph type="body" idx="3"/>
          </p:nvPr>
        </p:nvSpPr>
        <p:spPr>
          <a:xfrm>
            <a:off x="5158248" y="1308875"/>
            <a:ext cx="2097899" cy="3617100"/>
          </a:xfrm>
          <a:prstGeom prst="rect">
            <a:avLst/>
          </a:prstGeom>
        </p:spPr>
        <p:txBody>
          <a:bodyPr lIns="91425" tIns="91425" rIns="91425" bIns="91425" anchor="t"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grpSp>
        <p:nvGrpSpPr>
          <p:cNvPr id="362" name="Shape 362"/>
          <p:cNvGrpSpPr/>
          <p:nvPr/>
        </p:nvGrpSpPr>
        <p:grpSpPr>
          <a:xfrm>
            <a:off x="7442902" y="-91153"/>
            <a:ext cx="1796289" cy="5330574"/>
            <a:chOff x="6023725" y="842300"/>
            <a:chExt cx="1358150" cy="4030375"/>
          </a:xfrm>
        </p:grpSpPr>
        <p:sp>
          <p:nvSpPr>
            <p:cNvPr id="363" name="Shape 363"/>
            <p:cNvSpPr/>
            <p:nvPr/>
          </p:nvSpPr>
          <p:spPr>
            <a:xfrm>
              <a:off x="6371275" y="842300"/>
              <a:ext cx="397100" cy="492450"/>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64" name="Shape 364"/>
            <p:cNvSpPr/>
            <p:nvPr/>
          </p:nvSpPr>
          <p:spPr>
            <a:xfrm>
              <a:off x="6991200" y="2879025"/>
              <a:ext cx="390675" cy="444800"/>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65" name="Shape 365"/>
            <p:cNvSpPr/>
            <p:nvPr/>
          </p:nvSpPr>
          <p:spPr>
            <a:xfrm>
              <a:off x="6244725" y="2547975"/>
              <a:ext cx="185275" cy="404450"/>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66" name="Shape 366"/>
            <p:cNvSpPr/>
            <p:nvPr/>
          </p:nvSpPr>
          <p:spPr>
            <a:xfrm>
              <a:off x="6823375" y="1978500"/>
              <a:ext cx="365025" cy="447525"/>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67" name="Shape 367"/>
            <p:cNvSpPr/>
            <p:nvPr/>
          </p:nvSpPr>
          <p:spPr>
            <a:xfrm>
              <a:off x="6071400" y="1791425"/>
              <a:ext cx="402625" cy="375100"/>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68" name="Shape 368"/>
            <p:cNvSpPr/>
            <p:nvPr/>
          </p:nvSpPr>
          <p:spPr>
            <a:xfrm>
              <a:off x="6902250" y="3951050"/>
              <a:ext cx="436525" cy="299875"/>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69" name="Shape 369"/>
            <p:cNvSpPr/>
            <p:nvPr/>
          </p:nvSpPr>
          <p:spPr>
            <a:xfrm>
              <a:off x="6405225" y="2154575"/>
              <a:ext cx="328325" cy="339325"/>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70" name="Shape 370"/>
            <p:cNvSpPr/>
            <p:nvPr/>
          </p:nvSpPr>
          <p:spPr>
            <a:xfrm>
              <a:off x="6537275" y="2750650"/>
              <a:ext cx="459450" cy="475050"/>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71" name="Shape 371"/>
            <p:cNvSpPr/>
            <p:nvPr/>
          </p:nvSpPr>
          <p:spPr>
            <a:xfrm>
              <a:off x="6855475" y="1544725"/>
              <a:ext cx="444800" cy="353100"/>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72" name="Shape 372"/>
            <p:cNvSpPr/>
            <p:nvPr/>
          </p:nvSpPr>
          <p:spPr>
            <a:xfrm>
              <a:off x="6844475" y="1037625"/>
              <a:ext cx="414525" cy="38975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73" name="Shape 373"/>
            <p:cNvSpPr/>
            <p:nvPr/>
          </p:nvSpPr>
          <p:spPr>
            <a:xfrm>
              <a:off x="6553775" y="1840025"/>
              <a:ext cx="234775" cy="276975"/>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74" name="Shape 374"/>
            <p:cNvSpPr/>
            <p:nvPr/>
          </p:nvSpPr>
          <p:spPr>
            <a:xfrm>
              <a:off x="6618875" y="2550725"/>
              <a:ext cx="408125" cy="156850"/>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75" name="Shape 375"/>
            <p:cNvSpPr/>
            <p:nvPr/>
          </p:nvSpPr>
          <p:spPr>
            <a:xfrm>
              <a:off x="6336425" y="4507675"/>
              <a:ext cx="520000" cy="365000"/>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76" name="Shape 376"/>
            <p:cNvSpPr/>
            <p:nvPr/>
          </p:nvSpPr>
          <p:spPr>
            <a:xfrm>
              <a:off x="6425400" y="3728200"/>
              <a:ext cx="342075" cy="360425"/>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77" name="Shape 377"/>
            <p:cNvSpPr/>
            <p:nvPr/>
          </p:nvSpPr>
          <p:spPr>
            <a:xfrm>
              <a:off x="6789450" y="3384325"/>
              <a:ext cx="262300" cy="186175"/>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78" name="Shape 378"/>
            <p:cNvSpPr/>
            <p:nvPr/>
          </p:nvSpPr>
          <p:spPr>
            <a:xfrm>
              <a:off x="6950850" y="4617725"/>
              <a:ext cx="254050" cy="162350"/>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79" name="Shape 379"/>
            <p:cNvSpPr/>
            <p:nvPr/>
          </p:nvSpPr>
          <p:spPr>
            <a:xfrm>
              <a:off x="6051225" y="1090800"/>
              <a:ext cx="285225" cy="283400"/>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80" name="Shape 380"/>
            <p:cNvSpPr/>
            <p:nvPr/>
          </p:nvSpPr>
          <p:spPr>
            <a:xfrm>
              <a:off x="6849975" y="3631900"/>
              <a:ext cx="270550" cy="339350"/>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81" name="Shape 381"/>
            <p:cNvSpPr/>
            <p:nvPr/>
          </p:nvSpPr>
          <p:spPr>
            <a:xfrm>
              <a:off x="6351100" y="3281600"/>
              <a:ext cx="366850" cy="361350"/>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82" name="Shape 382"/>
            <p:cNvSpPr/>
            <p:nvPr/>
          </p:nvSpPr>
          <p:spPr>
            <a:xfrm>
              <a:off x="6316250" y="3040425"/>
              <a:ext cx="137600" cy="122000"/>
            </a:xfrm>
            <a:custGeom>
              <a:avLst/>
              <a:gdLst/>
              <a:ahLst/>
              <a:cxnLst/>
              <a:rect l="0" t="0" r="0" b="0"/>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83" name="Shape 383"/>
            <p:cNvSpPr/>
            <p:nvPr/>
          </p:nvSpPr>
          <p:spPr>
            <a:xfrm>
              <a:off x="6879325" y="4294925"/>
              <a:ext cx="344825" cy="254975"/>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84" name="Shape 384"/>
            <p:cNvSpPr/>
            <p:nvPr/>
          </p:nvSpPr>
          <p:spPr>
            <a:xfrm>
              <a:off x="6114500" y="2324225"/>
              <a:ext cx="158675" cy="329225"/>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85" name="Shape 385"/>
            <p:cNvSpPr/>
            <p:nvPr/>
          </p:nvSpPr>
          <p:spPr>
            <a:xfrm>
              <a:off x="6335525" y="1405350"/>
              <a:ext cx="442025" cy="375100"/>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86" name="Shape 386"/>
            <p:cNvSpPr/>
            <p:nvPr/>
          </p:nvSpPr>
          <p:spPr>
            <a:xfrm>
              <a:off x="6059500" y="3516375"/>
              <a:ext cx="268700" cy="232025"/>
            </a:xfrm>
            <a:custGeom>
              <a:avLst/>
              <a:gdLst/>
              <a:ahLst/>
              <a:cxnLst/>
              <a:rect l="0" t="0" r="0" b="0"/>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87" name="Shape 387"/>
            <p:cNvSpPr/>
            <p:nvPr/>
          </p:nvSpPr>
          <p:spPr>
            <a:xfrm>
              <a:off x="6385050" y="4208725"/>
              <a:ext cx="422775" cy="298975"/>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88" name="Shape 388"/>
            <p:cNvSpPr/>
            <p:nvPr/>
          </p:nvSpPr>
          <p:spPr>
            <a:xfrm>
              <a:off x="7121425" y="2437925"/>
              <a:ext cx="246700" cy="315500"/>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89" name="Shape 389"/>
            <p:cNvSpPr/>
            <p:nvPr/>
          </p:nvSpPr>
          <p:spPr>
            <a:xfrm>
              <a:off x="6062250" y="3853825"/>
              <a:ext cx="332900" cy="376025"/>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90" name="Shape 390"/>
            <p:cNvSpPr/>
            <p:nvPr/>
          </p:nvSpPr>
          <p:spPr>
            <a:xfrm>
              <a:off x="6023725" y="3167900"/>
              <a:ext cx="340250" cy="227450"/>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91" name="Shape 391"/>
            <p:cNvSpPr/>
            <p:nvPr/>
          </p:nvSpPr>
          <p:spPr>
            <a:xfrm>
              <a:off x="7109500" y="3449425"/>
              <a:ext cx="154100" cy="165100"/>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grpSp>
      <p:cxnSp>
        <p:nvCxnSpPr>
          <p:cNvPr id="392" name="Shape 392"/>
          <p:cNvCxnSpPr/>
          <p:nvPr/>
        </p:nvCxnSpPr>
        <p:spPr>
          <a:xfrm>
            <a:off x="850475" y="1031425"/>
            <a:ext cx="6037799" cy="0"/>
          </a:xfrm>
          <a:prstGeom prst="straightConnector1">
            <a:avLst/>
          </a:prstGeom>
          <a:noFill/>
          <a:ln w="19050" cap="rnd" cmpd="sng">
            <a:solidFill>
              <a:srgbClr val="A4C2F4"/>
            </a:solidFill>
            <a:prstDash val="dash"/>
            <a:round/>
            <a:headEnd type="none" w="lg" len="lg"/>
            <a:tailEnd type="none" w="lg" len="lg"/>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ompletely blank">
    <p:spTree>
      <p:nvGrpSpPr>
        <p:cNvPr id="1" name="Shape 51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Shape 6"/>
          <p:cNvGrpSpPr/>
          <p:nvPr/>
        </p:nvGrpSpPr>
        <p:grpSpPr>
          <a:xfrm>
            <a:off x="-6" y="-23"/>
            <a:ext cx="9143797" cy="5143377"/>
            <a:chOff x="239950" y="872550"/>
            <a:chExt cx="7042900" cy="3961625"/>
          </a:xfrm>
        </p:grpSpPr>
        <p:sp>
          <p:nvSpPr>
            <p:cNvPr id="7" name="Shape 7"/>
            <p:cNvSpPr/>
            <p:nvPr/>
          </p:nvSpPr>
          <p:spPr>
            <a:xfrm>
              <a:off x="239950" y="872550"/>
              <a:ext cx="7042900" cy="3961625"/>
            </a:xfrm>
            <a:custGeom>
              <a:avLst/>
              <a:gdLst/>
              <a:ahLst/>
              <a:cxnLst/>
              <a:rect l="0" t="0" r="0" b="0"/>
              <a:pathLst>
                <a:path w="281716" h="158465" fill="none" extrusionOk="0">
                  <a:moveTo>
                    <a:pt x="0" y="0"/>
                  </a:moveTo>
                  <a:lnTo>
                    <a:pt x="281715" y="0"/>
                  </a:lnTo>
                  <a:lnTo>
                    <a:pt x="281715" y="158464"/>
                  </a:lnTo>
                  <a:lnTo>
                    <a:pt x="0" y="158464"/>
                  </a:lnTo>
                  <a:lnTo>
                    <a:pt x="0" y="0"/>
                  </a:lnTo>
                  <a:close/>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 name="Shape 8"/>
            <p:cNvSpPr/>
            <p:nvPr/>
          </p:nvSpPr>
          <p:spPr>
            <a:xfrm>
              <a:off x="239950" y="47617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 name="Shape 9"/>
            <p:cNvSpPr/>
            <p:nvPr/>
          </p:nvSpPr>
          <p:spPr>
            <a:xfrm>
              <a:off x="239950" y="46901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 name="Shape 10"/>
            <p:cNvSpPr/>
            <p:nvPr/>
          </p:nvSpPr>
          <p:spPr>
            <a:xfrm>
              <a:off x="239950" y="46177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 name="Shape 11"/>
            <p:cNvSpPr/>
            <p:nvPr/>
          </p:nvSpPr>
          <p:spPr>
            <a:xfrm>
              <a:off x="239950" y="45462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 name="Shape 12"/>
            <p:cNvSpPr/>
            <p:nvPr/>
          </p:nvSpPr>
          <p:spPr>
            <a:xfrm>
              <a:off x="239950" y="44737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 name="Shape 13"/>
            <p:cNvSpPr/>
            <p:nvPr/>
          </p:nvSpPr>
          <p:spPr>
            <a:xfrm>
              <a:off x="239950" y="44022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 name="Shape 14"/>
            <p:cNvSpPr/>
            <p:nvPr/>
          </p:nvSpPr>
          <p:spPr>
            <a:xfrm>
              <a:off x="239950" y="43297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 name="Shape 15"/>
            <p:cNvSpPr/>
            <p:nvPr/>
          </p:nvSpPr>
          <p:spPr>
            <a:xfrm>
              <a:off x="239950" y="42582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 name="Shape 16"/>
            <p:cNvSpPr/>
            <p:nvPr/>
          </p:nvSpPr>
          <p:spPr>
            <a:xfrm>
              <a:off x="239950" y="41858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 name="Shape 17"/>
            <p:cNvSpPr/>
            <p:nvPr/>
          </p:nvSpPr>
          <p:spPr>
            <a:xfrm>
              <a:off x="239950" y="41142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 name="Shape 18"/>
            <p:cNvSpPr/>
            <p:nvPr/>
          </p:nvSpPr>
          <p:spPr>
            <a:xfrm>
              <a:off x="239950" y="40418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 name="Shape 19"/>
            <p:cNvSpPr/>
            <p:nvPr/>
          </p:nvSpPr>
          <p:spPr>
            <a:xfrm>
              <a:off x="239950" y="39693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 name="Shape 20"/>
            <p:cNvSpPr/>
            <p:nvPr/>
          </p:nvSpPr>
          <p:spPr>
            <a:xfrm>
              <a:off x="239950" y="38978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 name="Shape 21"/>
            <p:cNvSpPr/>
            <p:nvPr/>
          </p:nvSpPr>
          <p:spPr>
            <a:xfrm>
              <a:off x="239950" y="38254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 name="Shape 22"/>
            <p:cNvSpPr/>
            <p:nvPr/>
          </p:nvSpPr>
          <p:spPr>
            <a:xfrm>
              <a:off x="239950" y="37538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 name="Shape 23"/>
            <p:cNvSpPr/>
            <p:nvPr/>
          </p:nvSpPr>
          <p:spPr>
            <a:xfrm>
              <a:off x="239950" y="36814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 name="Shape 24"/>
            <p:cNvSpPr/>
            <p:nvPr/>
          </p:nvSpPr>
          <p:spPr>
            <a:xfrm>
              <a:off x="239950" y="36099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 name="Shape 25"/>
            <p:cNvSpPr/>
            <p:nvPr/>
          </p:nvSpPr>
          <p:spPr>
            <a:xfrm>
              <a:off x="239950" y="35374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 name="Shape 26"/>
            <p:cNvSpPr/>
            <p:nvPr/>
          </p:nvSpPr>
          <p:spPr>
            <a:xfrm>
              <a:off x="239950" y="34659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 name="Shape 27"/>
            <p:cNvSpPr/>
            <p:nvPr/>
          </p:nvSpPr>
          <p:spPr>
            <a:xfrm>
              <a:off x="239950" y="33934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 name="Shape 28"/>
            <p:cNvSpPr/>
            <p:nvPr/>
          </p:nvSpPr>
          <p:spPr>
            <a:xfrm>
              <a:off x="239950" y="33219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 name="Shape 29"/>
            <p:cNvSpPr/>
            <p:nvPr/>
          </p:nvSpPr>
          <p:spPr>
            <a:xfrm>
              <a:off x="239950" y="32495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 name="Shape 30"/>
            <p:cNvSpPr/>
            <p:nvPr/>
          </p:nvSpPr>
          <p:spPr>
            <a:xfrm>
              <a:off x="239950" y="31770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 name="Shape 31"/>
            <p:cNvSpPr/>
            <p:nvPr/>
          </p:nvSpPr>
          <p:spPr>
            <a:xfrm>
              <a:off x="239950" y="31055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 name="Shape 32"/>
            <p:cNvSpPr/>
            <p:nvPr/>
          </p:nvSpPr>
          <p:spPr>
            <a:xfrm>
              <a:off x="239950" y="3033100"/>
              <a:ext cx="7042900" cy="0"/>
            </a:xfrm>
            <a:custGeom>
              <a:avLst/>
              <a:gdLst/>
              <a:ahLst/>
              <a:cxnLst/>
              <a:rect l="0" t="0" r="0" b="0"/>
              <a:pathLst>
                <a:path w="281716"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 name="Shape 33"/>
            <p:cNvSpPr/>
            <p:nvPr/>
          </p:nvSpPr>
          <p:spPr>
            <a:xfrm>
              <a:off x="239950" y="29615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 name="Shape 34"/>
            <p:cNvSpPr/>
            <p:nvPr/>
          </p:nvSpPr>
          <p:spPr>
            <a:xfrm>
              <a:off x="239950" y="28891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 name="Shape 35"/>
            <p:cNvSpPr/>
            <p:nvPr/>
          </p:nvSpPr>
          <p:spPr>
            <a:xfrm>
              <a:off x="239950" y="28175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 name="Shape 36"/>
            <p:cNvSpPr/>
            <p:nvPr/>
          </p:nvSpPr>
          <p:spPr>
            <a:xfrm>
              <a:off x="239950" y="27451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 name="Shape 37"/>
            <p:cNvSpPr/>
            <p:nvPr/>
          </p:nvSpPr>
          <p:spPr>
            <a:xfrm>
              <a:off x="239950" y="26736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 name="Shape 38"/>
            <p:cNvSpPr/>
            <p:nvPr/>
          </p:nvSpPr>
          <p:spPr>
            <a:xfrm>
              <a:off x="239950" y="26011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 name="Shape 39"/>
            <p:cNvSpPr/>
            <p:nvPr/>
          </p:nvSpPr>
          <p:spPr>
            <a:xfrm>
              <a:off x="239950" y="25296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 name="Shape 40"/>
            <p:cNvSpPr/>
            <p:nvPr/>
          </p:nvSpPr>
          <p:spPr>
            <a:xfrm>
              <a:off x="239950" y="24572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 name="Shape 41"/>
            <p:cNvSpPr/>
            <p:nvPr/>
          </p:nvSpPr>
          <p:spPr>
            <a:xfrm>
              <a:off x="239950" y="23847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 name="Shape 42"/>
            <p:cNvSpPr/>
            <p:nvPr/>
          </p:nvSpPr>
          <p:spPr>
            <a:xfrm>
              <a:off x="239950" y="23132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 name="Shape 43"/>
            <p:cNvSpPr/>
            <p:nvPr/>
          </p:nvSpPr>
          <p:spPr>
            <a:xfrm>
              <a:off x="239950" y="22407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 name="Shape 44"/>
            <p:cNvSpPr/>
            <p:nvPr/>
          </p:nvSpPr>
          <p:spPr>
            <a:xfrm>
              <a:off x="239950" y="21692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 name="Shape 45"/>
            <p:cNvSpPr/>
            <p:nvPr/>
          </p:nvSpPr>
          <p:spPr>
            <a:xfrm>
              <a:off x="239950" y="20968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 name="Shape 46"/>
            <p:cNvSpPr/>
            <p:nvPr/>
          </p:nvSpPr>
          <p:spPr>
            <a:xfrm>
              <a:off x="239950" y="20252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 name="Shape 47"/>
            <p:cNvSpPr/>
            <p:nvPr/>
          </p:nvSpPr>
          <p:spPr>
            <a:xfrm>
              <a:off x="239950" y="19528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 name="Shape 48"/>
            <p:cNvSpPr/>
            <p:nvPr/>
          </p:nvSpPr>
          <p:spPr>
            <a:xfrm>
              <a:off x="239950" y="18813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 name="Shape 49"/>
            <p:cNvSpPr/>
            <p:nvPr/>
          </p:nvSpPr>
          <p:spPr>
            <a:xfrm>
              <a:off x="239950" y="18088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 name="Shape 50"/>
            <p:cNvSpPr/>
            <p:nvPr/>
          </p:nvSpPr>
          <p:spPr>
            <a:xfrm>
              <a:off x="239950" y="17373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 name="Shape 51"/>
            <p:cNvSpPr/>
            <p:nvPr/>
          </p:nvSpPr>
          <p:spPr>
            <a:xfrm>
              <a:off x="239950" y="16648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 name="Shape 52"/>
            <p:cNvSpPr/>
            <p:nvPr/>
          </p:nvSpPr>
          <p:spPr>
            <a:xfrm>
              <a:off x="239950" y="15924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 name="Shape 53"/>
            <p:cNvSpPr/>
            <p:nvPr/>
          </p:nvSpPr>
          <p:spPr>
            <a:xfrm>
              <a:off x="239950" y="15209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 name="Shape 54"/>
            <p:cNvSpPr/>
            <p:nvPr/>
          </p:nvSpPr>
          <p:spPr>
            <a:xfrm>
              <a:off x="239950" y="14484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 name="Shape 55"/>
            <p:cNvSpPr/>
            <p:nvPr/>
          </p:nvSpPr>
          <p:spPr>
            <a:xfrm>
              <a:off x="239950" y="13769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 name="Shape 56"/>
            <p:cNvSpPr/>
            <p:nvPr/>
          </p:nvSpPr>
          <p:spPr>
            <a:xfrm>
              <a:off x="239950" y="13044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 name="Shape 57"/>
            <p:cNvSpPr/>
            <p:nvPr/>
          </p:nvSpPr>
          <p:spPr>
            <a:xfrm>
              <a:off x="239950" y="12329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 name="Shape 58"/>
            <p:cNvSpPr/>
            <p:nvPr/>
          </p:nvSpPr>
          <p:spPr>
            <a:xfrm>
              <a:off x="239950" y="11605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 name="Shape 59"/>
            <p:cNvSpPr/>
            <p:nvPr/>
          </p:nvSpPr>
          <p:spPr>
            <a:xfrm>
              <a:off x="239950" y="10889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 name="Shape 60"/>
            <p:cNvSpPr/>
            <p:nvPr/>
          </p:nvSpPr>
          <p:spPr>
            <a:xfrm>
              <a:off x="239950" y="10165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 name="Shape 61"/>
            <p:cNvSpPr/>
            <p:nvPr/>
          </p:nvSpPr>
          <p:spPr>
            <a:xfrm>
              <a:off x="239950" y="9450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 name="Shape 62"/>
            <p:cNvSpPr/>
            <p:nvPr/>
          </p:nvSpPr>
          <p:spPr>
            <a:xfrm>
              <a:off x="72103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 name="Shape 63"/>
            <p:cNvSpPr/>
            <p:nvPr/>
          </p:nvSpPr>
          <p:spPr>
            <a:xfrm>
              <a:off x="71379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 name="Shape 64"/>
            <p:cNvSpPr/>
            <p:nvPr/>
          </p:nvSpPr>
          <p:spPr>
            <a:xfrm>
              <a:off x="70645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 name="Shape 65"/>
            <p:cNvSpPr/>
            <p:nvPr/>
          </p:nvSpPr>
          <p:spPr>
            <a:xfrm>
              <a:off x="69921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 name="Shape 66"/>
            <p:cNvSpPr/>
            <p:nvPr/>
          </p:nvSpPr>
          <p:spPr>
            <a:xfrm>
              <a:off x="69196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 name="Shape 67"/>
            <p:cNvSpPr/>
            <p:nvPr/>
          </p:nvSpPr>
          <p:spPr>
            <a:xfrm>
              <a:off x="68472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 name="Shape 68"/>
            <p:cNvSpPr/>
            <p:nvPr/>
          </p:nvSpPr>
          <p:spPr>
            <a:xfrm>
              <a:off x="67747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 name="Shape 69"/>
            <p:cNvSpPr/>
            <p:nvPr/>
          </p:nvSpPr>
          <p:spPr>
            <a:xfrm>
              <a:off x="67023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 name="Shape 70"/>
            <p:cNvSpPr/>
            <p:nvPr/>
          </p:nvSpPr>
          <p:spPr>
            <a:xfrm>
              <a:off x="66289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 name="Shape 71"/>
            <p:cNvSpPr/>
            <p:nvPr/>
          </p:nvSpPr>
          <p:spPr>
            <a:xfrm>
              <a:off x="65565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 name="Shape 72"/>
            <p:cNvSpPr/>
            <p:nvPr/>
          </p:nvSpPr>
          <p:spPr>
            <a:xfrm>
              <a:off x="64840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 name="Shape 73"/>
            <p:cNvSpPr/>
            <p:nvPr/>
          </p:nvSpPr>
          <p:spPr>
            <a:xfrm>
              <a:off x="64116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 name="Shape 74"/>
            <p:cNvSpPr/>
            <p:nvPr/>
          </p:nvSpPr>
          <p:spPr>
            <a:xfrm>
              <a:off x="63391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 name="Shape 75"/>
            <p:cNvSpPr/>
            <p:nvPr/>
          </p:nvSpPr>
          <p:spPr>
            <a:xfrm>
              <a:off x="62667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 name="Shape 76"/>
            <p:cNvSpPr/>
            <p:nvPr/>
          </p:nvSpPr>
          <p:spPr>
            <a:xfrm>
              <a:off x="61933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 name="Shape 77"/>
            <p:cNvSpPr/>
            <p:nvPr/>
          </p:nvSpPr>
          <p:spPr>
            <a:xfrm>
              <a:off x="61209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 name="Shape 78"/>
            <p:cNvSpPr/>
            <p:nvPr/>
          </p:nvSpPr>
          <p:spPr>
            <a:xfrm>
              <a:off x="60484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 name="Shape 79"/>
            <p:cNvSpPr/>
            <p:nvPr/>
          </p:nvSpPr>
          <p:spPr>
            <a:xfrm>
              <a:off x="59760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 name="Shape 80"/>
            <p:cNvSpPr/>
            <p:nvPr/>
          </p:nvSpPr>
          <p:spPr>
            <a:xfrm>
              <a:off x="59036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 name="Shape 81"/>
            <p:cNvSpPr/>
            <p:nvPr/>
          </p:nvSpPr>
          <p:spPr>
            <a:xfrm>
              <a:off x="58302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 name="Shape 82"/>
            <p:cNvSpPr/>
            <p:nvPr/>
          </p:nvSpPr>
          <p:spPr>
            <a:xfrm>
              <a:off x="57577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 name="Shape 83"/>
            <p:cNvSpPr/>
            <p:nvPr/>
          </p:nvSpPr>
          <p:spPr>
            <a:xfrm>
              <a:off x="56853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 name="Shape 84"/>
            <p:cNvSpPr/>
            <p:nvPr/>
          </p:nvSpPr>
          <p:spPr>
            <a:xfrm>
              <a:off x="56129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 name="Shape 85"/>
            <p:cNvSpPr/>
            <p:nvPr/>
          </p:nvSpPr>
          <p:spPr>
            <a:xfrm>
              <a:off x="55404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 name="Shape 86"/>
            <p:cNvSpPr/>
            <p:nvPr/>
          </p:nvSpPr>
          <p:spPr>
            <a:xfrm>
              <a:off x="54680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7" name="Shape 87"/>
            <p:cNvSpPr/>
            <p:nvPr/>
          </p:nvSpPr>
          <p:spPr>
            <a:xfrm>
              <a:off x="53946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8" name="Shape 88"/>
            <p:cNvSpPr/>
            <p:nvPr/>
          </p:nvSpPr>
          <p:spPr>
            <a:xfrm>
              <a:off x="53222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9" name="Shape 89"/>
            <p:cNvSpPr/>
            <p:nvPr/>
          </p:nvSpPr>
          <p:spPr>
            <a:xfrm>
              <a:off x="52497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0" name="Shape 90"/>
            <p:cNvSpPr/>
            <p:nvPr/>
          </p:nvSpPr>
          <p:spPr>
            <a:xfrm>
              <a:off x="51773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1" name="Shape 91"/>
            <p:cNvSpPr/>
            <p:nvPr/>
          </p:nvSpPr>
          <p:spPr>
            <a:xfrm>
              <a:off x="51048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2" name="Shape 92"/>
            <p:cNvSpPr/>
            <p:nvPr/>
          </p:nvSpPr>
          <p:spPr>
            <a:xfrm>
              <a:off x="50324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3" name="Shape 93"/>
            <p:cNvSpPr/>
            <p:nvPr/>
          </p:nvSpPr>
          <p:spPr>
            <a:xfrm>
              <a:off x="49590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4" name="Shape 94"/>
            <p:cNvSpPr/>
            <p:nvPr/>
          </p:nvSpPr>
          <p:spPr>
            <a:xfrm>
              <a:off x="48866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5" name="Shape 95"/>
            <p:cNvSpPr/>
            <p:nvPr/>
          </p:nvSpPr>
          <p:spPr>
            <a:xfrm>
              <a:off x="48141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6" name="Shape 96"/>
            <p:cNvSpPr/>
            <p:nvPr/>
          </p:nvSpPr>
          <p:spPr>
            <a:xfrm>
              <a:off x="47417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7" name="Shape 97"/>
            <p:cNvSpPr/>
            <p:nvPr/>
          </p:nvSpPr>
          <p:spPr>
            <a:xfrm>
              <a:off x="46692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8" name="Shape 98"/>
            <p:cNvSpPr/>
            <p:nvPr/>
          </p:nvSpPr>
          <p:spPr>
            <a:xfrm>
              <a:off x="45968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9" name="Shape 99"/>
            <p:cNvSpPr/>
            <p:nvPr/>
          </p:nvSpPr>
          <p:spPr>
            <a:xfrm>
              <a:off x="45234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0" name="Shape 100"/>
            <p:cNvSpPr/>
            <p:nvPr/>
          </p:nvSpPr>
          <p:spPr>
            <a:xfrm>
              <a:off x="44510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1" name="Shape 101"/>
            <p:cNvSpPr/>
            <p:nvPr/>
          </p:nvSpPr>
          <p:spPr>
            <a:xfrm>
              <a:off x="43785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2" name="Shape 102"/>
            <p:cNvSpPr/>
            <p:nvPr/>
          </p:nvSpPr>
          <p:spPr>
            <a:xfrm>
              <a:off x="43061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3" name="Shape 103"/>
            <p:cNvSpPr/>
            <p:nvPr/>
          </p:nvSpPr>
          <p:spPr>
            <a:xfrm>
              <a:off x="42336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4" name="Shape 104"/>
            <p:cNvSpPr/>
            <p:nvPr/>
          </p:nvSpPr>
          <p:spPr>
            <a:xfrm>
              <a:off x="41603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5" name="Shape 105"/>
            <p:cNvSpPr/>
            <p:nvPr/>
          </p:nvSpPr>
          <p:spPr>
            <a:xfrm>
              <a:off x="40878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6" name="Shape 106"/>
            <p:cNvSpPr/>
            <p:nvPr/>
          </p:nvSpPr>
          <p:spPr>
            <a:xfrm>
              <a:off x="40154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7" name="Shape 107"/>
            <p:cNvSpPr/>
            <p:nvPr/>
          </p:nvSpPr>
          <p:spPr>
            <a:xfrm>
              <a:off x="39429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8" name="Shape 108"/>
            <p:cNvSpPr/>
            <p:nvPr/>
          </p:nvSpPr>
          <p:spPr>
            <a:xfrm>
              <a:off x="38705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9" name="Shape 109"/>
            <p:cNvSpPr/>
            <p:nvPr/>
          </p:nvSpPr>
          <p:spPr>
            <a:xfrm>
              <a:off x="37980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0" name="Shape 110"/>
            <p:cNvSpPr/>
            <p:nvPr/>
          </p:nvSpPr>
          <p:spPr>
            <a:xfrm>
              <a:off x="37247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1" name="Shape 111"/>
            <p:cNvSpPr/>
            <p:nvPr/>
          </p:nvSpPr>
          <p:spPr>
            <a:xfrm>
              <a:off x="36522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2" name="Shape 112"/>
            <p:cNvSpPr/>
            <p:nvPr/>
          </p:nvSpPr>
          <p:spPr>
            <a:xfrm>
              <a:off x="35798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3" name="Shape 113"/>
            <p:cNvSpPr/>
            <p:nvPr/>
          </p:nvSpPr>
          <p:spPr>
            <a:xfrm>
              <a:off x="35073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4" name="Shape 114"/>
            <p:cNvSpPr/>
            <p:nvPr/>
          </p:nvSpPr>
          <p:spPr>
            <a:xfrm>
              <a:off x="34349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33624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32891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32166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8" name="Shape 118"/>
            <p:cNvSpPr/>
            <p:nvPr/>
          </p:nvSpPr>
          <p:spPr>
            <a:xfrm>
              <a:off x="31442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9" name="Shape 119"/>
            <p:cNvSpPr/>
            <p:nvPr/>
          </p:nvSpPr>
          <p:spPr>
            <a:xfrm>
              <a:off x="30717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0" name="Shape 120"/>
            <p:cNvSpPr/>
            <p:nvPr/>
          </p:nvSpPr>
          <p:spPr>
            <a:xfrm>
              <a:off x="29993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1" name="Shape 121"/>
            <p:cNvSpPr/>
            <p:nvPr/>
          </p:nvSpPr>
          <p:spPr>
            <a:xfrm>
              <a:off x="29259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2" name="Shape 122"/>
            <p:cNvSpPr/>
            <p:nvPr/>
          </p:nvSpPr>
          <p:spPr>
            <a:xfrm>
              <a:off x="28535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3" name="Shape 123"/>
            <p:cNvSpPr/>
            <p:nvPr/>
          </p:nvSpPr>
          <p:spPr>
            <a:xfrm>
              <a:off x="27810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4" name="Shape 124"/>
            <p:cNvSpPr/>
            <p:nvPr/>
          </p:nvSpPr>
          <p:spPr>
            <a:xfrm>
              <a:off x="27086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5" name="Shape 125"/>
            <p:cNvSpPr/>
            <p:nvPr/>
          </p:nvSpPr>
          <p:spPr>
            <a:xfrm>
              <a:off x="26361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6" name="Shape 126"/>
            <p:cNvSpPr/>
            <p:nvPr/>
          </p:nvSpPr>
          <p:spPr>
            <a:xfrm>
              <a:off x="25637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7" name="Shape 127"/>
            <p:cNvSpPr/>
            <p:nvPr/>
          </p:nvSpPr>
          <p:spPr>
            <a:xfrm>
              <a:off x="24903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8" name="Shape 128"/>
            <p:cNvSpPr/>
            <p:nvPr/>
          </p:nvSpPr>
          <p:spPr>
            <a:xfrm>
              <a:off x="24179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9" name="Shape 129"/>
            <p:cNvSpPr/>
            <p:nvPr/>
          </p:nvSpPr>
          <p:spPr>
            <a:xfrm>
              <a:off x="23454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0" name="Shape 130"/>
            <p:cNvSpPr/>
            <p:nvPr/>
          </p:nvSpPr>
          <p:spPr>
            <a:xfrm>
              <a:off x="22730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1" name="Shape 131"/>
            <p:cNvSpPr/>
            <p:nvPr/>
          </p:nvSpPr>
          <p:spPr>
            <a:xfrm>
              <a:off x="22005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2" name="Shape 132"/>
            <p:cNvSpPr/>
            <p:nvPr/>
          </p:nvSpPr>
          <p:spPr>
            <a:xfrm>
              <a:off x="21281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3" name="Shape 133"/>
            <p:cNvSpPr/>
            <p:nvPr/>
          </p:nvSpPr>
          <p:spPr>
            <a:xfrm>
              <a:off x="20547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4" name="Shape 134"/>
            <p:cNvSpPr/>
            <p:nvPr/>
          </p:nvSpPr>
          <p:spPr>
            <a:xfrm>
              <a:off x="19823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5" name="Shape 135"/>
            <p:cNvSpPr/>
            <p:nvPr/>
          </p:nvSpPr>
          <p:spPr>
            <a:xfrm>
              <a:off x="19098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6" name="Shape 136"/>
            <p:cNvSpPr/>
            <p:nvPr/>
          </p:nvSpPr>
          <p:spPr>
            <a:xfrm>
              <a:off x="18374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7" name="Shape 137"/>
            <p:cNvSpPr/>
            <p:nvPr/>
          </p:nvSpPr>
          <p:spPr>
            <a:xfrm>
              <a:off x="17649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8" name="Shape 138"/>
            <p:cNvSpPr/>
            <p:nvPr/>
          </p:nvSpPr>
          <p:spPr>
            <a:xfrm>
              <a:off x="16925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9" name="Shape 139"/>
            <p:cNvSpPr/>
            <p:nvPr/>
          </p:nvSpPr>
          <p:spPr>
            <a:xfrm>
              <a:off x="16191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0" name="Shape 140"/>
            <p:cNvSpPr/>
            <p:nvPr/>
          </p:nvSpPr>
          <p:spPr>
            <a:xfrm>
              <a:off x="15467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1" name="Shape 141"/>
            <p:cNvSpPr/>
            <p:nvPr/>
          </p:nvSpPr>
          <p:spPr>
            <a:xfrm>
              <a:off x="14742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2" name="Shape 142"/>
            <p:cNvSpPr/>
            <p:nvPr/>
          </p:nvSpPr>
          <p:spPr>
            <a:xfrm>
              <a:off x="14018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3" name="Shape 143"/>
            <p:cNvSpPr/>
            <p:nvPr/>
          </p:nvSpPr>
          <p:spPr>
            <a:xfrm>
              <a:off x="13294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4" name="Shape 144"/>
            <p:cNvSpPr/>
            <p:nvPr/>
          </p:nvSpPr>
          <p:spPr>
            <a:xfrm>
              <a:off x="12560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5" name="Shape 145"/>
            <p:cNvSpPr/>
            <p:nvPr/>
          </p:nvSpPr>
          <p:spPr>
            <a:xfrm>
              <a:off x="11835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6" name="Shape 146"/>
            <p:cNvSpPr/>
            <p:nvPr/>
          </p:nvSpPr>
          <p:spPr>
            <a:xfrm>
              <a:off x="11111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7" name="Shape 147"/>
            <p:cNvSpPr/>
            <p:nvPr/>
          </p:nvSpPr>
          <p:spPr>
            <a:xfrm>
              <a:off x="10387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8" name="Shape 148"/>
            <p:cNvSpPr/>
            <p:nvPr/>
          </p:nvSpPr>
          <p:spPr>
            <a:xfrm>
              <a:off x="9662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9" name="Shape 149"/>
            <p:cNvSpPr/>
            <p:nvPr/>
          </p:nvSpPr>
          <p:spPr>
            <a:xfrm>
              <a:off x="8938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0" name="Shape 150"/>
            <p:cNvSpPr/>
            <p:nvPr/>
          </p:nvSpPr>
          <p:spPr>
            <a:xfrm>
              <a:off x="8204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1" name="Shape 151"/>
            <p:cNvSpPr/>
            <p:nvPr/>
          </p:nvSpPr>
          <p:spPr>
            <a:xfrm>
              <a:off x="7479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2" name="Shape 152"/>
            <p:cNvSpPr/>
            <p:nvPr/>
          </p:nvSpPr>
          <p:spPr>
            <a:xfrm>
              <a:off x="6755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3" name="Shape 153"/>
            <p:cNvSpPr/>
            <p:nvPr/>
          </p:nvSpPr>
          <p:spPr>
            <a:xfrm>
              <a:off x="6031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4" name="Shape 154"/>
            <p:cNvSpPr/>
            <p:nvPr/>
          </p:nvSpPr>
          <p:spPr>
            <a:xfrm>
              <a:off x="5306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5" name="Shape 155"/>
            <p:cNvSpPr/>
            <p:nvPr/>
          </p:nvSpPr>
          <p:spPr>
            <a:xfrm>
              <a:off x="4582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6" name="Shape 156"/>
            <p:cNvSpPr/>
            <p:nvPr/>
          </p:nvSpPr>
          <p:spPr>
            <a:xfrm>
              <a:off x="3848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7" name="Shape 157"/>
            <p:cNvSpPr/>
            <p:nvPr/>
          </p:nvSpPr>
          <p:spPr>
            <a:xfrm>
              <a:off x="3124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58" name="Shape 158"/>
          <p:cNvSpPr txBox="1">
            <a:spLocks noGrp="1"/>
          </p:cNvSpPr>
          <p:nvPr>
            <p:ph type="title"/>
          </p:nvPr>
        </p:nvSpPr>
        <p:spPr>
          <a:xfrm>
            <a:off x="747925" y="225025"/>
            <a:ext cx="6791700" cy="857400"/>
          </a:xfrm>
          <a:prstGeom prst="rect">
            <a:avLst/>
          </a:prstGeom>
          <a:noFill/>
          <a:ln>
            <a:noFill/>
          </a:ln>
        </p:spPr>
        <p:txBody>
          <a:bodyPr lIns="91425" tIns="91425" rIns="91425" bIns="91425" anchor="b" anchorCtr="0"/>
          <a:lstStyle>
            <a:lvl1pPr lvl="0">
              <a:spcBef>
                <a:spcPts val="0"/>
              </a:spcBef>
              <a:buClr>
                <a:srgbClr val="3C78D8"/>
              </a:buClr>
              <a:buSzPct val="100000"/>
              <a:buFont typeface="Sniglet"/>
              <a:buNone/>
              <a:defRPr sz="1800" b="1">
                <a:solidFill>
                  <a:srgbClr val="3C78D8"/>
                </a:solidFill>
                <a:latin typeface="Sniglet"/>
                <a:ea typeface="Sniglet"/>
                <a:cs typeface="Sniglet"/>
                <a:sym typeface="Sniglet"/>
              </a:defRPr>
            </a:lvl1pPr>
            <a:lvl2pPr lvl="1">
              <a:spcBef>
                <a:spcPts val="0"/>
              </a:spcBef>
              <a:buClr>
                <a:srgbClr val="3C78D8"/>
              </a:buClr>
              <a:buSzPct val="100000"/>
              <a:buFont typeface="Sniglet"/>
              <a:buNone/>
              <a:defRPr sz="1800" b="1">
                <a:solidFill>
                  <a:srgbClr val="3C78D8"/>
                </a:solidFill>
                <a:latin typeface="Sniglet"/>
                <a:ea typeface="Sniglet"/>
                <a:cs typeface="Sniglet"/>
                <a:sym typeface="Sniglet"/>
              </a:defRPr>
            </a:lvl2pPr>
            <a:lvl3pPr lvl="2">
              <a:spcBef>
                <a:spcPts val="0"/>
              </a:spcBef>
              <a:buClr>
                <a:srgbClr val="3C78D8"/>
              </a:buClr>
              <a:buSzPct val="100000"/>
              <a:buFont typeface="Sniglet"/>
              <a:buNone/>
              <a:defRPr sz="1800" b="1">
                <a:solidFill>
                  <a:srgbClr val="3C78D8"/>
                </a:solidFill>
                <a:latin typeface="Sniglet"/>
                <a:ea typeface="Sniglet"/>
                <a:cs typeface="Sniglet"/>
                <a:sym typeface="Sniglet"/>
              </a:defRPr>
            </a:lvl3pPr>
            <a:lvl4pPr lvl="3">
              <a:spcBef>
                <a:spcPts val="0"/>
              </a:spcBef>
              <a:buClr>
                <a:srgbClr val="3C78D8"/>
              </a:buClr>
              <a:buSzPct val="100000"/>
              <a:buFont typeface="Sniglet"/>
              <a:buNone/>
              <a:defRPr sz="1800" b="1">
                <a:solidFill>
                  <a:srgbClr val="3C78D8"/>
                </a:solidFill>
                <a:latin typeface="Sniglet"/>
                <a:ea typeface="Sniglet"/>
                <a:cs typeface="Sniglet"/>
                <a:sym typeface="Sniglet"/>
              </a:defRPr>
            </a:lvl4pPr>
            <a:lvl5pPr lvl="4">
              <a:spcBef>
                <a:spcPts val="0"/>
              </a:spcBef>
              <a:buClr>
                <a:srgbClr val="3C78D8"/>
              </a:buClr>
              <a:buSzPct val="100000"/>
              <a:buFont typeface="Sniglet"/>
              <a:buNone/>
              <a:defRPr sz="1800" b="1">
                <a:solidFill>
                  <a:srgbClr val="3C78D8"/>
                </a:solidFill>
                <a:latin typeface="Sniglet"/>
                <a:ea typeface="Sniglet"/>
                <a:cs typeface="Sniglet"/>
                <a:sym typeface="Sniglet"/>
              </a:defRPr>
            </a:lvl5pPr>
            <a:lvl6pPr lvl="5">
              <a:spcBef>
                <a:spcPts val="0"/>
              </a:spcBef>
              <a:buClr>
                <a:srgbClr val="3C78D8"/>
              </a:buClr>
              <a:buSzPct val="100000"/>
              <a:buFont typeface="Sniglet"/>
              <a:buNone/>
              <a:defRPr sz="1800" b="1">
                <a:solidFill>
                  <a:srgbClr val="3C78D8"/>
                </a:solidFill>
                <a:latin typeface="Sniglet"/>
                <a:ea typeface="Sniglet"/>
                <a:cs typeface="Sniglet"/>
                <a:sym typeface="Sniglet"/>
              </a:defRPr>
            </a:lvl6pPr>
            <a:lvl7pPr lvl="6">
              <a:spcBef>
                <a:spcPts val="0"/>
              </a:spcBef>
              <a:buClr>
                <a:srgbClr val="3C78D8"/>
              </a:buClr>
              <a:buSzPct val="100000"/>
              <a:buFont typeface="Sniglet"/>
              <a:buNone/>
              <a:defRPr sz="1800" b="1">
                <a:solidFill>
                  <a:srgbClr val="3C78D8"/>
                </a:solidFill>
                <a:latin typeface="Sniglet"/>
                <a:ea typeface="Sniglet"/>
                <a:cs typeface="Sniglet"/>
                <a:sym typeface="Sniglet"/>
              </a:defRPr>
            </a:lvl7pPr>
            <a:lvl8pPr lvl="7">
              <a:spcBef>
                <a:spcPts val="0"/>
              </a:spcBef>
              <a:buClr>
                <a:srgbClr val="3C78D8"/>
              </a:buClr>
              <a:buSzPct val="100000"/>
              <a:buFont typeface="Sniglet"/>
              <a:buNone/>
              <a:defRPr sz="1800" b="1">
                <a:solidFill>
                  <a:srgbClr val="3C78D8"/>
                </a:solidFill>
                <a:latin typeface="Sniglet"/>
                <a:ea typeface="Sniglet"/>
                <a:cs typeface="Sniglet"/>
                <a:sym typeface="Sniglet"/>
              </a:defRPr>
            </a:lvl8pPr>
            <a:lvl9pPr lvl="8">
              <a:spcBef>
                <a:spcPts val="0"/>
              </a:spcBef>
              <a:buClr>
                <a:srgbClr val="3C78D8"/>
              </a:buClr>
              <a:buSzPct val="100000"/>
              <a:buFont typeface="Sniglet"/>
              <a:buNone/>
              <a:defRPr sz="1800" b="1">
                <a:solidFill>
                  <a:srgbClr val="3C78D8"/>
                </a:solidFill>
                <a:latin typeface="Sniglet"/>
                <a:ea typeface="Sniglet"/>
                <a:cs typeface="Sniglet"/>
                <a:sym typeface="Sniglet"/>
              </a:defRPr>
            </a:lvl9pPr>
          </a:lstStyle>
          <a:p>
            <a:endParaRPr/>
          </a:p>
        </p:txBody>
      </p:sp>
      <p:sp>
        <p:nvSpPr>
          <p:cNvPr id="159" name="Shape 159"/>
          <p:cNvSpPr txBox="1">
            <a:spLocks noGrp="1"/>
          </p:cNvSpPr>
          <p:nvPr>
            <p:ph type="body" idx="1"/>
          </p:nvPr>
        </p:nvSpPr>
        <p:spPr>
          <a:xfrm>
            <a:off x="747925" y="1314900"/>
            <a:ext cx="6791700" cy="3610800"/>
          </a:xfrm>
          <a:prstGeom prst="rect">
            <a:avLst/>
          </a:prstGeom>
          <a:noFill/>
          <a:ln>
            <a:noFill/>
          </a:ln>
        </p:spPr>
        <p:txBody>
          <a:bodyPr lIns="91425" tIns="91425" rIns="91425" bIns="91425" anchor="t" anchorCtr="0"/>
          <a:lstStyle>
            <a:lvl1pPr lvl="0">
              <a:spcBef>
                <a:spcPts val="600"/>
              </a:spcBef>
              <a:buClr>
                <a:srgbClr val="3D4965"/>
              </a:buClr>
              <a:buSzPct val="100000"/>
              <a:buFont typeface="Dosis"/>
              <a:buChar char="✘"/>
              <a:defRPr sz="2600">
                <a:solidFill>
                  <a:srgbClr val="3D4965"/>
                </a:solidFill>
                <a:latin typeface="Dosis"/>
                <a:ea typeface="Dosis"/>
                <a:cs typeface="Dosis"/>
                <a:sym typeface="Dosis"/>
              </a:defRPr>
            </a:lvl1pPr>
            <a:lvl2pPr lvl="1">
              <a:spcBef>
                <a:spcPts val="480"/>
              </a:spcBef>
              <a:buClr>
                <a:srgbClr val="3D4965"/>
              </a:buClr>
              <a:buSzPct val="100000"/>
              <a:buFont typeface="Dosis"/>
              <a:buChar char="✗"/>
              <a:defRPr sz="2000">
                <a:solidFill>
                  <a:srgbClr val="3D4965"/>
                </a:solidFill>
                <a:latin typeface="Dosis"/>
                <a:ea typeface="Dosis"/>
                <a:cs typeface="Dosis"/>
                <a:sym typeface="Dosis"/>
              </a:defRPr>
            </a:lvl2pPr>
            <a:lvl3pPr lvl="2">
              <a:spcBef>
                <a:spcPts val="480"/>
              </a:spcBef>
              <a:buClr>
                <a:srgbClr val="3D4965"/>
              </a:buClr>
              <a:buSzPct val="100000"/>
              <a:buFont typeface="Dosis"/>
              <a:defRPr sz="2000">
                <a:solidFill>
                  <a:srgbClr val="3D4965"/>
                </a:solidFill>
                <a:latin typeface="Dosis"/>
                <a:ea typeface="Dosis"/>
                <a:cs typeface="Dosis"/>
                <a:sym typeface="Dosis"/>
              </a:defRPr>
            </a:lvl3pPr>
            <a:lvl4pPr lvl="3">
              <a:spcBef>
                <a:spcPts val="360"/>
              </a:spcBef>
              <a:buClr>
                <a:srgbClr val="3D4965"/>
              </a:buClr>
              <a:buSzPct val="100000"/>
              <a:buFont typeface="Dosis"/>
              <a:defRPr sz="1800">
                <a:solidFill>
                  <a:srgbClr val="3D4965"/>
                </a:solidFill>
                <a:latin typeface="Dosis"/>
                <a:ea typeface="Dosis"/>
                <a:cs typeface="Dosis"/>
                <a:sym typeface="Dosis"/>
              </a:defRPr>
            </a:lvl4pPr>
            <a:lvl5pPr lvl="4">
              <a:spcBef>
                <a:spcPts val="360"/>
              </a:spcBef>
              <a:buClr>
                <a:srgbClr val="3D4965"/>
              </a:buClr>
              <a:buSzPct val="100000"/>
              <a:buFont typeface="Dosis"/>
              <a:defRPr sz="1800">
                <a:solidFill>
                  <a:srgbClr val="3D4965"/>
                </a:solidFill>
                <a:latin typeface="Dosis"/>
                <a:ea typeface="Dosis"/>
                <a:cs typeface="Dosis"/>
                <a:sym typeface="Dosis"/>
              </a:defRPr>
            </a:lvl5pPr>
            <a:lvl6pPr lvl="5">
              <a:spcBef>
                <a:spcPts val="360"/>
              </a:spcBef>
              <a:buClr>
                <a:srgbClr val="3D4965"/>
              </a:buClr>
              <a:buSzPct val="100000"/>
              <a:buFont typeface="Dosis"/>
              <a:defRPr sz="1800">
                <a:solidFill>
                  <a:srgbClr val="3D4965"/>
                </a:solidFill>
                <a:latin typeface="Dosis"/>
                <a:ea typeface="Dosis"/>
                <a:cs typeface="Dosis"/>
                <a:sym typeface="Dosis"/>
              </a:defRPr>
            </a:lvl6pPr>
            <a:lvl7pPr lvl="6">
              <a:spcBef>
                <a:spcPts val="360"/>
              </a:spcBef>
              <a:buClr>
                <a:srgbClr val="3D4965"/>
              </a:buClr>
              <a:buSzPct val="100000"/>
              <a:buFont typeface="Dosis"/>
              <a:defRPr sz="1800">
                <a:solidFill>
                  <a:srgbClr val="3D4965"/>
                </a:solidFill>
                <a:latin typeface="Dosis"/>
                <a:ea typeface="Dosis"/>
                <a:cs typeface="Dosis"/>
                <a:sym typeface="Dosis"/>
              </a:defRPr>
            </a:lvl7pPr>
            <a:lvl8pPr lvl="7">
              <a:spcBef>
                <a:spcPts val="360"/>
              </a:spcBef>
              <a:buClr>
                <a:srgbClr val="3D4965"/>
              </a:buClr>
              <a:buSzPct val="100000"/>
              <a:buFont typeface="Dosis"/>
              <a:defRPr sz="1800">
                <a:solidFill>
                  <a:srgbClr val="3D4965"/>
                </a:solidFill>
                <a:latin typeface="Dosis"/>
                <a:ea typeface="Dosis"/>
                <a:cs typeface="Dosis"/>
                <a:sym typeface="Dosis"/>
              </a:defRPr>
            </a:lvl8pPr>
            <a:lvl9pPr lvl="8">
              <a:spcBef>
                <a:spcPts val="360"/>
              </a:spcBef>
              <a:buClr>
                <a:srgbClr val="3D4965"/>
              </a:buClr>
              <a:buSzPct val="100000"/>
              <a:buFont typeface="Dosis"/>
              <a:defRPr sz="1800">
                <a:solidFill>
                  <a:srgbClr val="3D4965"/>
                </a:solidFill>
                <a:latin typeface="Dosis"/>
                <a:ea typeface="Dosis"/>
                <a:cs typeface="Dosis"/>
                <a:sym typeface="Dosis"/>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7"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1.jpeg"/><Relationship Id="rId7" Type="http://schemas.openxmlformats.org/officeDocument/2006/relationships/image" Target="../media/image15.jp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jpg"/><Relationship Id="rId4" Type="http://schemas.openxmlformats.org/officeDocument/2006/relationships/image" Target="../media/image12.png"/><Relationship Id="rId9"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 Id="rId5" Type="http://schemas.openxmlformats.org/officeDocument/2006/relationships/image" Target="../media/image28.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 Id="rId5" Type="http://schemas.openxmlformats.org/officeDocument/2006/relationships/image" Target="../media/image32.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unsplash.com/"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6" name="Shape 516">
            <a:extLst>
              <a:ext uri="{FF2B5EF4-FFF2-40B4-BE49-F238E27FC236}">
                <a16:creationId xmlns:a16="http://schemas.microsoft.com/office/drawing/2014/main" id="{875FB60C-DF6F-44D9-97A4-88DD763F403B}"/>
              </a:ext>
            </a:extLst>
          </p:cNvPr>
          <p:cNvSpPr txBox="1">
            <a:spLocks/>
          </p:cNvSpPr>
          <p:nvPr/>
        </p:nvSpPr>
        <p:spPr>
          <a:xfrm>
            <a:off x="1396925" y="379739"/>
            <a:ext cx="6153000" cy="1159799"/>
          </a:xfrm>
          <a:prstGeom prst="rect">
            <a:avLst/>
          </a:prstGeom>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algn="ctr"/>
            <a:r>
              <a:rPr lang="en" sz="3600" dirty="0"/>
              <a:t>CodinSchool Management</a:t>
            </a:r>
          </a:p>
        </p:txBody>
      </p:sp>
      <p:pic>
        <p:nvPicPr>
          <p:cNvPr id="7" name="Picture 10">
            <a:extLst>
              <a:ext uri="{FF2B5EF4-FFF2-40B4-BE49-F238E27FC236}">
                <a16:creationId xmlns:a16="http://schemas.microsoft.com/office/drawing/2014/main" id="{AAE1713B-590D-4C42-ADED-7EFCB4DA53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52" y="0"/>
            <a:ext cx="959639" cy="959639"/>
          </a:xfrm>
          <a:prstGeom prst="rect">
            <a:avLst/>
          </a:prstGeom>
        </p:spPr>
      </p:pic>
      <p:pic>
        <p:nvPicPr>
          <p:cNvPr id="8" name="Image 7">
            <a:extLst>
              <a:ext uri="{FF2B5EF4-FFF2-40B4-BE49-F238E27FC236}">
                <a16:creationId xmlns:a16="http://schemas.microsoft.com/office/drawing/2014/main" id="{230D0556-FDBA-4B71-9B34-088EABC6C4CF}"/>
              </a:ext>
            </a:extLst>
          </p:cNvPr>
          <p:cNvPicPr>
            <a:picLocks noChangeAspect="1"/>
          </p:cNvPicPr>
          <p:nvPr/>
        </p:nvPicPr>
        <p:blipFill>
          <a:blip r:embed="rId4"/>
          <a:stretch>
            <a:fillRect/>
          </a:stretch>
        </p:blipFill>
        <p:spPr>
          <a:xfrm>
            <a:off x="8217149" y="0"/>
            <a:ext cx="925061" cy="850605"/>
          </a:xfrm>
          <a:prstGeom prst="rect">
            <a:avLst/>
          </a:prstGeom>
        </p:spPr>
      </p:pic>
      <p:sp>
        <p:nvSpPr>
          <p:cNvPr id="9" name="Shape 516">
            <a:extLst>
              <a:ext uri="{FF2B5EF4-FFF2-40B4-BE49-F238E27FC236}">
                <a16:creationId xmlns:a16="http://schemas.microsoft.com/office/drawing/2014/main" id="{BC2A1C74-A5A7-436A-B1D5-30C2F00E3BE3}"/>
              </a:ext>
            </a:extLst>
          </p:cNvPr>
          <p:cNvSpPr txBox="1">
            <a:spLocks/>
          </p:cNvSpPr>
          <p:nvPr/>
        </p:nvSpPr>
        <p:spPr>
          <a:xfrm>
            <a:off x="2995499" y="1688784"/>
            <a:ext cx="2955851" cy="1057126"/>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1C4587"/>
              </a:buClr>
              <a:buSzPct val="100000"/>
              <a:buFont typeface="Sniglet"/>
              <a:buNone/>
              <a:defRPr sz="4800" b="0" i="0" u="none" strike="noStrike" cap="none">
                <a:solidFill>
                  <a:srgbClr val="1C4587"/>
                </a:solidFill>
                <a:latin typeface="Sniglet"/>
                <a:ea typeface="Sniglet"/>
                <a:cs typeface="Sniglet"/>
                <a:sym typeface="Sniglet"/>
              </a:defRPr>
            </a:lvl1pPr>
            <a:lvl2pPr lvl="1" algn="r">
              <a:spcBef>
                <a:spcPts val="0"/>
              </a:spcBef>
              <a:buClr>
                <a:srgbClr val="1C4587"/>
              </a:buClr>
              <a:buSzPct val="100000"/>
              <a:buFont typeface="Sniglet"/>
              <a:buNone/>
              <a:defRPr sz="4800" b="0">
                <a:solidFill>
                  <a:srgbClr val="1C4587"/>
                </a:solidFill>
                <a:latin typeface="Sniglet"/>
                <a:ea typeface="Sniglet"/>
                <a:cs typeface="Sniglet"/>
                <a:sym typeface="Sniglet"/>
              </a:defRPr>
            </a:lvl2pPr>
            <a:lvl3pPr lvl="2" algn="r">
              <a:spcBef>
                <a:spcPts val="0"/>
              </a:spcBef>
              <a:buClr>
                <a:srgbClr val="1C4587"/>
              </a:buClr>
              <a:buSzPct val="100000"/>
              <a:buFont typeface="Sniglet"/>
              <a:buNone/>
              <a:defRPr sz="4800" b="0">
                <a:solidFill>
                  <a:srgbClr val="1C4587"/>
                </a:solidFill>
                <a:latin typeface="Sniglet"/>
                <a:ea typeface="Sniglet"/>
                <a:cs typeface="Sniglet"/>
                <a:sym typeface="Sniglet"/>
              </a:defRPr>
            </a:lvl3pPr>
            <a:lvl4pPr lvl="3" algn="r">
              <a:spcBef>
                <a:spcPts val="0"/>
              </a:spcBef>
              <a:buClr>
                <a:srgbClr val="1C4587"/>
              </a:buClr>
              <a:buSzPct val="100000"/>
              <a:buFont typeface="Sniglet"/>
              <a:buNone/>
              <a:defRPr sz="4800" b="0">
                <a:solidFill>
                  <a:srgbClr val="1C4587"/>
                </a:solidFill>
                <a:latin typeface="Sniglet"/>
                <a:ea typeface="Sniglet"/>
                <a:cs typeface="Sniglet"/>
                <a:sym typeface="Sniglet"/>
              </a:defRPr>
            </a:lvl4pPr>
            <a:lvl5pPr lvl="4" algn="r">
              <a:spcBef>
                <a:spcPts val="0"/>
              </a:spcBef>
              <a:buClr>
                <a:srgbClr val="1C4587"/>
              </a:buClr>
              <a:buSzPct val="100000"/>
              <a:buFont typeface="Sniglet"/>
              <a:buNone/>
              <a:defRPr sz="4800" b="0">
                <a:solidFill>
                  <a:srgbClr val="1C4587"/>
                </a:solidFill>
                <a:latin typeface="Sniglet"/>
                <a:ea typeface="Sniglet"/>
                <a:cs typeface="Sniglet"/>
                <a:sym typeface="Sniglet"/>
              </a:defRPr>
            </a:lvl5pPr>
            <a:lvl6pPr lvl="5" algn="r">
              <a:spcBef>
                <a:spcPts val="0"/>
              </a:spcBef>
              <a:buClr>
                <a:srgbClr val="1C4587"/>
              </a:buClr>
              <a:buSzPct val="100000"/>
              <a:buFont typeface="Sniglet"/>
              <a:buNone/>
              <a:defRPr sz="4800" b="0">
                <a:solidFill>
                  <a:srgbClr val="1C4587"/>
                </a:solidFill>
                <a:latin typeface="Sniglet"/>
                <a:ea typeface="Sniglet"/>
                <a:cs typeface="Sniglet"/>
                <a:sym typeface="Sniglet"/>
              </a:defRPr>
            </a:lvl6pPr>
            <a:lvl7pPr lvl="6" algn="r">
              <a:spcBef>
                <a:spcPts val="0"/>
              </a:spcBef>
              <a:buClr>
                <a:srgbClr val="1C4587"/>
              </a:buClr>
              <a:buSzPct val="100000"/>
              <a:buFont typeface="Sniglet"/>
              <a:buNone/>
              <a:defRPr sz="4800" b="0">
                <a:solidFill>
                  <a:srgbClr val="1C4587"/>
                </a:solidFill>
                <a:latin typeface="Sniglet"/>
                <a:ea typeface="Sniglet"/>
                <a:cs typeface="Sniglet"/>
                <a:sym typeface="Sniglet"/>
              </a:defRPr>
            </a:lvl7pPr>
            <a:lvl8pPr lvl="7" algn="r">
              <a:spcBef>
                <a:spcPts val="0"/>
              </a:spcBef>
              <a:buClr>
                <a:srgbClr val="1C4587"/>
              </a:buClr>
              <a:buSzPct val="100000"/>
              <a:buFont typeface="Sniglet"/>
              <a:buNone/>
              <a:defRPr sz="4800" b="0">
                <a:solidFill>
                  <a:srgbClr val="1C4587"/>
                </a:solidFill>
                <a:latin typeface="Sniglet"/>
                <a:ea typeface="Sniglet"/>
                <a:cs typeface="Sniglet"/>
                <a:sym typeface="Sniglet"/>
              </a:defRPr>
            </a:lvl8pPr>
            <a:lvl9pPr lvl="8" algn="r">
              <a:spcBef>
                <a:spcPts val="0"/>
              </a:spcBef>
              <a:buClr>
                <a:srgbClr val="1C4587"/>
              </a:buClr>
              <a:buSzPct val="100000"/>
              <a:buFont typeface="Sniglet"/>
              <a:buNone/>
              <a:defRPr sz="4800" b="0">
                <a:solidFill>
                  <a:srgbClr val="1C4587"/>
                </a:solidFill>
                <a:latin typeface="Sniglet"/>
                <a:ea typeface="Sniglet"/>
                <a:cs typeface="Sniglet"/>
                <a:sym typeface="Sniglet"/>
              </a:defRPr>
            </a:lvl9pPr>
          </a:lstStyle>
          <a:p>
            <a:pPr algn="ctr"/>
            <a:r>
              <a:rPr lang="fr-FR" sz="1600" b="1" dirty="0">
                <a:solidFill>
                  <a:schemeClr val="accent2">
                    <a:lumMod val="75000"/>
                  </a:schemeClr>
                </a:solidFill>
              </a:rPr>
              <a:t>Niveau</a:t>
            </a:r>
            <a:r>
              <a:rPr lang="fr-FR" sz="1600" b="1" dirty="0"/>
              <a:t> : </a:t>
            </a:r>
          </a:p>
          <a:p>
            <a:pPr algn="ctr"/>
            <a:r>
              <a:rPr lang="fr-FR" sz="1600" dirty="0">
                <a:solidFill>
                  <a:schemeClr val="tx1"/>
                </a:solidFill>
              </a:rPr>
              <a:t>Technicien Spécialisé</a:t>
            </a:r>
          </a:p>
          <a:p>
            <a:pPr algn="ctr"/>
            <a:r>
              <a:rPr lang="fr-FR" sz="1600" b="1" dirty="0">
                <a:solidFill>
                  <a:schemeClr val="accent2">
                    <a:lumMod val="75000"/>
                  </a:schemeClr>
                </a:solidFill>
              </a:rPr>
              <a:t>Filière</a:t>
            </a:r>
            <a:r>
              <a:rPr lang="fr-FR" sz="1600" b="1" dirty="0"/>
              <a:t> : </a:t>
            </a:r>
          </a:p>
          <a:p>
            <a:pPr algn="ctr"/>
            <a:r>
              <a:rPr lang="fr-FR" sz="1600" dirty="0">
                <a:solidFill>
                  <a:schemeClr val="tx1"/>
                </a:solidFill>
              </a:rPr>
              <a:t>Développent Informatique</a:t>
            </a:r>
            <a:endParaRPr lang="en-US" sz="1600" dirty="0">
              <a:solidFill>
                <a:schemeClr val="tx1"/>
              </a:solidFill>
            </a:endParaRPr>
          </a:p>
        </p:txBody>
      </p:sp>
      <p:sp>
        <p:nvSpPr>
          <p:cNvPr id="10" name="Shape 516">
            <a:extLst>
              <a:ext uri="{FF2B5EF4-FFF2-40B4-BE49-F238E27FC236}">
                <a16:creationId xmlns:a16="http://schemas.microsoft.com/office/drawing/2014/main" id="{2819C085-34BF-454A-A873-8ACB41368B10}"/>
              </a:ext>
            </a:extLst>
          </p:cNvPr>
          <p:cNvSpPr txBox="1">
            <a:spLocks/>
          </p:cNvSpPr>
          <p:nvPr/>
        </p:nvSpPr>
        <p:spPr>
          <a:xfrm>
            <a:off x="1396925" y="3603963"/>
            <a:ext cx="2758707" cy="843517"/>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1C4587"/>
              </a:buClr>
              <a:buSzPct val="100000"/>
              <a:buFont typeface="Sniglet"/>
              <a:buNone/>
              <a:defRPr sz="4800" b="0" i="0" u="none" strike="noStrike" cap="none">
                <a:solidFill>
                  <a:srgbClr val="1C4587"/>
                </a:solidFill>
                <a:latin typeface="Sniglet"/>
                <a:ea typeface="Sniglet"/>
                <a:cs typeface="Sniglet"/>
                <a:sym typeface="Sniglet"/>
              </a:defRPr>
            </a:lvl1pPr>
            <a:lvl2pPr lvl="1" algn="r">
              <a:spcBef>
                <a:spcPts val="0"/>
              </a:spcBef>
              <a:buClr>
                <a:srgbClr val="1C4587"/>
              </a:buClr>
              <a:buSzPct val="100000"/>
              <a:buFont typeface="Sniglet"/>
              <a:buNone/>
              <a:defRPr sz="4800" b="0">
                <a:solidFill>
                  <a:srgbClr val="1C4587"/>
                </a:solidFill>
                <a:latin typeface="Sniglet"/>
                <a:ea typeface="Sniglet"/>
                <a:cs typeface="Sniglet"/>
                <a:sym typeface="Sniglet"/>
              </a:defRPr>
            </a:lvl2pPr>
            <a:lvl3pPr lvl="2" algn="r">
              <a:spcBef>
                <a:spcPts val="0"/>
              </a:spcBef>
              <a:buClr>
                <a:srgbClr val="1C4587"/>
              </a:buClr>
              <a:buSzPct val="100000"/>
              <a:buFont typeface="Sniglet"/>
              <a:buNone/>
              <a:defRPr sz="4800" b="0">
                <a:solidFill>
                  <a:srgbClr val="1C4587"/>
                </a:solidFill>
                <a:latin typeface="Sniglet"/>
                <a:ea typeface="Sniglet"/>
                <a:cs typeface="Sniglet"/>
                <a:sym typeface="Sniglet"/>
              </a:defRPr>
            </a:lvl3pPr>
            <a:lvl4pPr lvl="3" algn="r">
              <a:spcBef>
                <a:spcPts val="0"/>
              </a:spcBef>
              <a:buClr>
                <a:srgbClr val="1C4587"/>
              </a:buClr>
              <a:buSzPct val="100000"/>
              <a:buFont typeface="Sniglet"/>
              <a:buNone/>
              <a:defRPr sz="4800" b="0">
                <a:solidFill>
                  <a:srgbClr val="1C4587"/>
                </a:solidFill>
                <a:latin typeface="Sniglet"/>
                <a:ea typeface="Sniglet"/>
                <a:cs typeface="Sniglet"/>
                <a:sym typeface="Sniglet"/>
              </a:defRPr>
            </a:lvl4pPr>
            <a:lvl5pPr lvl="4" algn="r">
              <a:spcBef>
                <a:spcPts val="0"/>
              </a:spcBef>
              <a:buClr>
                <a:srgbClr val="1C4587"/>
              </a:buClr>
              <a:buSzPct val="100000"/>
              <a:buFont typeface="Sniglet"/>
              <a:buNone/>
              <a:defRPr sz="4800" b="0">
                <a:solidFill>
                  <a:srgbClr val="1C4587"/>
                </a:solidFill>
                <a:latin typeface="Sniglet"/>
                <a:ea typeface="Sniglet"/>
                <a:cs typeface="Sniglet"/>
                <a:sym typeface="Sniglet"/>
              </a:defRPr>
            </a:lvl5pPr>
            <a:lvl6pPr lvl="5" algn="r">
              <a:spcBef>
                <a:spcPts val="0"/>
              </a:spcBef>
              <a:buClr>
                <a:srgbClr val="1C4587"/>
              </a:buClr>
              <a:buSzPct val="100000"/>
              <a:buFont typeface="Sniglet"/>
              <a:buNone/>
              <a:defRPr sz="4800" b="0">
                <a:solidFill>
                  <a:srgbClr val="1C4587"/>
                </a:solidFill>
                <a:latin typeface="Sniglet"/>
                <a:ea typeface="Sniglet"/>
                <a:cs typeface="Sniglet"/>
                <a:sym typeface="Sniglet"/>
              </a:defRPr>
            </a:lvl6pPr>
            <a:lvl7pPr lvl="6" algn="r">
              <a:spcBef>
                <a:spcPts val="0"/>
              </a:spcBef>
              <a:buClr>
                <a:srgbClr val="1C4587"/>
              </a:buClr>
              <a:buSzPct val="100000"/>
              <a:buFont typeface="Sniglet"/>
              <a:buNone/>
              <a:defRPr sz="4800" b="0">
                <a:solidFill>
                  <a:srgbClr val="1C4587"/>
                </a:solidFill>
                <a:latin typeface="Sniglet"/>
                <a:ea typeface="Sniglet"/>
                <a:cs typeface="Sniglet"/>
                <a:sym typeface="Sniglet"/>
              </a:defRPr>
            </a:lvl7pPr>
            <a:lvl8pPr lvl="7" algn="r">
              <a:spcBef>
                <a:spcPts val="0"/>
              </a:spcBef>
              <a:buClr>
                <a:srgbClr val="1C4587"/>
              </a:buClr>
              <a:buSzPct val="100000"/>
              <a:buFont typeface="Sniglet"/>
              <a:buNone/>
              <a:defRPr sz="4800" b="0">
                <a:solidFill>
                  <a:srgbClr val="1C4587"/>
                </a:solidFill>
                <a:latin typeface="Sniglet"/>
                <a:ea typeface="Sniglet"/>
                <a:cs typeface="Sniglet"/>
                <a:sym typeface="Sniglet"/>
              </a:defRPr>
            </a:lvl8pPr>
            <a:lvl9pPr lvl="8" algn="r">
              <a:spcBef>
                <a:spcPts val="0"/>
              </a:spcBef>
              <a:buClr>
                <a:srgbClr val="1C4587"/>
              </a:buClr>
              <a:buSzPct val="100000"/>
              <a:buFont typeface="Sniglet"/>
              <a:buNone/>
              <a:defRPr sz="4800" b="0">
                <a:solidFill>
                  <a:srgbClr val="1C4587"/>
                </a:solidFill>
                <a:latin typeface="Sniglet"/>
                <a:ea typeface="Sniglet"/>
                <a:cs typeface="Sniglet"/>
                <a:sym typeface="Sniglet"/>
              </a:defRPr>
            </a:lvl9pPr>
          </a:lstStyle>
          <a:p>
            <a:pPr algn="l"/>
            <a:r>
              <a:rPr lang="fr-FR" sz="1400" b="1" u="sng" dirty="0"/>
              <a:t>Réalisé par :</a:t>
            </a:r>
          </a:p>
          <a:p>
            <a:pPr marL="171450" indent="-171450" algn="l">
              <a:buFont typeface="Arial" panose="020B0604020202020204" pitchFamily="34" charset="0"/>
              <a:buChar char="•"/>
            </a:pPr>
            <a:r>
              <a:rPr lang="fr-FR" sz="1400" b="1" dirty="0">
                <a:solidFill>
                  <a:schemeClr val="tx1"/>
                </a:solidFill>
              </a:rPr>
              <a:t>Mr.</a:t>
            </a:r>
            <a:r>
              <a:rPr lang="fr-FR" sz="1400" dirty="0">
                <a:solidFill>
                  <a:schemeClr val="tx1"/>
                </a:solidFill>
              </a:rPr>
              <a:t> LAKFIFI </a:t>
            </a:r>
            <a:r>
              <a:rPr lang="fr-FR" sz="1400" dirty="0" err="1">
                <a:solidFill>
                  <a:schemeClr val="tx1"/>
                </a:solidFill>
              </a:rPr>
              <a:t>Abdelhalim</a:t>
            </a:r>
            <a:endParaRPr lang="fr-FR" sz="1400" dirty="0">
              <a:solidFill>
                <a:schemeClr val="tx1"/>
              </a:solidFill>
            </a:endParaRPr>
          </a:p>
          <a:p>
            <a:pPr marL="171450" indent="-171450" algn="l">
              <a:buFont typeface="Arial" panose="020B0604020202020204" pitchFamily="34" charset="0"/>
              <a:buChar char="•"/>
            </a:pPr>
            <a:r>
              <a:rPr lang="fr-FR" sz="1400" b="1" dirty="0">
                <a:solidFill>
                  <a:schemeClr val="tx1"/>
                </a:solidFill>
              </a:rPr>
              <a:t>Mr.</a:t>
            </a:r>
            <a:r>
              <a:rPr lang="fr-FR" sz="1400" dirty="0">
                <a:solidFill>
                  <a:schemeClr val="tx1"/>
                </a:solidFill>
              </a:rPr>
              <a:t> AKRABOU Zakaria</a:t>
            </a:r>
            <a:br>
              <a:rPr lang="fr-FR" sz="1400" dirty="0">
                <a:solidFill>
                  <a:schemeClr val="tx1"/>
                </a:solidFill>
              </a:rPr>
            </a:br>
            <a:endParaRPr lang="fr-FR" sz="1400" dirty="0">
              <a:solidFill>
                <a:schemeClr val="tx1"/>
              </a:solidFill>
            </a:endParaRPr>
          </a:p>
          <a:p>
            <a:pPr algn="l"/>
            <a:endParaRPr lang="en-US" sz="300" dirty="0">
              <a:solidFill>
                <a:schemeClr val="tx1"/>
              </a:solidFill>
            </a:endParaRPr>
          </a:p>
        </p:txBody>
      </p:sp>
      <p:sp>
        <p:nvSpPr>
          <p:cNvPr id="11" name="Shape 516">
            <a:extLst>
              <a:ext uri="{FF2B5EF4-FFF2-40B4-BE49-F238E27FC236}">
                <a16:creationId xmlns:a16="http://schemas.microsoft.com/office/drawing/2014/main" id="{BE58DE21-7DC1-4EE9-848B-09E5D9A63ED2}"/>
              </a:ext>
            </a:extLst>
          </p:cNvPr>
          <p:cNvSpPr txBox="1">
            <a:spLocks/>
          </p:cNvSpPr>
          <p:nvPr/>
        </p:nvSpPr>
        <p:spPr>
          <a:xfrm>
            <a:off x="5951350" y="3603962"/>
            <a:ext cx="2758707" cy="843517"/>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1C4587"/>
              </a:buClr>
              <a:buSzPct val="100000"/>
              <a:buFont typeface="Sniglet"/>
              <a:buNone/>
              <a:defRPr sz="4800" b="0" i="0" u="none" strike="noStrike" cap="none">
                <a:solidFill>
                  <a:srgbClr val="1C4587"/>
                </a:solidFill>
                <a:latin typeface="Sniglet"/>
                <a:ea typeface="Sniglet"/>
                <a:cs typeface="Sniglet"/>
                <a:sym typeface="Sniglet"/>
              </a:defRPr>
            </a:lvl1pPr>
            <a:lvl2pPr lvl="1" algn="r">
              <a:spcBef>
                <a:spcPts val="0"/>
              </a:spcBef>
              <a:buClr>
                <a:srgbClr val="1C4587"/>
              </a:buClr>
              <a:buSzPct val="100000"/>
              <a:buFont typeface="Sniglet"/>
              <a:buNone/>
              <a:defRPr sz="4800" b="0">
                <a:solidFill>
                  <a:srgbClr val="1C4587"/>
                </a:solidFill>
                <a:latin typeface="Sniglet"/>
                <a:ea typeface="Sniglet"/>
                <a:cs typeface="Sniglet"/>
                <a:sym typeface="Sniglet"/>
              </a:defRPr>
            </a:lvl2pPr>
            <a:lvl3pPr lvl="2" algn="r">
              <a:spcBef>
                <a:spcPts val="0"/>
              </a:spcBef>
              <a:buClr>
                <a:srgbClr val="1C4587"/>
              </a:buClr>
              <a:buSzPct val="100000"/>
              <a:buFont typeface="Sniglet"/>
              <a:buNone/>
              <a:defRPr sz="4800" b="0">
                <a:solidFill>
                  <a:srgbClr val="1C4587"/>
                </a:solidFill>
                <a:latin typeface="Sniglet"/>
                <a:ea typeface="Sniglet"/>
                <a:cs typeface="Sniglet"/>
                <a:sym typeface="Sniglet"/>
              </a:defRPr>
            </a:lvl3pPr>
            <a:lvl4pPr lvl="3" algn="r">
              <a:spcBef>
                <a:spcPts val="0"/>
              </a:spcBef>
              <a:buClr>
                <a:srgbClr val="1C4587"/>
              </a:buClr>
              <a:buSzPct val="100000"/>
              <a:buFont typeface="Sniglet"/>
              <a:buNone/>
              <a:defRPr sz="4800" b="0">
                <a:solidFill>
                  <a:srgbClr val="1C4587"/>
                </a:solidFill>
                <a:latin typeface="Sniglet"/>
                <a:ea typeface="Sniglet"/>
                <a:cs typeface="Sniglet"/>
                <a:sym typeface="Sniglet"/>
              </a:defRPr>
            </a:lvl4pPr>
            <a:lvl5pPr lvl="4" algn="r">
              <a:spcBef>
                <a:spcPts val="0"/>
              </a:spcBef>
              <a:buClr>
                <a:srgbClr val="1C4587"/>
              </a:buClr>
              <a:buSzPct val="100000"/>
              <a:buFont typeface="Sniglet"/>
              <a:buNone/>
              <a:defRPr sz="4800" b="0">
                <a:solidFill>
                  <a:srgbClr val="1C4587"/>
                </a:solidFill>
                <a:latin typeface="Sniglet"/>
                <a:ea typeface="Sniglet"/>
                <a:cs typeface="Sniglet"/>
                <a:sym typeface="Sniglet"/>
              </a:defRPr>
            </a:lvl5pPr>
            <a:lvl6pPr lvl="5" algn="r">
              <a:spcBef>
                <a:spcPts val="0"/>
              </a:spcBef>
              <a:buClr>
                <a:srgbClr val="1C4587"/>
              </a:buClr>
              <a:buSzPct val="100000"/>
              <a:buFont typeface="Sniglet"/>
              <a:buNone/>
              <a:defRPr sz="4800" b="0">
                <a:solidFill>
                  <a:srgbClr val="1C4587"/>
                </a:solidFill>
                <a:latin typeface="Sniglet"/>
                <a:ea typeface="Sniglet"/>
                <a:cs typeface="Sniglet"/>
                <a:sym typeface="Sniglet"/>
              </a:defRPr>
            </a:lvl6pPr>
            <a:lvl7pPr lvl="6" algn="r">
              <a:spcBef>
                <a:spcPts val="0"/>
              </a:spcBef>
              <a:buClr>
                <a:srgbClr val="1C4587"/>
              </a:buClr>
              <a:buSzPct val="100000"/>
              <a:buFont typeface="Sniglet"/>
              <a:buNone/>
              <a:defRPr sz="4800" b="0">
                <a:solidFill>
                  <a:srgbClr val="1C4587"/>
                </a:solidFill>
                <a:latin typeface="Sniglet"/>
                <a:ea typeface="Sniglet"/>
                <a:cs typeface="Sniglet"/>
                <a:sym typeface="Sniglet"/>
              </a:defRPr>
            </a:lvl7pPr>
            <a:lvl8pPr lvl="7" algn="r">
              <a:spcBef>
                <a:spcPts val="0"/>
              </a:spcBef>
              <a:buClr>
                <a:srgbClr val="1C4587"/>
              </a:buClr>
              <a:buSzPct val="100000"/>
              <a:buFont typeface="Sniglet"/>
              <a:buNone/>
              <a:defRPr sz="4800" b="0">
                <a:solidFill>
                  <a:srgbClr val="1C4587"/>
                </a:solidFill>
                <a:latin typeface="Sniglet"/>
                <a:ea typeface="Sniglet"/>
                <a:cs typeface="Sniglet"/>
                <a:sym typeface="Sniglet"/>
              </a:defRPr>
            </a:lvl8pPr>
            <a:lvl9pPr lvl="8" algn="r">
              <a:spcBef>
                <a:spcPts val="0"/>
              </a:spcBef>
              <a:buClr>
                <a:srgbClr val="1C4587"/>
              </a:buClr>
              <a:buSzPct val="100000"/>
              <a:buFont typeface="Sniglet"/>
              <a:buNone/>
              <a:defRPr sz="4800" b="0">
                <a:solidFill>
                  <a:srgbClr val="1C4587"/>
                </a:solidFill>
                <a:latin typeface="Sniglet"/>
                <a:ea typeface="Sniglet"/>
                <a:cs typeface="Sniglet"/>
                <a:sym typeface="Sniglet"/>
              </a:defRPr>
            </a:lvl9pPr>
          </a:lstStyle>
          <a:p>
            <a:pPr algn="l"/>
            <a:r>
              <a:rPr lang="fr-FR" sz="1600" b="1" u="sng" dirty="0"/>
              <a:t>Encadré par :</a:t>
            </a:r>
          </a:p>
          <a:p>
            <a:pPr marL="171450" indent="-171450" algn="l">
              <a:buFont typeface="Arial" panose="020B0604020202020204" pitchFamily="34" charset="0"/>
              <a:buChar char="•"/>
            </a:pPr>
            <a:r>
              <a:rPr lang="fr-FR" sz="1600" dirty="0">
                <a:solidFill>
                  <a:schemeClr val="tx1"/>
                </a:solidFill>
              </a:rPr>
              <a:t> </a:t>
            </a:r>
            <a:r>
              <a:rPr lang="fr-FR" sz="1600" b="1" dirty="0">
                <a:solidFill>
                  <a:schemeClr val="tx1"/>
                </a:solidFill>
              </a:rPr>
              <a:t>Mr. </a:t>
            </a:r>
            <a:r>
              <a:rPr lang="fr-FR" sz="1600" dirty="0">
                <a:solidFill>
                  <a:schemeClr val="tx1"/>
                </a:solidFill>
              </a:rPr>
              <a:t>TAIBI Zouhir</a:t>
            </a:r>
            <a:br>
              <a:rPr lang="fr-FR" sz="1600" dirty="0">
                <a:solidFill>
                  <a:schemeClr val="tx1"/>
                </a:solidFill>
              </a:rPr>
            </a:br>
            <a:endParaRPr lang="fr-FR" sz="1600" dirty="0">
              <a:solidFill>
                <a:schemeClr val="tx1"/>
              </a:solidFill>
            </a:endParaRPr>
          </a:p>
          <a:p>
            <a:pPr algn="l"/>
            <a:endParaRPr lang="en-US" sz="400" dirty="0">
              <a:solidFill>
                <a:schemeClr val="tx1"/>
              </a:solidFill>
            </a:endParaRPr>
          </a:p>
        </p:txBody>
      </p:sp>
    </p:spTree>
    <p:extLst>
      <p:ext uri="{BB962C8B-B14F-4D97-AF65-F5344CB8AC3E}">
        <p14:creationId xmlns:p14="http://schemas.microsoft.com/office/powerpoint/2010/main" val="176773577"/>
      </p:ext>
    </p:extLst>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a:r>
              <a:rPr lang="en" dirty="0"/>
              <a:t>Le MCC </a:t>
            </a:r>
            <a:r>
              <a:rPr lang="en" sz="1600" b="0" dirty="0"/>
              <a:t>(</a:t>
            </a:r>
            <a:r>
              <a:rPr lang="fr-FR" sz="1600" b="0" dirty="0"/>
              <a:t>modèle</a:t>
            </a:r>
            <a:r>
              <a:rPr lang="en-US" sz="1600" b="0" dirty="0"/>
              <a:t> </a:t>
            </a:r>
            <a:r>
              <a:rPr lang="fr-FR" sz="1600" b="0" dirty="0"/>
              <a:t>conceptuel</a:t>
            </a:r>
            <a:r>
              <a:rPr lang="en-US" sz="1600" b="0" dirty="0"/>
              <a:t> de communication</a:t>
            </a:r>
            <a:r>
              <a:rPr lang="en" sz="1600" b="0" dirty="0"/>
              <a:t>)</a:t>
            </a:r>
            <a:endParaRPr lang="en" b="0" dirty="0"/>
          </a:p>
        </p:txBody>
      </p:sp>
      <p:pic>
        <p:nvPicPr>
          <p:cNvPr id="5" name="Image 4">
            <a:extLst>
              <a:ext uri="{FF2B5EF4-FFF2-40B4-BE49-F238E27FC236}">
                <a16:creationId xmlns:a16="http://schemas.microsoft.com/office/drawing/2014/main" id="{6B752F28-2614-47A8-BFF1-651F1A5D7A9C}"/>
              </a:ext>
            </a:extLst>
          </p:cNvPr>
          <p:cNvPicPr>
            <a:picLocks noChangeAspect="1"/>
          </p:cNvPicPr>
          <p:nvPr/>
        </p:nvPicPr>
        <p:blipFill>
          <a:blip r:embed="rId3"/>
          <a:stretch>
            <a:fillRect/>
          </a:stretch>
        </p:blipFill>
        <p:spPr>
          <a:xfrm>
            <a:off x="562196" y="1293959"/>
            <a:ext cx="6743700" cy="3533775"/>
          </a:xfrm>
          <a:prstGeom prst="rect">
            <a:avLst/>
          </a:prstGeom>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a:r>
              <a:rPr lang="en" b="0" u="sng" dirty="0"/>
              <a:t>Methode de travaille en cascade</a:t>
            </a:r>
          </a:p>
        </p:txBody>
      </p:sp>
      <p:pic>
        <p:nvPicPr>
          <p:cNvPr id="4" name="Image 3">
            <a:extLst>
              <a:ext uri="{FF2B5EF4-FFF2-40B4-BE49-F238E27FC236}">
                <a16:creationId xmlns:a16="http://schemas.microsoft.com/office/drawing/2014/main" id="{C64BC119-E34E-4C3C-8CBD-3B54CEA8D7A5}"/>
              </a:ext>
            </a:extLst>
          </p:cNvPr>
          <p:cNvPicPr/>
          <p:nvPr/>
        </p:nvPicPr>
        <p:blipFill>
          <a:blip r:embed="rId3">
            <a:extLst>
              <a:ext uri="{28A0092B-C50C-407E-A947-70E740481C1C}">
                <a14:useLocalDpi xmlns:a14="http://schemas.microsoft.com/office/drawing/2010/main" val="0"/>
              </a:ext>
            </a:extLst>
          </a:blip>
          <a:stretch>
            <a:fillRect/>
          </a:stretch>
        </p:blipFill>
        <p:spPr>
          <a:xfrm>
            <a:off x="1816063" y="1082425"/>
            <a:ext cx="4810125" cy="3846328"/>
          </a:xfrm>
          <a:prstGeom prst="rect">
            <a:avLst/>
          </a:prstGeom>
        </p:spPr>
      </p:pic>
    </p:spTree>
    <p:extLst>
      <p:ext uri="{BB962C8B-B14F-4D97-AF65-F5344CB8AC3E}">
        <p14:creationId xmlns:p14="http://schemas.microsoft.com/office/powerpoint/2010/main" val="2081759813"/>
      </p:ext>
    </p:extLst>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26659" y="0"/>
            <a:ext cx="6140399" cy="510363"/>
          </a:xfrm>
          <a:prstGeom prst="rect">
            <a:avLst/>
          </a:prstGeom>
        </p:spPr>
        <p:txBody>
          <a:bodyPr lIns="91425" tIns="91425" rIns="91425" bIns="91425" anchor="b" anchorCtr="0">
            <a:noAutofit/>
          </a:bodyPr>
          <a:lstStyle/>
          <a:p>
            <a:r>
              <a:rPr lang="en" dirty="0"/>
              <a:t>Le MCD </a:t>
            </a:r>
            <a:r>
              <a:rPr lang="en" sz="1600" b="0" dirty="0"/>
              <a:t>(</a:t>
            </a:r>
            <a:r>
              <a:rPr lang="fr-FR" sz="1600" b="0" dirty="0"/>
              <a:t>Modèle conceptuel de données</a:t>
            </a:r>
            <a:r>
              <a:rPr lang="en" sz="1600" b="0" dirty="0"/>
              <a:t>)</a:t>
            </a:r>
            <a:endParaRPr lang="en" b="0" dirty="0"/>
          </a:p>
        </p:txBody>
      </p:sp>
      <p:pic>
        <p:nvPicPr>
          <p:cNvPr id="4" name="Image 3">
            <a:extLst>
              <a:ext uri="{FF2B5EF4-FFF2-40B4-BE49-F238E27FC236}">
                <a16:creationId xmlns:a16="http://schemas.microsoft.com/office/drawing/2014/main" id="{4B9B90D1-9A41-451C-AB67-E793E6ECA357}"/>
              </a:ext>
            </a:extLst>
          </p:cNvPr>
          <p:cNvPicPr/>
          <p:nvPr/>
        </p:nvPicPr>
        <p:blipFill>
          <a:blip r:embed="rId3"/>
          <a:srcRect/>
          <a:stretch/>
        </p:blipFill>
        <p:spPr bwMode="auto">
          <a:xfrm>
            <a:off x="648068" y="591692"/>
            <a:ext cx="7485839" cy="4228587"/>
          </a:xfrm>
          <a:prstGeom prst="rect">
            <a:avLst/>
          </a:prstGeom>
          <a:noFill/>
          <a:ln>
            <a:noFill/>
          </a:ln>
        </p:spPr>
      </p:pic>
    </p:spTree>
    <p:extLst>
      <p:ext uri="{BB962C8B-B14F-4D97-AF65-F5344CB8AC3E}">
        <p14:creationId xmlns:p14="http://schemas.microsoft.com/office/powerpoint/2010/main" val="1970303183"/>
      </p:ext>
    </p:extLst>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26659" y="0"/>
            <a:ext cx="6140399" cy="510363"/>
          </a:xfrm>
          <a:prstGeom prst="rect">
            <a:avLst/>
          </a:prstGeom>
        </p:spPr>
        <p:txBody>
          <a:bodyPr lIns="91425" tIns="91425" rIns="91425" bIns="91425" anchor="b" anchorCtr="0">
            <a:noAutofit/>
          </a:bodyPr>
          <a:lstStyle/>
          <a:p>
            <a:r>
              <a:rPr lang="en" dirty="0"/>
              <a:t>Le MLD </a:t>
            </a:r>
            <a:r>
              <a:rPr lang="en" sz="1600" b="0" dirty="0"/>
              <a:t>(</a:t>
            </a:r>
            <a:r>
              <a:rPr lang="fr-FR" sz="1600" b="0" dirty="0"/>
              <a:t>Modèle logique de données</a:t>
            </a:r>
            <a:r>
              <a:rPr lang="en" sz="1600" b="0" dirty="0"/>
              <a:t>)</a:t>
            </a:r>
            <a:endParaRPr lang="en" b="0" dirty="0"/>
          </a:p>
        </p:txBody>
      </p:sp>
      <p:pic>
        <p:nvPicPr>
          <p:cNvPr id="6" name="Image 5">
            <a:extLst>
              <a:ext uri="{FF2B5EF4-FFF2-40B4-BE49-F238E27FC236}">
                <a16:creationId xmlns:a16="http://schemas.microsoft.com/office/drawing/2014/main" id="{7DFDFCC7-0B7E-4A71-BD88-34387489AA79}"/>
              </a:ext>
            </a:extLst>
          </p:cNvPr>
          <p:cNvPicPr/>
          <p:nvPr/>
        </p:nvPicPr>
        <p:blipFill>
          <a:blip r:embed="rId3"/>
          <a:srcRect/>
          <a:stretch/>
        </p:blipFill>
        <p:spPr bwMode="auto">
          <a:xfrm>
            <a:off x="848326" y="562196"/>
            <a:ext cx="6615730" cy="4019107"/>
          </a:xfrm>
          <a:prstGeom prst="rect">
            <a:avLst/>
          </a:prstGeom>
          <a:noFill/>
          <a:ln>
            <a:noFill/>
          </a:ln>
        </p:spPr>
      </p:pic>
    </p:spTree>
    <p:extLst>
      <p:ext uri="{BB962C8B-B14F-4D97-AF65-F5344CB8AC3E}">
        <p14:creationId xmlns:p14="http://schemas.microsoft.com/office/powerpoint/2010/main" val="1688518717"/>
      </p:ext>
    </p:extLst>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26659" y="0"/>
            <a:ext cx="6140399" cy="510363"/>
          </a:xfrm>
          <a:prstGeom prst="rect">
            <a:avLst/>
          </a:prstGeom>
        </p:spPr>
        <p:txBody>
          <a:bodyPr lIns="91425" tIns="91425" rIns="91425" bIns="91425" anchor="b" anchorCtr="0">
            <a:noAutofit/>
          </a:bodyPr>
          <a:lstStyle/>
          <a:p>
            <a:r>
              <a:rPr lang="en" dirty="0"/>
              <a:t>Le MPD </a:t>
            </a:r>
            <a:r>
              <a:rPr lang="en" sz="1600" b="0" dirty="0"/>
              <a:t>(</a:t>
            </a:r>
            <a:r>
              <a:rPr lang="fr-FR" sz="1600" b="0" dirty="0"/>
              <a:t>Modèle physique de données</a:t>
            </a:r>
            <a:r>
              <a:rPr lang="en" sz="1600" b="0" dirty="0"/>
              <a:t>)</a:t>
            </a:r>
            <a:endParaRPr lang="en" b="0" dirty="0"/>
          </a:p>
        </p:txBody>
      </p:sp>
      <p:pic>
        <p:nvPicPr>
          <p:cNvPr id="4" name="Image 3">
            <a:extLst>
              <a:ext uri="{FF2B5EF4-FFF2-40B4-BE49-F238E27FC236}">
                <a16:creationId xmlns:a16="http://schemas.microsoft.com/office/drawing/2014/main" id="{82FBB7FD-2AF5-4B39-8F0B-ECC1621A53C1}"/>
              </a:ext>
            </a:extLst>
          </p:cNvPr>
          <p:cNvPicPr/>
          <p:nvPr/>
        </p:nvPicPr>
        <p:blipFill>
          <a:blip r:embed="rId3"/>
          <a:srcRect/>
          <a:stretch/>
        </p:blipFill>
        <p:spPr>
          <a:xfrm>
            <a:off x="470673" y="681094"/>
            <a:ext cx="7397420" cy="3781311"/>
          </a:xfrm>
          <a:prstGeom prst="rect">
            <a:avLst/>
          </a:prstGeom>
        </p:spPr>
      </p:pic>
    </p:spTree>
    <p:extLst>
      <p:ext uri="{BB962C8B-B14F-4D97-AF65-F5344CB8AC3E}">
        <p14:creationId xmlns:p14="http://schemas.microsoft.com/office/powerpoint/2010/main" val="3300147355"/>
      </p:ext>
    </p:extLst>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37291" y="372140"/>
            <a:ext cx="6140399" cy="574158"/>
          </a:xfrm>
          <a:prstGeom prst="rect">
            <a:avLst/>
          </a:prstGeom>
        </p:spPr>
        <p:txBody>
          <a:bodyPr lIns="91425" tIns="91425" rIns="91425" bIns="91425" anchor="b" anchorCtr="0">
            <a:noAutofit/>
          </a:bodyPr>
          <a:lstStyle/>
          <a:p>
            <a:r>
              <a:rPr lang="fr-FR" sz="1600" b="0" dirty="0"/>
              <a:t>INTERROGATION DE LA BASE DE DONNEES</a:t>
            </a:r>
            <a:br>
              <a:rPr lang="en-US" dirty="0">
                <a:solidFill>
                  <a:srgbClr val="FF0000"/>
                </a:solidFill>
                <a:latin typeface="Bookman Old Style" panose="02050604050505020204" pitchFamily="18" charset="0"/>
              </a:rPr>
            </a:br>
            <a:endParaRPr lang="en" b="0" dirty="0"/>
          </a:p>
        </p:txBody>
      </p:sp>
      <p:pic>
        <p:nvPicPr>
          <p:cNvPr id="3" name="Image 2">
            <a:extLst>
              <a:ext uri="{FF2B5EF4-FFF2-40B4-BE49-F238E27FC236}">
                <a16:creationId xmlns:a16="http://schemas.microsoft.com/office/drawing/2014/main" id="{E75D504F-89AF-46BD-958E-1704A91F7419}"/>
              </a:ext>
            </a:extLst>
          </p:cNvPr>
          <p:cNvPicPr>
            <a:picLocks noChangeAspect="1"/>
          </p:cNvPicPr>
          <p:nvPr/>
        </p:nvPicPr>
        <p:blipFill>
          <a:blip r:embed="rId3"/>
          <a:stretch>
            <a:fillRect/>
          </a:stretch>
        </p:blipFill>
        <p:spPr>
          <a:xfrm>
            <a:off x="0" y="946298"/>
            <a:ext cx="9144000" cy="4008474"/>
          </a:xfrm>
          <a:prstGeom prst="rect">
            <a:avLst/>
          </a:prstGeom>
        </p:spPr>
      </p:pic>
    </p:spTree>
    <p:extLst>
      <p:ext uri="{BB962C8B-B14F-4D97-AF65-F5344CB8AC3E}">
        <p14:creationId xmlns:p14="http://schemas.microsoft.com/office/powerpoint/2010/main" val="2851045804"/>
      </p:ext>
    </p:extLst>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algn="ctr">
              <a:spcBef>
                <a:spcPts val="0"/>
              </a:spcBef>
              <a:buNone/>
            </a:pPr>
            <a:r>
              <a:rPr lang="en" sz="4800" u="sng" dirty="0"/>
              <a:t>Plan</a:t>
            </a:r>
            <a:endParaRPr lang="en" u="sng" dirty="0"/>
          </a:p>
        </p:txBody>
      </p:sp>
      <p:sp>
        <p:nvSpPr>
          <p:cNvPr id="549" name="Shape 549"/>
          <p:cNvSpPr txBox="1">
            <a:spLocks noGrp="1"/>
          </p:cNvSpPr>
          <p:nvPr>
            <p:ph type="body" idx="1"/>
          </p:nvPr>
        </p:nvSpPr>
        <p:spPr>
          <a:xfrm>
            <a:off x="747924" y="859141"/>
            <a:ext cx="6140399" cy="3610800"/>
          </a:xfrm>
          <a:prstGeom prst="rect">
            <a:avLst/>
          </a:prstGeom>
        </p:spPr>
        <p:txBody>
          <a:bodyPr lIns="91425" tIns="91425" rIns="91425" bIns="91425" anchor="t" anchorCtr="0">
            <a:noAutofit/>
          </a:bodyPr>
          <a:lstStyle/>
          <a:p>
            <a:pPr marL="228600" lvl="0">
              <a:buNone/>
            </a:pPr>
            <a:endParaRPr lang="en-US" sz="1600" dirty="0">
              <a:latin typeface="Bookman Old Style" panose="02050604050505020204" pitchFamily="18" charset="0"/>
            </a:endParaRPr>
          </a:p>
          <a:p>
            <a:pPr marL="285750" indent="-285750">
              <a:lnSpc>
                <a:spcPct val="200000"/>
              </a:lnSpc>
              <a:buFont typeface="Dotum" panose="020B0600000101010101" pitchFamily="34" charset="-127"/>
              <a:buChar char="√"/>
            </a:pPr>
            <a:r>
              <a:rPr lang="en-US" sz="1600" dirty="0">
                <a:latin typeface="Bookman Old Style" panose="02050604050505020204" pitchFamily="18" charset="0"/>
              </a:rPr>
              <a:t> Introduction</a:t>
            </a:r>
          </a:p>
          <a:p>
            <a:pPr marL="285750" indent="-285750">
              <a:lnSpc>
                <a:spcPct val="200000"/>
              </a:lnSpc>
              <a:buFont typeface="Dotum" panose="020B0600000101010101" pitchFamily="34" charset="-127"/>
              <a:buChar char="√"/>
            </a:pPr>
            <a:r>
              <a:rPr lang="en-US" sz="1600" dirty="0">
                <a:latin typeface="Bookman Old Style" panose="02050604050505020204" pitchFamily="18" charset="0"/>
              </a:rPr>
              <a:t> </a:t>
            </a:r>
            <a:r>
              <a:rPr lang="fr-FR" sz="1600" dirty="0">
                <a:latin typeface="Bookman Old Style" panose="02050604050505020204" pitchFamily="18" charset="0"/>
              </a:rPr>
              <a:t>Problématique</a:t>
            </a:r>
            <a:endParaRPr lang="en-US" sz="1600" dirty="0">
              <a:latin typeface="Bookman Old Style" panose="02050604050505020204" pitchFamily="18" charset="0"/>
            </a:endParaRPr>
          </a:p>
          <a:p>
            <a:pPr marL="285750" indent="-285750">
              <a:lnSpc>
                <a:spcPct val="200000"/>
              </a:lnSpc>
              <a:buFont typeface="Dotum" panose="020B0600000101010101" pitchFamily="34" charset="-127"/>
              <a:buChar char="√"/>
            </a:pPr>
            <a:r>
              <a:rPr lang="en-US" sz="1600" dirty="0">
                <a:latin typeface="Bookman Old Style" panose="02050604050505020204" pitchFamily="18" charset="0"/>
              </a:rPr>
              <a:t> Solution</a:t>
            </a:r>
          </a:p>
          <a:p>
            <a:pPr marL="285750" indent="-285750">
              <a:lnSpc>
                <a:spcPct val="200000"/>
              </a:lnSpc>
              <a:buFont typeface="Dotum" panose="020B0600000101010101" pitchFamily="34" charset="-127"/>
              <a:buChar char="√"/>
            </a:pPr>
            <a:r>
              <a:rPr lang="en-US" sz="1600" dirty="0">
                <a:latin typeface="Bookman Old Style" panose="02050604050505020204" pitchFamily="18" charset="0"/>
              </a:rPr>
              <a:t> </a:t>
            </a:r>
            <a:r>
              <a:rPr lang="fr-FR" sz="1600" dirty="0">
                <a:latin typeface="Bookman Old Style" panose="02050604050505020204" pitchFamily="18" charset="0"/>
              </a:rPr>
              <a:t>Analyse</a:t>
            </a:r>
            <a:r>
              <a:rPr lang="en-US" sz="1600" dirty="0">
                <a:latin typeface="Bookman Old Style" panose="02050604050505020204" pitchFamily="18" charset="0"/>
              </a:rPr>
              <a:t> et </a:t>
            </a:r>
            <a:r>
              <a:rPr lang="fr-FR" sz="1600" dirty="0">
                <a:latin typeface="Bookman Old Style" panose="02050604050505020204" pitchFamily="18" charset="0"/>
              </a:rPr>
              <a:t>Spécification</a:t>
            </a:r>
            <a:endParaRPr lang="fr-FR" sz="1800" dirty="0">
              <a:latin typeface="Bookman Old Style" panose="02050604050505020204" pitchFamily="18" charset="0"/>
            </a:endParaRPr>
          </a:p>
          <a:p>
            <a:pPr marL="285750" indent="-285750">
              <a:lnSpc>
                <a:spcPct val="200000"/>
              </a:lnSpc>
              <a:buFont typeface="Dotum" panose="020B0600000101010101" pitchFamily="34" charset="-127"/>
              <a:buChar char="√"/>
            </a:pPr>
            <a:r>
              <a:rPr lang="en-US" sz="1600" dirty="0">
                <a:latin typeface="Bookman Old Style" panose="02050604050505020204" pitchFamily="18" charset="0"/>
              </a:rPr>
              <a:t> Conception</a:t>
            </a:r>
          </a:p>
          <a:p>
            <a:pPr>
              <a:lnSpc>
                <a:spcPct val="200000"/>
              </a:lnSpc>
            </a:pPr>
            <a:r>
              <a:rPr lang="en-US" sz="1600" dirty="0">
                <a:latin typeface="Bookman Old Style" panose="02050604050505020204" pitchFamily="18" charset="0"/>
              </a:rPr>
              <a:t> </a:t>
            </a:r>
            <a:r>
              <a:rPr lang="fr-FR" sz="1800" b="1" dirty="0">
                <a:latin typeface="Bookman Old Style" panose="02050604050505020204" pitchFamily="18" charset="0"/>
              </a:rPr>
              <a:t>Réalisation</a:t>
            </a:r>
            <a:endParaRPr lang="fr-FR" sz="1600" b="1" dirty="0">
              <a:latin typeface="Bookman Old Style" panose="02050604050505020204" pitchFamily="18" charset="0"/>
            </a:endParaRPr>
          </a:p>
          <a:p>
            <a:pPr>
              <a:lnSpc>
                <a:spcPct val="200000"/>
              </a:lnSpc>
            </a:pPr>
            <a:r>
              <a:rPr lang="en-US" sz="1600" dirty="0">
                <a:latin typeface="Bookman Old Style" panose="02050604050505020204" pitchFamily="18" charset="0"/>
              </a:rPr>
              <a:t> Conclusion</a:t>
            </a:r>
          </a:p>
          <a:p>
            <a:pPr marL="228600" lvl="0">
              <a:buNone/>
            </a:pPr>
            <a:endParaRPr lang="en" sz="1400" dirty="0"/>
          </a:p>
        </p:txBody>
      </p:sp>
    </p:spTree>
    <p:extLst>
      <p:ext uri="{BB962C8B-B14F-4D97-AF65-F5344CB8AC3E}">
        <p14:creationId xmlns:p14="http://schemas.microsoft.com/office/powerpoint/2010/main" val="164171399"/>
      </p:ext>
    </p:extLst>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58556" y="276447"/>
            <a:ext cx="6140399" cy="680483"/>
          </a:xfrm>
          <a:prstGeom prst="rect">
            <a:avLst/>
          </a:prstGeom>
        </p:spPr>
        <p:txBody>
          <a:bodyPr lIns="91425" tIns="91425" rIns="91425" bIns="91425" anchor="b" anchorCtr="0">
            <a:noAutofit/>
          </a:bodyPr>
          <a:lstStyle/>
          <a:p>
            <a:pPr algn="ctr"/>
            <a:r>
              <a:rPr lang="fr-FR" u="sng" dirty="0">
                <a:effectLst>
                  <a:outerShdw blurRad="38100" dist="38100" dir="2700000" algn="tl">
                    <a:srgbClr val="000000">
                      <a:alpha val="43137"/>
                    </a:srgbClr>
                  </a:outerShdw>
                </a:effectLst>
              </a:rPr>
              <a:t>LES TECHNOLOGIES UTILISES</a:t>
            </a:r>
            <a:endParaRPr lang="en-US" u="sng" dirty="0">
              <a:effectLst>
                <a:outerShdw blurRad="38100" dist="38100" dir="2700000" algn="tl">
                  <a:srgbClr val="000000">
                    <a:alpha val="43137"/>
                  </a:srgbClr>
                </a:outerShdw>
              </a:effectLst>
            </a:endParaRPr>
          </a:p>
        </p:txBody>
      </p:sp>
      <p:pic>
        <p:nvPicPr>
          <p:cNvPr id="4" name="Image 3">
            <a:extLst>
              <a:ext uri="{FF2B5EF4-FFF2-40B4-BE49-F238E27FC236}">
                <a16:creationId xmlns:a16="http://schemas.microsoft.com/office/drawing/2014/main" id="{D57C98CE-92E3-4417-9DB6-8A6223CB123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4827" y="1350782"/>
            <a:ext cx="1438275" cy="962025"/>
          </a:xfrm>
          <a:prstGeom prst="rect">
            <a:avLst/>
          </a:prstGeom>
          <a:noFill/>
          <a:ln>
            <a:noFill/>
          </a:ln>
        </p:spPr>
      </p:pic>
      <p:pic>
        <p:nvPicPr>
          <p:cNvPr id="5" name="Image 4">
            <a:extLst>
              <a:ext uri="{FF2B5EF4-FFF2-40B4-BE49-F238E27FC236}">
                <a16:creationId xmlns:a16="http://schemas.microsoft.com/office/drawing/2014/main" id="{5996C43B-DEFD-4DC0-A5C3-7D9F7873AAE3}"/>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56339" y="3947838"/>
            <a:ext cx="1533525" cy="857250"/>
          </a:xfrm>
          <a:prstGeom prst="rect">
            <a:avLst/>
          </a:prstGeom>
          <a:noFill/>
          <a:ln>
            <a:noFill/>
          </a:ln>
        </p:spPr>
      </p:pic>
      <p:pic>
        <p:nvPicPr>
          <p:cNvPr id="7" name="Image 6">
            <a:extLst>
              <a:ext uri="{FF2B5EF4-FFF2-40B4-BE49-F238E27FC236}">
                <a16:creationId xmlns:a16="http://schemas.microsoft.com/office/drawing/2014/main" id="{1D289FFA-65F2-412C-B640-5866A5F3368C}"/>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39729" y="2784174"/>
            <a:ext cx="1331592" cy="1074666"/>
          </a:xfrm>
          <a:prstGeom prst="rect">
            <a:avLst/>
          </a:prstGeom>
          <a:noFill/>
          <a:ln>
            <a:noFill/>
          </a:ln>
        </p:spPr>
      </p:pic>
      <p:pic>
        <p:nvPicPr>
          <p:cNvPr id="8" name="Image 7">
            <a:extLst>
              <a:ext uri="{FF2B5EF4-FFF2-40B4-BE49-F238E27FC236}">
                <a16:creationId xmlns:a16="http://schemas.microsoft.com/office/drawing/2014/main" id="{DE5E753B-3916-41CD-84DD-B42310EF2627}"/>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3800681" y="1555139"/>
            <a:ext cx="995705" cy="790470"/>
          </a:xfrm>
          <a:prstGeom prst="rect">
            <a:avLst/>
          </a:prstGeom>
          <a:noFill/>
          <a:ln>
            <a:noFill/>
          </a:ln>
        </p:spPr>
      </p:pic>
      <p:pic>
        <p:nvPicPr>
          <p:cNvPr id="9" name="Image 8">
            <a:extLst>
              <a:ext uri="{FF2B5EF4-FFF2-40B4-BE49-F238E27FC236}">
                <a16:creationId xmlns:a16="http://schemas.microsoft.com/office/drawing/2014/main" id="{AC744F91-DD7A-4054-A712-07F33502F2A3}"/>
              </a:ext>
            </a:extLst>
          </p:cNvPr>
          <p:cNvPicPr>
            <a:picLocks noChangeAspect="1"/>
          </p:cNvPicPr>
          <p:nvPr/>
        </p:nvPicPr>
        <p:blipFill>
          <a:blip r:embed="rId7"/>
          <a:stretch>
            <a:fillRect/>
          </a:stretch>
        </p:blipFill>
        <p:spPr>
          <a:xfrm>
            <a:off x="3054138" y="2878214"/>
            <a:ext cx="1742248" cy="813050"/>
          </a:xfrm>
          <a:prstGeom prst="rect">
            <a:avLst/>
          </a:prstGeom>
        </p:spPr>
      </p:pic>
      <p:pic>
        <p:nvPicPr>
          <p:cNvPr id="11" name="Image 10">
            <a:extLst>
              <a:ext uri="{FF2B5EF4-FFF2-40B4-BE49-F238E27FC236}">
                <a16:creationId xmlns:a16="http://schemas.microsoft.com/office/drawing/2014/main" id="{3506F4BF-0A41-46A2-8BF6-E751C8C7FEB8}"/>
              </a:ext>
            </a:extLst>
          </p:cNvPr>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292081" y="1460372"/>
            <a:ext cx="914400" cy="914400"/>
          </a:xfrm>
          <a:prstGeom prst="rect">
            <a:avLst/>
          </a:prstGeom>
          <a:noFill/>
          <a:ln>
            <a:noFill/>
          </a:ln>
        </p:spPr>
      </p:pic>
      <p:pic>
        <p:nvPicPr>
          <p:cNvPr id="12" name="Image 11">
            <a:extLst>
              <a:ext uri="{FF2B5EF4-FFF2-40B4-BE49-F238E27FC236}">
                <a16:creationId xmlns:a16="http://schemas.microsoft.com/office/drawing/2014/main" id="{74B5E6A6-AA27-4A5D-A0AA-A2B0456149A2}"/>
              </a:ext>
            </a:extLst>
          </p:cNvPr>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49031" y="2744560"/>
            <a:ext cx="1543050" cy="771525"/>
          </a:xfrm>
          <a:prstGeom prst="rect">
            <a:avLst/>
          </a:prstGeom>
          <a:noFill/>
          <a:ln>
            <a:noFill/>
          </a:ln>
        </p:spPr>
      </p:pic>
      <p:pic>
        <p:nvPicPr>
          <p:cNvPr id="13" name="Image 12">
            <a:extLst>
              <a:ext uri="{FF2B5EF4-FFF2-40B4-BE49-F238E27FC236}">
                <a16:creationId xmlns:a16="http://schemas.microsoft.com/office/drawing/2014/main" id="{10BB317E-C7D9-4B62-8C65-ABE3CDAE15AC}"/>
              </a:ext>
            </a:extLst>
          </p:cNvPr>
          <p:cNvPicPr/>
          <p:nvPr/>
        </p:nvPicPr>
        <p:blipFill rotWithShape="1">
          <a:blip r:embed="rId10"/>
          <a:srcRect l="16638" r="22105"/>
          <a:stretch/>
        </p:blipFill>
        <p:spPr bwMode="auto">
          <a:xfrm>
            <a:off x="5390586" y="1533293"/>
            <a:ext cx="1331592" cy="914399"/>
          </a:xfrm>
          <a:prstGeom prst="rect">
            <a:avLst/>
          </a:prstGeom>
          <a:noFill/>
          <a:ln>
            <a:noFill/>
          </a:ln>
        </p:spPr>
      </p:pic>
    </p:spTree>
    <p:extLst>
      <p:ext uri="{BB962C8B-B14F-4D97-AF65-F5344CB8AC3E}">
        <p14:creationId xmlns:p14="http://schemas.microsoft.com/office/powerpoint/2010/main" val="2972363752"/>
      </p:ext>
    </p:extLst>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5D950C54-3575-41DD-A1BB-0675B205609C}"/>
              </a:ext>
            </a:extLst>
          </p:cNvPr>
          <p:cNvPicPr/>
          <p:nvPr/>
        </p:nvPicPr>
        <p:blipFill>
          <a:blip r:embed="rId2">
            <a:extLst>
              <a:ext uri="{28A0092B-C50C-407E-A947-70E740481C1C}">
                <a14:useLocalDpi xmlns:a14="http://schemas.microsoft.com/office/drawing/2010/main" val="0"/>
              </a:ext>
            </a:extLst>
          </a:blip>
          <a:stretch>
            <a:fillRect/>
          </a:stretch>
        </p:blipFill>
        <p:spPr>
          <a:xfrm>
            <a:off x="169031" y="683585"/>
            <a:ext cx="3424774" cy="3556060"/>
          </a:xfrm>
          <a:prstGeom prst="rect">
            <a:avLst/>
          </a:prstGeom>
        </p:spPr>
      </p:pic>
      <p:pic>
        <p:nvPicPr>
          <p:cNvPr id="7" name="Image 6">
            <a:extLst>
              <a:ext uri="{FF2B5EF4-FFF2-40B4-BE49-F238E27FC236}">
                <a16:creationId xmlns:a16="http://schemas.microsoft.com/office/drawing/2014/main" id="{8FF6BA57-3744-4F02-A339-3C2CA364CF56}"/>
              </a:ext>
            </a:extLst>
          </p:cNvPr>
          <p:cNvPicPr/>
          <p:nvPr/>
        </p:nvPicPr>
        <p:blipFill>
          <a:blip r:embed="rId3">
            <a:extLst>
              <a:ext uri="{28A0092B-C50C-407E-A947-70E740481C1C}">
                <a14:useLocalDpi xmlns:a14="http://schemas.microsoft.com/office/drawing/2010/main" val="0"/>
              </a:ext>
            </a:extLst>
          </a:blip>
          <a:stretch>
            <a:fillRect/>
          </a:stretch>
        </p:blipFill>
        <p:spPr>
          <a:xfrm>
            <a:off x="4232849" y="876034"/>
            <a:ext cx="4742120" cy="2838538"/>
          </a:xfrm>
          <a:prstGeom prst="rect">
            <a:avLst/>
          </a:prstGeom>
        </p:spPr>
      </p:pic>
      <p:cxnSp>
        <p:nvCxnSpPr>
          <p:cNvPr id="9" name="Connecteur droit 8">
            <a:extLst>
              <a:ext uri="{FF2B5EF4-FFF2-40B4-BE49-F238E27FC236}">
                <a16:creationId xmlns:a16="http://schemas.microsoft.com/office/drawing/2014/main" id="{DA24D360-D427-46D2-82B8-13B47D714784}"/>
              </a:ext>
            </a:extLst>
          </p:cNvPr>
          <p:cNvCxnSpPr>
            <a:cxnSpLocks/>
          </p:cNvCxnSpPr>
          <p:nvPr/>
        </p:nvCxnSpPr>
        <p:spPr>
          <a:xfrm>
            <a:off x="3944679" y="0"/>
            <a:ext cx="0" cy="5337544"/>
          </a:xfrm>
          <a:prstGeom prst="line">
            <a:avLst/>
          </a:prstGeom>
        </p:spPr>
        <p:style>
          <a:lnRef idx="1">
            <a:schemeClr val="accent1"/>
          </a:lnRef>
          <a:fillRef idx="0">
            <a:schemeClr val="accent1"/>
          </a:fillRef>
          <a:effectRef idx="0">
            <a:schemeClr val="accent1"/>
          </a:effectRef>
          <a:fontRef idx="minor">
            <a:schemeClr val="tx1"/>
          </a:fontRef>
        </p:style>
      </p:cxnSp>
      <p:sp>
        <p:nvSpPr>
          <p:cNvPr id="10" name="Shape 548">
            <a:extLst>
              <a:ext uri="{FF2B5EF4-FFF2-40B4-BE49-F238E27FC236}">
                <a16:creationId xmlns:a16="http://schemas.microsoft.com/office/drawing/2014/main" id="{F65C6F61-B091-4FCB-A1AE-AB9068722844}"/>
              </a:ext>
            </a:extLst>
          </p:cNvPr>
          <p:cNvSpPr txBox="1">
            <a:spLocks noGrp="1"/>
          </p:cNvSpPr>
          <p:nvPr>
            <p:ph type="title"/>
          </p:nvPr>
        </p:nvSpPr>
        <p:spPr>
          <a:xfrm>
            <a:off x="365152" y="0"/>
            <a:ext cx="1761360" cy="683585"/>
          </a:xfrm>
          <a:prstGeom prst="rect">
            <a:avLst/>
          </a:prstGeom>
        </p:spPr>
        <p:txBody>
          <a:bodyPr lIns="91425" tIns="91425" rIns="91425" bIns="91425" anchor="b" anchorCtr="0">
            <a:noAutofit/>
          </a:bodyPr>
          <a:lstStyle/>
          <a:p>
            <a:r>
              <a:rPr lang="en" sz="1050" b="0" dirty="0"/>
              <a:t>Formule de configuration ip serveur</a:t>
            </a:r>
          </a:p>
        </p:txBody>
      </p:sp>
      <p:sp>
        <p:nvSpPr>
          <p:cNvPr id="13" name="Shape 548">
            <a:extLst>
              <a:ext uri="{FF2B5EF4-FFF2-40B4-BE49-F238E27FC236}">
                <a16:creationId xmlns:a16="http://schemas.microsoft.com/office/drawing/2014/main" id="{3B49ABFF-06AA-4A30-901A-9799E696B86F}"/>
              </a:ext>
            </a:extLst>
          </p:cNvPr>
          <p:cNvSpPr txBox="1">
            <a:spLocks/>
          </p:cNvSpPr>
          <p:nvPr/>
        </p:nvSpPr>
        <p:spPr>
          <a:xfrm>
            <a:off x="4318642" y="3101"/>
            <a:ext cx="1761360" cy="683585"/>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C78D8"/>
              </a:buClr>
              <a:buSzPct val="100000"/>
              <a:buFont typeface="Sniglet"/>
              <a:buNone/>
              <a:defRPr sz="1800" b="1" i="0" u="none" strike="noStrike" cap="none">
                <a:solidFill>
                  <a:srgbClr val="3C78D8"/>
                </a:solidFill>
                <a:latin typeface="Sniglet"/>
                <a:ea typeface="Sniglet"/>
                <a:cs typeface="Sniglet"/>
                <a:sym typeface="Sniglet"/>
              </a:defRPr>
            </a:lvl1pPr>
            <a:lvl2pPr lvl="1" rtl="0">
              <a:spcBef>
                <a:spcPts val="0"/>
              </a:spcBef>
              <a:buClr>
                <a:srgbClr val="3C78D8"/>
              </a:buClr>
              <a:buSzPct val="100000"/>
              <a:buFont typeface="Sniglet"/>
              <a:buNone/>
              <a:defRPr sz="1800" b="1">
                <a:solidFill>
                  <a:srgbClr val="3C78D8"/>
                </a:solidFill>
                <a:latin typeface="Sniglet"/>
                <a:ea typeface="Sniglet"/>
                <a:cs typeface="Sniglet"/>
                <a:sym typeface="Sniglet"/>
              </a:defRPr>
            </a:lvl2pPr>
            <a:lvl3pPr lvl="2" rtl="0">
              <a:spcBef>
                <a:spcPts val="0"/>
              </a:spcBef>
              <a:buClr>
                <a:srgbClr val="3C78D8"/>
              </a:buClr>
              <a:buSzPct val="100000"/>
              <a:buFont typeface="Sniglet"/>
              <a:buNone/>
              <a:defRPr sz="1800" b="1">
                <a:solidFill>
                  <a:srgbClr val="3C78D8"/>
                </a:solidFill>
                <a:latin typeface="Sniglet"/>
                <a:ea typeface="Sniglet"/>
                <a:cs typeface="Sniglet"/>
                <a:sym typeface="Sniglet"/>
              </a:defRPr>
            </a:lvl3pPr>
            <a:lvl4pPr lvl="3" rtl="0">
              <a:spcBef>
                <a:spcPts val="0"/>
              </a:spcBef>
              <a:buClr>
                <a:srgbClr val="3C78D8"/>
              </a:buClr>
              <a:buSzPct val="100000"/>
              <a:buFont typeface="Sniglet"/>
              <a:buNone/>
              <a:defRPr sz="1800" b="1">
                <a:solidFill>
                  <a:srgbClr val="3C78D8"/>
                </a:solidFill>
                <a:latin typeface="Sniglet"/>
                <a:ea typeface="Sniglet"/>
                <a:cs typeface="Sniglet"/>
                <a:sym typeface="Sniglet"/>
              </a:defRPr>
            </a:lvl4pPr>
            <a:lvl5pPr lvl="4" rtl="0">
              <a:spcBef>
                <a:spcPts val="0"/>
              </a:spcBef>
              <a:buClr>
                <a:srgbClr val="3C78D8"/>
              </a:buClr>
              <a:buSzPct val="100000"/>
              <a:buFont typeface="Sniglet"/>
              <a:buNone/>
              <a:defRPr sz="1800" b="1">
                <a:solidFill>
                  <a:srgbClr val="3C78D8"/>
                </a:solidFill>
                <a:latin typeface="Sniglet"/>
                <a:ea typeface="Sniglet"/>
                <a:cs typeface="Sniglet"/>
                <a:sym typeface="Sniglet"/>
              </a:defRPr>
            </a:lvl5pPr>
            <a:lvl6pPr lvl="5" rtl="0">
              <a:spcBef>
                <a:spcPts val="0"/>
              </a:spcBef>
              <a:buClr>
                <a:srgbClr val="3C78D8"/>
              </a:buClr>
              <a:buSzPct val="100000"/>
              <a:buFont typeface="Sniglet"/>
              <a:buNone/>
              <a:defRPr sz="1800" b="1">
                <a:solidFill>
                  <a:srgbClr val="3C78D8"/>
                </a:solidFill>
                <a:latin typeface="Sniglet"/>
                <a:ea typeface="Sniglet"/>
                <a:cs typeface="Sniglet"/>
                <a:sym typeface="Sniglet"/>
              </a:defRPr>
            </a:lvl6pPr>
            <a:lvl7pPr lvl="6" rtl="0">
              <a:spcBef>
                <a:spcPts val="0"/>
              </a:spcBef>
              <a:buClr>
                <a:srgbClr val="3C78D8"/>
              </a:buClr>
              <a:buSzPct val="100000"/>
              <a:buFont typeface="Sniglet"/>
              <a:buNone/>
              <a:defRPr sz="1800" b="1">
                <a:solidFill>
                  <a:srgbClr val="3C78D8"/>
                </a:solidFill>
                <a:latin typeface="Sniglet"/>
                <a:ea typeface="Sniglet"/>
                <a:cs typeface="Sniglet"/>
                <a:sym typeface="Sniglet"/>
              </a:defRPr>
            </a:lvl7pPr>
            <a:lvl8pPr lvl="7" rtl="0">
              <a:spcBef>
                <a:spcPts val="0"/>
              </a:spcBef>
              <a:buClr>
                <a:srgbClr val="3C78D8"/>
              </a:buClr>
              <a:buSzPct val="100000"/>
              <a:buFont typeface="Sniglet"/>
              <a:buNone/>
              <a:defRPr sz="1800" b="1">
                <a:solidFill>
                  <a:srgbClr val="3C78D8"/>
                </a:solidFill>
                <a:latin typeface="Sniglet"/>
                <a:ea typeface="Sniglet"/>
                <a:cs typeface="Sniglet"/>
                <a:sym typeface="Sniglet"/>
              </a:defRPr>
            </a:lvl8pPr>
            <a:lvl9pPr lvl="8" rtl="0">
              <a:spcBef>
                <a:spcPts val="0"/>
              </a:spcBef>
              <a:buClr>
                <a:srgbClr val="3C78D8"/>
              </a:buClr>
              <a:buSzPct val="100000"/>
              <a:buFont typeface="Sniglet"/>
              <a:buNone/>
              <a:defRPr sz="1800" b="1">
                <a:solidFill>
                  <a:srgbClr val="3C78D8"/>
                </a:solidFill>
                <a:latin typeface="Sniglet"/>
                <a:ea typeface="Sniglet"/>
                <a:cs typeface="Sniglet"/>
                <a:sym typeface="Sniglet"/>
              </a:defRPr>
            </a:lvl9pPr>
          </a:lstStyle>
          <a:p>
            <a:r>
              <a:rPr lang="en" sz="1050" b="0" dirty="0"/>
              <a:t>Formule d’authentfication</a:t>
            </a:r>
          </a:p>
        </p:txBody>
      </p:sp>
    </p:spTree>
    <p:extLst>
      <p:ext uri="{BB962C8B-B14F-4D97-AF65-F5344CB8AC3E}">
        <p14:creationId xmlns:p14="http://schemas.microsoft.com/office/powerpoint/2010/main" val="4028899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2419725F-09CA-4157-AE91-D12CC1DDA59A}"/>
              </a:ext>
            </a:extLst>
          </p:cNvPr>
          <p:cNvPicPr/>
          <p:nvPr/>
        </p:nvPicPr>
        <p:blipFill>
          <a:blip r:embed="rId2">
            <a:extLst>
              <a:ext uri="{28A0092B-C50C-407E-A947-70E740481C1C}">
                <a14:useLocalDpi xmlns:a14="http://schemas.microsoft.com/office/drawing/2010/main" val="0"/>
              </a:ext>
            </a:extLst>
          </a:blip>
          <a:stretch>
            <a:fillRect/>
          </a:stretch>
        </p:blipFill>
        <p:spPr>
          <a:xfrm>
            <a:off x="89850" y="329610"/>
            <a:ext cx="4254057" cy="2124770"/>
          </a:xfrm>
          <a:prstGeom prst="rect">
            <a:avLst/>
          </a:prstGeom>
        </p:spPr>
      </p:pic>
      <p:pic>
        <p:nvPicPr>
          <p:cNvPr id="3" name="Image 2">
            <a:extLst>
              <a:ext uri="{FF2B5EF4-FFF2-40B4-BE49-F238E27FC236}">
                <a16:creationId xmlns:a16="http://schemas.microsoft.com/office/drawing/2014/main" id="{E8AC2435-65A7-432F-9093-1139625C9088}"/>
              </a:ext>
            </a:extLst>
          </p:cNvPr>
          <p:cNvPicPr/>
          <p:nvPr/>
        </p:nvPicPr>
        <p:blipFill>
          <a:blip r:embed="rId3">
            <a:extLst>
              <a:ext uri="{28A0092B-C50C-407E-A947-70E740481C1C}">
                <a14:useLocalDpi xmlns:a14="http://schemas.microsoft.com/office/drawing/2010/main" val="0"/>
              </a:ext>
            </a:extLst>
          </a:blip>
          <a:stretch>
            <a:fillRect/>
          </a:stretch>
        </p:blipFill>
        <p:spPr>
          <a:xfrm>
            <a:off x="4800110" y="350114"/>
            <a:ext cx="4254040" cy="2104266"/>
          </a:xfrm>
          <a:prstGeom prst="rect">
            <a:avLst/>
          </a:prstGeom>
        </p:spPr>
      </p:pic>
      <p:pic>
        <p:nvPicPr>
          <p:cNvPr id="4" name="Image 3">
            <a:extLst>
              <a:ext uri="{FF2B5EF4-FFF2-40B4-BE49-F238E27FC236}">
                <a16:creationId xmlns:a16="http://schemas.microsoft.com/office/drawing/2014/main" id="{22610532-3BB0-4CE9-958A-C8A8CB71A1FB}"/>
              </a:ext>
            </a:extLst>
          </p:cNvPr>
          <p:cNvPicPr/>
          <p:nvPr/>
        </p:nvPicPr>
        <p:blipFill>
          <a:blip r:embed="rId4">
            <a:extLst>
              <a:ext uri="{28A0092B-C50C-407E-A947-70E740481C1C}">
                <a14:useLocalDpi xmlns:a14="http://schemas.microsoft.com/office/drawing/2010/main" val="0"/>
              </a:ext>
            </a:extLst>
          </a:blip>
          <a:stretch>
            <a:fillRect/>
          </a:stretch>
        </p:blipFill>
        <p:spPr>
          <a:xfrm>
            <a:off x="89850" y="3029364"/>
            <a:ext cx="4254046" cy="1902603"/>
          </a:xfrm>
          <a:prstGeom prst="rect">
            <a:avLst/>
          </a:prstGeom>
        </p:spPr>
      </p:pic>
      <p:cxnSp>
        <p:nvCxnSpPr>
          <p:cNvPr id="8" name="Connecteur droit 7">
            <a:extLst>
              <a:ext uri="{FF2B5EF4-FFF2-40B4-BE49-F238E27FC236}">
                <a16:creationId xmlns:a16="http://schemas.microsoft.com/office/drawing/2014/main" id="{C059FFBD-8552-46CD-8744-F043BA619A1D}"/>
              </a:ext>
            </a:extLst>
          </p:cNvPr>
          <p:cNvCxnSpPr/>
          <p:nvPr/>
        </p:nvCxnSpPr>
        <p:spPr>
          <a:xfrm>
            <a:off x="4646428" y="0"/>
            <a:ext cx="0" cy="56352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necteur droit 9">
            <a:extLst>
              <a:ext uri="{FF2B5EF4-FFF2-40B4-BE49-F238E27FC236}">
                <a16:creationId xmlns:a16="http://schemas.microsoft.com/office/drawing/2014/main" id="{9230636F-4308-4CBD-8801-8A2AA4007665}"/>
              </a:ext>
            </a:extLst>
          </p:cNvPr>
          <p:cNvCxnSpPr/>
          <p:nvPr/>
        </p:nvCxnSpPr>
        <p:spPr>
          <a:xfrm>
            <a:off x="-308344" y="2571750"/>
            <a:ext cx="9611832" cy="0"/>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Image 10">
            <a:extLst>
              <a:ext uri="{FF2B5EF4-FFF2-40B4-BE49-F238E27FC236}">
                <a16:creationId xmlns:a16="http://schemas.microsoft.com/office/drawing/2014/main" id="{CFCA7923-337D-47A0-9203-DC682F8A4346}"/>
              </a:ext>
            </a:extLst>
          </p:cNvPr>
          <p:cNvPicPr/>
          <p:nvPr/>
        </p:nvPicPr>
        <p:blipFill>
          <a:blip r:embed="rId5">
            <a:extLst>
              <a:ext uri="{28A0092B-C50C-407E-A947-70E740481C1C}">
                <a14:useLocalDpi xmlns:a14="http://schemas.microsoft.com/office/drawing/2010/main" val="0"/>
              </a:ext>
            </a:extLst>
          </a:blip>
          <a:stretch>
            <a:fillRect/>
          </a:stretch>
        </p:blipFill>
        <p:spPr>
          <a:xfrm>
            <a:off x="4847943" y="3029364"/>
            <a:ext cx="4254031" cy="1902394"/>
          </a:xfrm>
          <a:prstGeom prst="rect">
            <a:avLst/>
          </a:prstGeom>
        </p:spPr>
      </p:pic>
      <p:sp>
        <p:nvSpPr>
          <p:cNvPr id="12" name="ZoneTexte 11">
            <a:extLst>
              <a:ext uri="{FF2B5EF4-FFF2-40B4-BE49-F238E27FC236}">
                <a16:creationId xmlns:a16="http://schemas.microsoft.com/office/drawing/2014/main" id="{E2F2DC5A-91FB-4202-81DF-BCBF990F683F}"/>
              </a:ext>
            </a:extLst>
          </p:cNvPr>
          <p:cNvSpPr txBox="1"/>
          <p:nvPr/>
        </p:nvSpPr>
        <p:spPr>
          <a:xfrm>
            <a:off x="1446029" y="9315"/>
            <a:ext cx="2498647" cy="523220"/>
          </a:xfrm>
          <a:prstGeom prst="rect">
            <a:avLst/>
          </a:prstGeom>
          <a:noFill/>
        </p:spPr>
        <p:txBody>
          <a:bodyPr wrap="square" rtlCol="0">
            <a:spAutoFit/>
          </a:bodyPr>
          <a:lstStyle/>
          <a:p>
            <a:r>
              <a:rPr lang="fr-FR" b="1" dirty="0"/>
              <a:t>1) Formulaire étudiant</a:t>
            </a:r>
            <a:endParaRPr lang="en-US" dirty="0"/>
          </a:p>
          <a:p>
            <a:endParaRPr lang="fr-FR" dirty="0"/>
          </a:p>
        </p:txBody>
      </p:sp>
      <p:sp>
        <p:nvSpPr>
          <p:cNvPr id="13" name="ZoneTexte 12">
            <a:extLst>
              <a:ext uri="{FF2B5EF4-FFF2-40B4-BE49-F238E27FC236}">
                <a16:creationId xmlns:a16="http://schemas.microsoft.com/office/drawing/2014/main" id="{6EE887A5-CCFF-4C0B-B132-6DE23A13B314}"/>
              </a:ext>
            </a:extLst>
          </p:cNvPr>
          <p:cNvSpPr txBox="1"/>
          <p:nvPr/>
        </p:nvSpPr>
        <p:spPr>
          <a:xfrm>
            <a:off x="6055247" y="-255165"/>
            <a:ext cx="2716611" cy="584775"/>
          </a:xfrm>
          <a:prstGeom prst="rect">
            <a:avLst/>
          </a:prstGeom>
          <a:noFill/>
        </p:spPr>
        <p:txBody>
          <a:bodyPr wrap="square" rtlCol="0">
            <a:spAutoFit/>
          </a:bodyPr>
          <a:lstStyle/>
          <a:p>
            <a:br>
              <a:rPr lang="fr-FR" sz="1800" b="1" dirty="0"/>
            </a:br>
            <a:r>
              <a:rPr lang="fr-FR" b="1" dirty="0"/>
              <a:t>2) Formulaire du Payement</a:t>
            </a:r>
            <a:endParaRPr lang="en-US" sz="1800" dirty="0"/>
          </a:p>
        </p:txBody>
      </p:sp>
      <p:sp>
        <p:nvSpPr>
          <p:cNvPr id="14" name="ZoneTexte 13">
            <a:extLst>
              <a:ext uri="{FF2B5EF4-FFF2-40B4-BE49-F238E27FC236}">
                <a16:creationId xmlns:a16="http://schemas.microsoft.com/office/drawing/2014/main" id="{1B4ACAB4-BB8A-4CA8-AE58-F0AA07C5AFD8}"/>
              </a:ext>
            </a:extLst>
          </p:cNvPr>
          <p:cNvSpPr txBox="1"/>
          <p:nvPr/>
        </p:nvSpPr>
        <p:spPr>
          <a:xfrm>
            <a:off x="1446030" y="2617726"/>
            <a:ext cx="2582696" cy="307777"/>
          </a:xfrm>
          <a:prstGeom prst="rect">
            <a:avLst/>
          </a:prstGeom>
          <a:noFill/>
        </p:spPr>
        <p:txBody>
          <a:bodyPr wrap="square" rtlCol="0">
            <a:spAutoFit/>
          </a:bodyPr>
          <a:lstStyle/>
          <a:p>
            <a:r>
              <a:rPr lang="fr-FR" b="1" dirty="0"/>
              <a:t>3) Formulaire de l’absence</a:t>
            </a:r>
            <a:endParaRPr lang="en-US" dirty="0"/>
          </a:p>
        </p:txBody>
      </p:sp>
      <p:sp>
        <p:nvSpPr>
          <p:cNvPr id="15" name="ZoneTexte 14">
            <a:extLst>
              <a:ext uri="{FF2B5EF4-FFF2-40B4-BE49-F238E27FC236}">
                <a16:creationId xmlns:a16="http://schemas.microsoft.com/office/drawing/2014/main" id="{B77148DA-15E4-4D62-99AE-875A37323DF8}"/>
              </a:ext>
            </a:extLst>
          </p:cNvPr>
          <p:cNvSpPr txBox="1"/>
          <p:nvPr/>
        </p:nvSpPr>
        <p:spPr>
          <a:xfrm>
            <a:off x="6161572" y="2573867"/>
            <a:ext cx="2291310" cy="523220"/>
          </a:xfrm>
          <a:prstGeom prst="rect">
            <a:avLst/>
          </a:prstGeom>
          <a:noFill/>
        </p:spPr>
        <p:txBody>
          <a:bodyPr wrap="square" rtlCol="0">
            <a:spAutoFit/>
          </a:bodyPr>
          <a:lstStyle/>
          <a:p>
            <a:r>
              <a:rPr lang="fr-FR" b="1" dirty="0"/>
              <a:t>4) Formulaire de la note</a:t>
            </a:r>
            <a:endParaRPr lang="en-US" dirty="0"/>
          </a:p>
          <a:p>
            <a:endParaRPr lang="fr-FR" dirty="0"/>
          </a:p>
        </p:txBody>
      </p:sp>
    </p:spTree>
    <p:extLst>
      <p:ext uri="{BB962C8B-B14F-4D97-AF65-F5344CB8AC3E}">
        <p14:creationId xmlns:p14="http://schemas.microsoft.com/office/powerpoint/2010/main" val="4253633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algn="ctr">
              <a:spcBef>
                <a:spcPts val="0"/>
              </a:spcBef>
              <a:buNone/>
            </a:pPr>
            <a:r>
              <a:rPr lang="en" sz="4800" u="sng" dirty="0"/>
              <a:t>Plan</a:t>
            </a:r>
            <a:endParaRPr lang="en" u="sng" dirty="0"/>
          </a:p>
        </p:txBody>
      </p:sp>
      <p:sp>
        <p:nvSpPr>
          <p:cNvPr id="549" name="Shape 549"/>
          <p:cNvSpPr txBox="1">
            <a:spLocks noGrp="1"/>
          </p:cNvSpPr>
          <p:nvPr>
            <p:ph type="body" idx="1"/>
          </p:nvPr>
        </p:nvSpPr>
        <p:spPr>
          <a:xfrm>
            <a:off x="747924" y="766350"/>
            <a:ext cx="6140399" cy="3610800"/>
          </a:xfrm>
          <a:prstGeom prst="rect">
            <a:avLst/>
          </a:prstGeom>
        </p:spPr>
        <p:txBody>
          <a:bodyPr lIns="91425" tIns="91425" rIns="91425" bIns="91425" anchor="t" anchorCtr="0">
            <a:noAutofit/>
          </a:bodyPr>
          <a:lstStyle/>
          <a:p>
            <a:pPr marL="228600" lvl="0">
              <a:buNone/>
            </a:pPr>
            <a:endParaRPr lang="en-US" sz="1400" dirty="0">
              <a:latin typeface="Bookman Old Style" panose="02050604050505020204" pitchFamily="18" charset="0"/>
            </a:endParaRPr>
          </a:p>
          <a:p>
            <a:pPr>
              <a:lnSpc>
                <a:spcPct val="200000"/>
              </a:lnSpc>
            </a:pPr>
            <a:r>
              <a:rPr lang="en-US" sz="1400" dirty="0">
                <a:latin typeface="Bookman Old Style" panose="02050604050505020204" pitchFamily="18" charset="0"/>
              </a:rPr>
              <a:t> </a:t>
            </a:r>
            <a:r>
              <a:rPr lang="en-US" sz="1600" dirty="0">
                <a:latin typeface="Bookman Old Style" panose="02050604050505020204" pitchFamily="18" charset="0"/>
              </a:rPr>
              <a:t>Introduction</a:t>
            </a:r>
          </a:p>
          <a:p>
            <a:pPr>
              <a:lnSpc>
                <a:spcPct val="200000"/>
              </a:lnSpc>
            </a:pPr>
            <a:r>
              <a:rPr lang="en-US" sz="1600" dirty="0">
                <a:latin typeface="Bookman Old Style" panose="02050604050505020204" pitchFamily="18" charset="0"/>
              </a:rPr>
              <a:t> </a:t>
            </a:r>
            <a:r>
              <a:rPr lang="fr-FR" sz="1600" dirty="0">
                <a:latin typeface="Bookman Old Style" panose="02050604050505020204" pitchFamily="18" charset="0"/>
              </a:rPr>
              <a:t>Problématique</a:t>
            </a:r>
            <a:endParaRPr lang="en-US" sz="1600" dirty="0">
              <a:latin typeface="Bookman Old Style" panose="02050604050505020204" pitchFamily="18" charset="0"/>
            </a:endParaRPr>
          </a:p>
          <a:p>
            <a:pPr>
              <a:lnSpc>
                <a:spcPct val="200000"/>
              </a:lnSpc>
            </a:pPr>
            <a:r>
              <a:rPr lang="en-US" sz="1600" dirty="0">
                <a:latin typeface="Bookman Old Style" panose="02050604050505020204" pitchFamily="18" charset="0"/>
              </a:rPr>
              <a:t> Solution</a:t>
            </a:r>
          </a:p>
          <a:p>
            <a:pPr>
              <a:lnSpc>
                <a:spcPct val="200000"/>
              </a:lnSpc>
            </a:pPr>
            <a:r>
              <a:rPr lang="en-US" sz="1600" dirty="0">
                <a:latin typeface="Bookman Old Style" panose="02050604050505020204" pitchFamily="18" charset="0"/>
              </a:rPr>
              <a:t> </a:t>
            </a:r>
            <a:r>
              <a:rPr lang="fr-FR" sz="1600" dirty="0">
                <a:latin typeface="Bookman Old Style" panose="02050604050505020204" pitchFamily="18" charset="0"/>
              </a:rPr>
              <a:t>Analyse</a:t>
            </a:r>
            <a:r>
              <a:rPr lang="en-US" sz="1600" dirty="0">
                <a:latin typeface="Bookman Old Style" panose="02050604050505020204" pitchFamily="18" charset="0"/>
              </a:rPr>
              <a:t> et </a:t>
            </a:r>
            <a:r>
              <a:rPr lang="fr-FR" sz="1600" dirty="0">
                <a:latin typeface="Bookman Old Style" panose="02050604050505020204" pitchFamily="18" charset="0"/>
              </a:rPr>
              <a:t>Spécification</a:t>
            </a:r>
          </a:p>
          <a:p>
            <a:pPr>
              <a:lnSpc>
                <a:spcPct val="200000"/>
              </a:lnSpc>
            </a:pPr>
            <a:r>
              <a:rPr lang="en-US" sz="1600" dirty="0">
                <a:latin typeface="Bookman Old Style" panose="02050604050505020204" pitchFamily="18" charset="0"/>
              </a:rPr>
              <a:t> Conception</a:t>
            </a:r>
          </a:p>
          <a:p>
            <a:pPr>
              <a:lnSpc>
                <a:spcPct val="200000"/>
              </a:lnSpc>
            </a:pPr>
            <a:r>
              <a:rPr lang="en-US" sz="1600" dirty="0">
                <a:latin typeface="Bookman Old Style" panose="02050604050505020204" pitchFamily="18" charset="0"/>
              </a:rPr>
              <a:t> </a:t>
            </a:r>
            <a:r>
              <a:rPr lang="fr-FR" sz="1600" dirty="0">
                <a:latin typeface="Bookman Old Style" panose="02050604050505020204" pitchFamily="18" charset="0"/>
              </a:rPr>
              <a:t>Réalisation</a:t>
            </a:r>
          </a:p>
          <a:p>
            <a:pPr>
              <a:lnSpc>
                <a:spcPct val="200000"/>
              </a:lnSpc>
            </a:pPr>
            <a:r>
              <a:rPr lang="en-US" sz="1600" dirty="0">
                <a:latin typeface="Bookman Old Style" panose="02050604050505020204" pitchFamily="18" charset="0"/>
              </a:rPr>
              <a:t> Conclusion</a:t>
            </a:r>
          </a:p>
          <a:p>
            <a:pPr marL="228600" lvl="0">
              <a:buNone/>
            </a:pPr>
            <a:endParaRPr lang="en" sz="1400" dirty="0"/>
          </a:p>
        </p:txBody>
      </p:sp>
    </p:spTree>
    <p:extLst>
      <p:ext uri="{BB962C8B-B14F-4D97-AF65-F5344CB8AC3E}">
        <p14:creationId xmlns:p14="http://schemas.microsoft.com/office/powerpoint/2010/main" val="416270694"/>
      </p:ext>
    </p:extLst>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Connecteur droit 7">
            <a:extLst>
              <a:ext uri="{FF2B5EF4-FFF2-40B4-BE49-F238E27FC236}">
                <a16:creationId xmlns:a16="http://schemas.microsoft.com/office/drawing/2014/main" id="{C059FFBD-8552-46CD-8744-F043BA619A1D}"/>
              </a:ext>
            </a:extLst>
          </p:cNvPr>
          <p:cNvCxnSpPr/>
          <p:nvPr/>
        </p:nvCxnSpPr>
        <p:spPr>
          <a:xfrm>
            <a:off x="4646428" y="0"/>
            <a:ext cx="0" cy="56352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necteur droit 9">
            <a:extLst>
              <a:ext uri="{FF2B5EF4-FFF2-40B4-BE49-F238E27FC236}">
                <a16:creationId xmlns:a16="http://schemas.microsoft.com/office/drawing/2014/main" id="{9230636F-4308-4CBD-8801-8A2AA4007665}"/>
              </a:ext>
            </a:extLst>
          </p:cNvPr>
          <p:cNvCxnSpPr>
            <a:cxnSpLocks/>
          </p:cNvCxnSpPr>
          <p:nvPr/>
        </p:nvCxnSpPr>
        <p:spPr>
          <a:xfrm>
            <a:off x="42026" y="2542274"/>
            <a:ext cx="9101974" cy="29476"/>
          </a:xfrm>
          <a:prstGeom prst="line">
            <a:avLst/>
          </a:prstGeom>
        </p:spPr>
        <p:style>
          <a:lnRef idx="1">
            <a:schemeClr val="accent1"/>
          </a:lnRef>
          <a:fillRef idx="0">
            <a:schemeClr val="accent1"/>
          </a:fillRef>
          <a:effectRef idx="0">
            <a:schemeClr val="accent1"/>
          </a:effectRef>
          <a:fontRef idx="minor">
            <a:schemeClr val="tx1"/>
          </a:fontRef>
        </p:style>
      </p:cxnSp>
      <p:pic>
        <p:nvPicPr>
          <p:cNvPr id="9" name="Image 8">
            <a:extLst>
              <a:ext uri="{FF2B5EF4-FFF2-40B4-BE49-F238E27FC236}">
                <a16:creationId xmlns:a16="http://schemas.microsoft.com/office/drawing/2014/main" id="{20B44FCE-7B33-470E-9F55-5F5C56C2C835}"/>
              </a:ext>
            </a:extLst>
          </p:cNvPr>
          <p:cNvPicPr/>
          <p:nvPr/>
        </p:nvPicPr>
        <p:blipFill>
          <a:blip r:embed="rId2">
            <a:extLst>
              <a:ext uri="{28A0092B-C50C-407E-A947-70E740481C1C}">
                <a14:useLocalDpi xmlns:a14="http://schemas.microsoft.com/office/drawing/2010/main" val="0"/>
              </a:ext>
            </a:extLst>
          </a:blip>
          <a:stretch>
            <a:fillRect/>
          </a:stretch>
        </p:blipFill>
        <p:spPr>
          <a:xfrm>
            <a:off x="89860" y="420458"/>
            <a:ext cx="4482136" cy="2121816"/>
          </a:xfrm>
          <a:prstGeom prst="rect">
            <a:avLst/>
          </a:prstGeom>
        </p:spPr>
      </p:pic>
      <p:pic>
        <p:nvPicPr>
          <p:cNvPr id="12" name="Image 11">
            <a:extLst>
              <a:ext uri="{FF2B5EF4-FFF2-40B4-BE49-F238E27FC236}">
                <a16:creationId xmlns:a16="http://schemas.microsoft.com/office/drawing/2014/main" id="{98E8A636-18B8-478B-A6FE-EFC1F74051AC}"/>
              </a:ext>
            </a:extLst>
          </p:cNvPr>
          <p:cNvPicPr/>
          <p:nvPr/>
        </p:nvPicPr>
        <p:blipFill>
          <a:blip r:embed="rId3">
            <a:extLst>
              <a:ext uri="{28A0092B-C50C-407E-A947-70E740481C1C}">
                <a14:useLocalDpi xmlns:a14="http://schemas.microsoft.com/office/drawing/2010/main" val="0"/>
              </a:ext>
            </a:extLst>
          </a:blip>
          <a:stretch>
            <a:fillRect/>
          </a:stretch>
        </p:blipFill>
        <p:spPr>
          <a:xfrm>
            <a:off x="4847944" y="420458"/>
            <a:ext cx="4254030" cy="2121816"/>
          </a:xfrm>
          <a:prstGeom prst="rect">
            <a:avLst/>
          </a:prstGeom>
        </p:spPr>
      </p:pic>
      <p:pic>
        <p:nvPicPr>
          <p:cNvPr id="13" name="Image 12">
            <a:extLst>
              <a:ext uri="{FF2B5EF4-FFF2-40B4-BE49-F238E27FC236}">
                <a16:creationId xmlns:a16="http://schemas.microsoft.com/office/drawing/2014/main" id="{1450F0AF-DA06-4A93-A27B-EC5CAC0FCE5E}"/>
              </a:ext>
            </a:extLst>
          </p:cNvPr>
          <p:cNvPicPr/>
          <p:nvPr/>
        </p:nvPicPr>
        <p:blipFill>
          <a:blip r:embed="rId4">
            <a:extLst>
              <a:ext uri="{28A0092B-C50C-407E-A947-70E740481C1C}">
                <a14:useLocalDpi xmlns:a14="http://schemas.microsoft.com/office/drawing/2010/main" val="0"/>
              </a:ext>
            </a:extLst>
          </a:blip>
          <a:stretch>
            <a:fillRect/>
          </a:stretch>
        </p:blipFill>
        <p:spPr>
          <a:xfrm>
            <a:off x="89859" y="3027856"/>
            <a:ext cx="4482137" cy="2115642"/>
          </a:xfrm>
          <a:prstGeom prst="rect">
            <a:avLst/>
          </a:prstGeom>
        </p:spPr>
      </p:pic>
      <p:pic>
        <p:nvPicPr>
          <p:cNvPr id="14" name="Image 13">
            <a:extLst>
              <a:ext uri="{FF2B5EF4-FFF2-40B4-BE49-F238E27FC236}">
                <a16:creationId xmlns:a16="http://schemas.microsoft.com/office/drawing/2014/main" id="{96B2AF88-7FDC-43AE-845B-5AA611928E70}"/>
              </a:ext>
            </a:extLst>
          </p:cNvPr>
          <p:cNvPicPr/>
          <p:nvPr/>
        </p:nvPicPr>
        <p:blipFill>
          <a:blip r:embed="rId5">
            <a:extLst>
              <a:ext uri="{28A0092B-C50C-407E-A947-70E740481C1C}">
                <a14:useLocalDpi xmlns:a14="http://schemas.microsoft.com/office/drawing/2010/main" val="0"/>
              </a:ext>
            </a:extLst>
          </a:blip>
          <a:stretch>
            <a:fillRect/>
          </a:stretch>
        </p:blipFill>
        <p:spPr>
          <a:xfrm>
            <a:off x="4847945" y="3027856"/>
            <a:ext cx="4296056" cy="2115644"/>
          </a:xfrm>
          <a:prstGeom prst="rect">
            <a:avLst/>
          </a:prstGeom>
        </p:spPr>
      </p:pic>
      <p:sp>
        <p:nvSpPr>
          <p:cNvPr id="15" name="ZoneTexte 14">
            <a:extLst>
              <a:ext uri="{FF2B5EF4-FFF2-40B4-BE49-F238E27FC236}">
                <a16:creationId xmlns:a16="http://schemas.microsoft.com/office/drawing/2014/main" id="{AACD8254-9645-4A42-822C-CC69D89BE43E}"/>
              </a:ext>
            </a:extLst>
          </p:cNvPr>
          <p:cNvSpPr txBox="1"/>
          <p:nvPr/>
        </p:nvSpPr>
        <p:spPr>
          <a:xfrm>
            <a:off x="1446029" y="2644321"/>
            <a:ext cx="2424220" cy="307777"/>
          </a:xfrm>
          <a:prstGeom prst="rect">
            <a:avLst/>
          </a:prstGeom>
          <a:noFill/>
        </p:spPr>
        <p:txBody>
          <a:bodyPr wrap="square" rtlCol="0">
            <a:spAutoFit/>
          </a:bodyPr>
          <a:lstStyle/>
          <a:p>
            <a:r>
              <a:rPr lang="fr-FR" b="1" dirty="0"/>
              <a:t>7) Formulaire des classes</a:t>
            </a:r>
            <a:endParaRPr lang="en-US" dirty="0"/>
          </a:p>
        </p:txBody>
      </p:sp>
      <p:sp>
        <p:nvSpPr>
          <p:cNvPr id="16" name="ZoneTexte 15">
            <a:extLst>
              <a:ext uri="{FF2B5EF4-FFF2-40B4-BE49-F238E27FC236}">
                <a16:creationId xmlns:a16="http://schemas.microsoft.com/office/drawing/2014/main" id="{E226BCCC-3864-462E-96CF-4DF9A04A3F5C}"/>
              </a:ext>
            </a:extLst>
          </p:cNvPr>
          <p:cNvSpPr txBox="1"/>
          <p:nvPr/>
        </p:nvSpPr>
        <p:spPr>
          <a:xfrm>
            <a:off x="1446027" y="151107"/>
            <a:ext cx="2743197" cy="307777"/>
          </a:xfrm>
          <a:prstGeom prst="rect">
            <a:avLst/>
          </a:prstGeom>
          <a:noFill/>
        </p:spPr>
        <p:txBody>
          <a:bodyPr wrap="square" rtlCol="0">
            <a:spAutoFit/>
          </a:bodyPr>
          <a:lstStyle/>
          <a:p>
            <a:r>
              <a:rPr lang="fr-FR" b="1" dirty="0"/>
              <a:t>5) Formulaire de Professeurs</a:t>
            </a:r>
            <a:endParaRPr lang="en-US" dirty="0"/>
          </a:p>
        </p:txBody>
      </p:sp>
      <p:sp>
        <p:nvSpPr>
          <p:cNvPr id="17" name="ZoneTexte 16">
            <a:extLst>
              <a:ext uri="{FF2B5EF4-FFF2-40B4-BE49-F238E27FC236}">
                <a16:creationId xmlns:a16="http://schemas.microsoft.com/office/drawing/2014/main" id="{C1372B6F-2003-413E-B98E-F5417AE782E2}"/>
              </a:ext>
            </a:extLst>
          </p:cNvPr>
          <p:cNvSpPr txBox="1"/>
          <p:nvPr/>
        </p:nvSpPr>
        <p:spPr>
          <a:xfrm>
            <a:off x="5497035" y="2609411"/>
            <a:ext cx="3646965" cy="307777"/>
          </a:xfrm>
          <a:prstGeom prst="rect">
            <a:avLst/>
          </a:prstGeom>
          <a:noFill/>
        </p:spPr>
        <p:txBody>
          <a:bodyPr wrap="square" rtlCol="0">
            <a:spAutoFit/>
          </a:bodyPr>
          <a:lstStyle/>
          <a:p>
            <a:r>
              <a:rPr lang="fr-FR" b="1" dirty="0"/>
              <a:t>8) Formulaire des Branches et Cours</a:t>
            </a:r>
            <a:endParaRPr lang="en-US" dirty="0"/>
          </a:p>
        </p:txBody>
      </p:sp>
      <p:sp>
        <p:nvSpPr>
          <p:cNvPr id="18" name="ZoneTexte 17">
            <a:extLst>
              <a:ext uri="{FF2B5EF4-FFF2-40B4-BE49-F238E27FC236}">
                <a16:creationId xmlns:a16="http://schemas.microsoft.com/office/drawing/2014/main" id="{EC8AC90D-DD6D-4588-AC12-F3F816F3FBAC}"/>
              </a:ext>
            </a:extLst>
          </p:cNvPr>
          <p:cNvSpPr txBox="1"/>
          <p:nvPr/>
        </p:nvSpPr>
        <p:spPr>
          <a:xfrm>
            <a:off x="5821075" y="89734"/>
            <a:ext cx="2844455" cy="307777"/>
          </a:xfrm>
          <a:prstGeom prst="rect">
            <a:avLst/>
          </a:prstGeom>
          <a:noFill/>
        </p:spPr>
        <p:txBody>
          <a:bodyPr wrap="square" rtlCol="0">
            <a:spAutoFit/>
          </a:bodyPr>
          <a:lstStyle/>
          <a:p>
            <a:r>
              <a:rPr lang="fr-FR" b="1" dirty="0"/>
              <a:t>6) Formulaire de l’Historiques</a:t>
            </a:r>
            <a:endParaRPr lang="en-US" dirty="0"/>
          </a:p>
        </p:txBody>
      </p:sp>
    </p:spTree>
    <p:extLst>
      <p:ext uri="{BB962C8B-B14F-4D97-AF65-F5344CB8AC3E}">
        <p14:creationId xmlns:p14="http://schemas.microsoft.com/office/powerpoint/2010/main" val="33849278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Connecteur droit 7">
            <a:extLst>
              <a:ext uri="{FF2B5EF4-FFF2-40B4-BE49-F238E27FC236}">
                <a16:creationId xmlns:a16="http://schemas.microsoft.com/office/drawing/2014/main" id="{C059FFBD-8552-46CD-8744-F043BA619A1D}"/>
              </a:ext>
            </a:extLst>
          </p:cNvPr>
          <p:cNvCxnSpPr/>
          <p:nvPr/>
        </p:nvCxnSpPr>
        <p:spPr>
          <a:xfrm>
            <a:off x="4646428" y="0"/>
            <a:ext cx="0" cy="56352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necteur droit 9">
            <a:extLst>
              <a:ext uri="{FF2B5EF4-FFF2-40B4-BE49-F238E27FC236}">
                <a16:creationId xmlns:a16="http://schemas.microsoft.com/office/drawing/2014/main" id="{9230636F-4308-4CBD-8801-8A2AA4007665}"/>
              </a:ext>
            </a:extLst>
          </p:cNvPr>
          <p:cNvCxnSpPr>
            <a:cxnSpLocks/>
          </p:cNvCxnSpPr>
          <p:nvPr/>
        </p:nvCxnSpPr>
        <p:spPr>
          <a:xfrm>
            <a:off x="42026" y="2542274"/>
            <a:ext cx="9101974" cy="0"/>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Image 10">
            <a:extLst>
              <a:ext uri="{FF2B5EF4-FFF2-40B4-BE49-F238E27FC236}">
                <a16:creationId xmlns:a16="http://schemas.microsoft.com/office/drawing/2014/main" id="{D4671BEA-C133-4FE0-8696-02931FCFF830}"/>
              </a:ext>
            </a:extLst>
          </p:cNvPr>
          <p:cNvPicPr/>
          <p:nvPr/>
        </p:nvPicPr>
        <p:blipFill>
          <a:blip r:embed="rId2">
            <a:extLst>
              <a:ext uri="{28A0092B-C50C-407E-A947-70E740481C1C}">
                <a14:useLocalDpi xmlns:a14="http://schemas.microsoft.com/office/drawing/2010/main" val="0"/>
              </a:ext>
            </a:extLst>
          </a:blip>
          <a:stretch>
            <a:fillRect/>
          </a:stretch>
        </p:blipFill>
        <p:spPr>
          <a:xfrm>
            <a:off x="89859" y="420458"/>
            <a:ext cx="4482134" cy="2070330"/>
          </a:xfrm>
          <a:prstGeom prst="rect">
            <a:avLst/>
          </a:prstGeom>
        </p:spPr>
      </p:pic>
      <p:pic>
        <p:nvPicPr>
          <p:cNvPr id="15" name="Image 14">
            <a:extLst>
              <a:ext uri="{FF2B5EF4-FFF2-40B4-BE49-F238E27FC236}">
                <a16:creationId xmlns:a16="http://schemas.microsoft.com/office/drawing/2014/main" id="{4650FB43-39C6-41A3-AB71-33054CAF7473}"/>
              </a:ext>
            </a:extLst>
          </p:cNvPr>
          <p:cNvPicPr/>
          <p:nvPr/>
        </p:nvPicPr>
        <p:blipFill>
          <a:blip r:embed="rId3">
            <a:extLst>
              <a:ext uri="{28A0092B-C50C-407E-A947-70E740481C1C}">
                <a14:useLocalDpi xmlns:a14="http://schemas.microsoft.com/office/drawing/2010/main" val="0"/>
              </a:ext>
            </a:extLst>
          </a:blip>
          <a:stretch>
            <a:fillRect/>
          </a:stretch>
        </p:blipFill>
        <p:spPr>
          <a:xfrm>
            <a:off x="4847945" y="574158"/>
            <a:ext cx="4206196" cy="1939003"/>
          </a:xfrm>
          <a:prstGeom prst="rect">
            <a:avLst/>
          </a:prstGeom>
        </p:spPr>
      </p:pic>
      <p:pic>
        <p:nvPicPr>
          <p:cNvPr id="16" name="Image 15">
            <a:extLst>
              <a:ext uri="{FF2B5EF4-FFF2-40B4-BE49-F238E27FC236}">
                <a16:creationId xmlns:a16="http://schemas.microsoft.com/office/drawing/2014/main" id="{2B199E75-1447-4172-B7CE-C3BD913DB19D}"/>
              </a:ext>
            </a:extLst>
          </p:cNvPr>
          <p:cNvPicPr/>
          <p:nvPr/>
        </p:nvPicPr>
        <p:blipFill>
          <a:blip r:embed="rId4">
            <a:extLst>
              <a:ext uri="{28A0092B-C50C-407E-A947-70E740481C1C}">
                <a14:useLocalDpi xmlns:a14="http://schemas.microsoft.com/office/drawing/2010/main" val="0"/>
              </a:ext>
            </a:extLst>
          </a:blip>
          <a:stretch>
            <a:fillRect/>
          </a:stretch>
        </p:blipFill>
        <p:spPr>
          <a:xfrm>
            <a:off x="89860" y="3027856"/>
            <a:ext cx="4407714" cy="2115644"/>
          </a:xfrm>
          <a:prstGeom prst="rect">
            <a:avLst/>
          </a:prstGeom>
        </p:spPr>
      </p:pic>
      <p:pic>
        <p:nvPicPr>
          <p:cNvPr id="17" name="Image 16">
            <a:extLst>
              <a:ext uri="{FF2B5EF4-FFF2-40B4-BE49-F238E27FC236}">
                <a16:creationId xmlns:a16="http://schemas.microsoft.com/office/drawing/2014/main" id="{E7339649-86D7-430F-AD7C-0880E1BBF087}"/>
              </a:ext>
            </a:extLst>
          </p:cNvPr>
          <p:cNvPicPr/>
          <p:nvPr/>
        </p:nvPicPr>
        <p:blipFill>
          <a:blip r:embed="rId5">
            <a:extLst>
              <a:ext uri="{28A0092B-C50C-407E-A947-70E740481C1C}">
                <a14:useLocalDpi xmlns:a14="http://schemas.microsoft.com/office/drawing/2010/main" val="0"/>
              </a:ext>
            </a:extLst>
          </a:blip>
          <a:stretch>
            <a:fillRect/>
          </a:stretch>
        </p:blipFill>
        <p:spPr>
          <a:xfrm>
            <a:off x="4847945" y="3027857"/>
            <a:ext cx="4254031" cy="2115643"/>
          </a:xfrm>
          <a:prstGeom prst="rect">
            <a:avLst/>
          </a:prstGeom>
        </p:spPr>
      </p:pic>
      <p:sp>
        <p:nvSpPr>
          <p:cNvPr id="18" name="ZoneTexte 17">
            <a:extLst>
              <a:ext uri="{FF2B5EF4-FFF2-40B4-BE49-F238E27FC236}">
                <a16:creationId xmlns:a16="http://schemas.microsoft.com/office/drawing/2014/main" id="{1F66EC8E-B1C9-4125-A0C9-339A4F8BFF42}"/>
              </a:ext>
            </a:extLst>
          </p:cNvPr>
          <p:cNvSpPr txBox="1"/>
          <p:nvPr/>
        </p:nvSpPr>
        <p:spPr>
          <a:xfrm>
            <a:off x="914402" y="61195"/>
            <a:ext cx="3264187" cy="307777"/>
          </a:xfrm>
          <a:prstGeom prst="rect">
            <a:avLst/>
          </a:prstGeom>
          <a:noFill/>
        </p:spPr>
        <p:txBody>
          <a:bodyPr wrap="square" rtlCol="0">
            <a:spAutoFit/>
          </a:bodyPr>
          <a:lstStyle/>
          <a:p>
            <a:r>
              <a:rPr lang="fr-FR" b="1" dirty="0"/>
              <a:t>9) Formulaire de Administrateur</a:t>
            </a:r>
            <a:endParaRPr lang="en-US" dirty="0"/>
          </a:p>
        </p:txBody>
      </p:sp>
      <p:sp>
        <p:nvSpPr>
          <p:cNvPr id="19" name="ZoneTexte 18">
            <a:extLst>
              <a:ext uri="{FF2B5EF4-FFF2-40B4-BE49-F238E27FC236}">
                <a16:creationId xmlns:a16="http://schemas.microsoft.com/office/drawing/2014/main" id="{9705B72E-FD55-4721-8006-F013D6B2B5E2}"/>
              </a:ext>
            </a:extLst>
          </p:cNvPr>
          <p:cNvSpPr txBox="1"/>
          <p:nvPr/>
        </p:nvSpPr>
        <p:spPr>
          <a:xfrm>
            <a:off x="5475770" y="50938"/>
            <a:ext cx="3349752" cy="523220"/>
          </a:xfrm>
          <a:prstGeom prst="rect">
            <a:avLst/>
          </a:prstGeom>
          <a:noFill/>
        </p:spPr>
        <p:txBody>
          <a:bodyPr wrap="square" rtlCol="0">
            <a:spAutoFit/>
          </a:bodyPr>
          <a:lstStyle/>
          <a:p>
            <a:pPr algn="ctr"/>
            <a:r>
              <a:rPr lang="fr-FR" b="1" i="1" u="sng" dirty="0">
                <a:solidFill>
                  <a:srgbClr val="FFC000"/>
                </a:solidFill>
              </a:rPr>
              <a:t>Partie Etudiant</a:t>
            </a:r>
          </a:p>
          <a:p>
            <a:pPr algn="ctr"/>
            <a:r>
              <a:rPr lang="fr-FR" b="1" i="1" dirty="0"/>
              <a:t>1) Formulaire d’Authentification</a:t>
            </a:r>
            <a:endParaRPr lang="en-US" dirty="0"/>
          </a:p>
        </p:txBody>
      </p:sp>
      <p:sp>
        <p:nvSpPr>
          <p:cNvPr id="20" name="ZoneTexte 19">
            <a:extLst>
              <a:ext uri="{FF2B5EF4-FFF2-40B4-BE49-F238E27FC236}">
                <a16:creationId xmlns:a16="http://schemas.microsoft.com/office/drawing/2014/main" id="{626AA1C5-6275-48E9-8016-8C9CED1A926C}"/>
              </a:ext>
            </a:extLst>
          </p:cNvPr>
          <p:cNvSpPr txBox="1"/>
          <p:nvPr/>
        </p:nvSpPr>
        <p:spPr>
          <a:xfrm>
            <a:off x="1156029" y="2644763"/>
            <a:ext cx="2349793" cy="307777"/>
          </a:xfrm>
          <a:prstGeom prst="rect">
            <a:avLst/>
          </a:prstGeom>
          <a:noFill/>
        </p:spPr>
        <p:txBody>
          <a:bodyPr wrap="square" rtlCol="0">
            <a:spAutoFit/>
          </a:bodyPr>
          <a:lstStyle/>
          <a:p>
            <a:pPr algn="ctr"/>
            <a:r>
              <a:rPr lang="fr-FR" b="1" dirty="0"/>
              <a:t>2) Menu Formulaire</a:t>
            </a:r>
            <a:endParaRPr lang="en-US" dirty="0"/>
          </a:p>
        </p:txBody>
      </p:sp>
      <p:sp>
        <p:nvSpPr>
          <p:cNvPr id="21" name="ZoneTexte 20">
            <a:extLst>
              <a:ext uri="{FF2B5EF4-FFF2-40B4-BE49-F238E27FC236}">
                <a16:creationId xmlns:a16="http://schemas.microsoft.com/office/drawing/2014/main" id="{6B2ACD54-539A-451A-AA50-FE199CA14F65}"/>
              </a:ext>
            </a:extLst>
          </p:cNvPr>
          <p:cNvSpPr txBox="1"/>
          <p:nvPr/>
        </p:nvSpPr>
        <p:spPr>
          <a:xfrm>
            <a:off x="5571463" y="2675301"/>
            <a:ext cx="2965976" cy="307777"/>
          </a:xfrm>
          <a:prstGeom prst="rect">
            <a:avLst/>
          </a:prstGeom>
          <a:noFill/>
        </p:spPr>
        <p:txBody>
          <a:bodyPr wrap="square" rtlCol="0">
            <a:spAutoFit/>
          </a:bodyPr>
          <a:lstStyle/>
          <a:p>
            <a:pPr algn="ctr"/>
            <a:r>
              <a:rPr lang="fr-FR" b="1" dirty="0"/>
              <a:t>3) Formulaire du Notes l’étudiant</a:t>
            </a:r>
            <a:endParaRPr lang="en-US" b="1" dirty="0"/>
          </a:p>
        </p:txBody>
      </p:sp>
    </p:spTree>
    <p:extLst>
      <p:ext uri="{BB962C8B-B14F-4D97-AF65-F5344CB8AC3E}">
        <p14:creationId xmlns:p14="http://schemas.microsoft.com/office/powerpoint/2010/main" val="29015274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algn="ctr">
              <a:spcBef>
                <a:spcPts val="0"/>
              </a:spcBef>
              <a:buNone/>
            </a:pPr>
            <a:r>
              <a:rPr lang="en" sz="4800" u="sng" dirty="0"/>
              <a:t>Plan</a:t>
            </a:r>
            <a:endParaRPr lang="en" u="sng" dirty="0"/>
          </a:p>
        </p:txBody>
      </p:sp>
      <p:sp>
        <p:nvSpPr>
          <p:cNvPr id="549" name="Shape 549"/>
          <p:cNvSpPr txBox="1">
            <a:spLocks noGrp="1"/>
          </p:cNvSpPr>
          <p:nvPr>
            <p:ph type="body" idx="1"/>
          </p:nvPr>
        </p:nvSpPr>
        <p:spPr>
          <a:xfrm>
            <a:off x="747924" y="912305"/>
            <a:ext cx="6140399" cy="3610800"/>
          </a:xfrm>
          <a:prstGeom prst="rect">
            <a:avLst/>
          </a:prstGeom>
        </p:spPr>
        <p:txBody>
          <a:bodyPr lIns="91425" tIns="91425" rIns="91425" bIns="91425" anchor="t" anchorCtr="0">
            <a:noAutofit/>
          </a:bodyPr>
          <a:lstStyle/>
          <a:p>
            <a:pPr marL="228600" lvl="0">
              <a:buNone/>
            </a:pPr>
            <a:endParaRPr lang="en-US" sz="1400" dirty="0">
              <a:latin typeface="Bookman Old Style" panose="02050604050505020204" pitchFamily="18" charset="0"/>
            </a:endParaRPr>
          </a:p>
          <a:p>
            <a:pPr marL="285750" indent="-285750">
              <a:lnSpc>
                <a:spcPct val="200000"/>
              </a:lnSpc>
              <a:buFont typeface="Dotum" panose="020B0600000101010101" pitchFamily="34" charset="-127"/>
              <a:buChar char="√"/>
            </a:pPr>
            <a:r>
              <a:rPr lang="en-US" sz="1600" dirty="0">
                <a:latin typeface="Bookman Old Style" panose="02050604050505020204" pitchFamily="18" charset="0"/>
              </a:rPr>
              <a:t> Introduction</a:t>
            </a:r>
          </a:p>
          <a:p>
            <a:pPr marL="285750" indent="-285750">
              <a:lnSpc>
                <a:spcPct val="200000"/>
              </a:lnSpc>
              <a:buFont typeface="Dotum" panose="020B0600000101010101" pitchFamily="34" charset="-127"/>
              <a:buChar char="√"/>
            </a:pPr>
            <a:r>
              <a:rPr lang="en-US" sz="1600" dirty="0">
                <a:latin typeface="Bookman Old Style" panose="02050604050505020204" pitchFamily="18" charset="0"/>
              </a:rPr>
              <a:t> </a:t>
            </a:r>
            <a:r>
              <a:rPr lang="fr-FR" sz="1600" dirty="0">
                <a:latin typeface="Bookman Old Style" panose="02050604050505020204" pitchFamily="18" charset="0"/>
              </a:rPr>
              <a:t>Problématique</a:t>
            </a:r>
            <a:endParaRPr lang="en-US" sz="1600" dirty="0">
              <a:latin typeface="Bookman Old Style" panose="02050604050505020204" pitchFamily="18" charset="0"/>
            </a:endParaRPr>
          </a:p>
          <a:p>
            <a:pPr marL="285750" indent="-285750">
              <a:lnSpc>
                <a:spcPct val="200000"/>
              </a:lnSpc>
              <a:buFont typeface="Dotum" panose="020B0600000101010101" pitchFamily="34" charset="-127"/>
              <a:buChar char="√"/>
            </a:pPr>
            <a:r>
              <a:rPr lang="en-US" sz="1600" dirty="0">
                <a:latin typeface="Bookman Old Style" panose="02050604050505020204" pitchFamily="18" charset="0"/>
              </a:rPr>
              <a:t> Solution</a:t>
            </a:r>
          </a:p>
          <a:p>
            <a:pPr marL="285750" indent="-285750">
              <a:lnSpc>
                <a:spcPct val="200000"/>
              </a:lnSpc>
              <a:buFont typeface="Dotum" panose="020B0600000101010101" pitchFamily="34" charset="-127"/>
              <a:buChar char="√"/>
            </a:pPr>
            <a:r>
              <a:rPr lang="en-US" sz="1600" dirty="0">
                <a:latin typeface="Bookman Old Style" panose="02050604050505020204" pitchFamily="18" charset="0"/>
              </a:rPr>
              <a:t> </a:t>
            </a:r>
            <a:r>
              <a:rPr lang="fr-FR" sz="1600" dirty="0">
                <a:latin typeface="Bookman Old Style" panose="02050604050505020204" pitchFamily="18" charset="0"/>
              </a:rPr>
              <a:t>Analyse</a:t>
            </a:r>
            <a:r>
              <a:rPr lang="en-US" sz="1600" dirty="0">
                <a:latin typeface="Bookman Old Style" panose="02050604050505020204" pitchFamily="18" charset="0"/>
              </a:rPr>
              <a:t> et </a:t>
            </a:r>
            <a:r>
              <a:rPr lang="fr-FR" sz="1600" dirty="0">
                <a:latin typeface="Bookman Old Style" panose="02050604050505020204" pitchFamily="18" charset="0"/>
              </a:rPr>
              <a:t>Spécification</a:t>
            </a:r>
            <a:endParaRPr lang="fr-FR" sz="1800" dirty="0">
              <a:latin typeface="Bookman Old Style" panose="02050604050505020204" pitchFamily="18" charset="0"/>
            </a:endParaRPr>
          </a:p>
          <a:p>
            <a:pPr marL="285750" indent="-285750">
              <a:lnSpc>
                <a:spcPct val="200000"/>
              </a:lnSpc>
              <a:buFont typeface="Dotum" panose="020B0600000101010101" pitchFamily="34" charset="-127"/>
              <a:buChar char="√"/>
            </a:pPr>
            <a:r>
              <a:rPr lang="en-US" sz="1600" dirty="0">
                <a:latin typeface="Bookman Old Style" panose="02050604050505020204" pitchFamily="18" charset="0"/>
              </a:rPr>
              <a:t> Conception</a:t>
            </a:r>
          </a:p>
          <a:p>
            <a:pPr marL="285750" indent="-285750">
              <a:lnSpc>
                <a:spcPct val="200000"/>
              </a:lnSpc>
              <a:buFont typeface="Dotum" panose="020B0600000101010101" pitchFamily="34" charset="-127"/>
              <a:buChar char="√"/>
            </a:pPr>
            <a:r>
              <a:rPr lang="en-US" sz="1600" dirty="0">
                <a:latin typeface="Bookman Old Style" panose="02050604050505020204" pitchFamily="18" charset="0"/>
              </a:rPr>
              <a:t> </a:t>
            </a:r>
            <a:r>
              <a:rPr lang="fr-FR" sz="1800" dirty="0">
                <a:latin typeface="Bookman Old Style" panose="02050604050505020204" pitchFamily="18" charset="0"/>
              </a:rPr>
              <a:t>Réalisation</a:t>
            </a:r>
            <a:endParaRPr lang="fr-FR" sz="1600" dirty="0">
              <a:latin typeface="Bookman Old Style" panose="02050604050505020204" pitchFamily="18" charset="0"/>
            </a:endParaRPr>
          </a:p>
          <a:p>
            <a:pPr>
              <a:lnSpc>
                <a:spcPct val="200000"/>
              </a:lnSpc>
            </a:pPr>
            <a:r>
              <a:rPr lang="en-US" sz="1600" b="1" dirty="0">
                <a:latin typeface="Bookman Old Style" panose="02050604050505020204" pitchFamily="18" charset="0"/>
              </a:rPr>
              <a:t> Conclusion</a:t>
            </a:r>
          </a:p>
          <a:p>
            <a:pPr marL="228600" lvl="0">
              <a:buNone/>
            </a:pPr>
            <a:endParaRPr lang="en" sz="1400" dirty="0"/>
          </a:p>
        </p:txBody>
      </p:sp>
    </p:spTree>
    <p:extLst>
      <p:ext uri="{BB962C8B-B14F-4D97-AF65-F5344CB8AC3E}">
        <p14:creationId xmlns:p14="http://schemas.microsoft.com/office/powerpoint/2010/main" val="1737995878"/>
      </p:ext>
    </p:extLst>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Shape 710"/>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algn="ctr" rtl="0">
              <a:spcBef>
                <a:spcPts val="0"/>
              </a:spcBef>
              <a:buNone/>
            </a:pPr>
            <a:r>
              <a:rPr lang="en" sz="4800" u="sng" dirty="0"/>
              <a:t>Conclusion</a:t>
            </a:r>
          </a:p>
        </p:txBody>
      </p:sp>
      <p:sp>
        <p:nvSpPr>
          <p:cNvPr id="711" name="Shape 711"/>
          <p:cNvSpPr txBox="1">
            <a:spLocks noGrp="1"/>
          </p:cNvSpPr>
          <p:nvPr>
            <p:ph type="body" idx="1"/>
          </p:nvPr>
        </p:nvSpPr>
        <p:spPr>
          <a:xfrm>
            <a:off x="747925" y="1293358"/>
            <a:ext cx="5844261" cy="2556783"/>
          </a:xfrm>
          <a:prstGeom prst="rect">
            <a:avLst/>
          </a:prstGeom>
        </p:spPr>
        <p:txBody>
          <a:bodyPr lIns="91425" tIns="91425" rIns="91425" bIns="91425" anchor="t" anchorCtr="0">
            <a:noAutofit/>
          </a:bodyPr>
          <a:lstStyle/>
          <a:p>
            <a:pPr algn="just">
              <a:buNone/>
            </a:pPr>
            <a:r>
              <a:rPr lang="fr-FR" sz="1600" dirty="0"/>
              <a:t>Application spécialement conçue pour automatiser les taches et gagne du temps.</a:t>
            </a:r>
            <a:endParaRPr lang="en-US" sz="1600" dirty="0"/>
          </a:p>
          <a:p>
            <a:pPr algn="just">
              <a:buNone/>
            </a:pPr>
            <a:r>
              <a:rPr lang="fr-FR" sz="1600" dirty="0"/>
              <a:t>C’est pour ça on essayer de digitaliser des taches de routine. </a:t>
            </a:r>
          </a:p>
          <a:p>
            <a:pPr algn="just">
              <a:buNone/>
            </a:pPr>
            <a:r>
              <a:rPr lang="fr-FR" sz="1600" dirty="0"/>
              <a:t>On ait besoin d'utiliser la technologie dans notre société pour facilite notre vie.</a:t>
            </a:r>
          </a:p>
          <a:p>
            <a:pPr algn="just">
              <a:buNone/>
            </a:pPr>
            <a:endParaRPr lang="en-US" sz="1600" dirty="0"/>
          </a:p>
          <a:p>
            <a:pPr algn="just">
              <a:buNone/>
            </a:pPr>
            <a:r>
              <a:rPr lang="fr-FR" sz="1600" dirty="0"/>
              <a:t>Mais notre application n'a pas encore fini, on peut le développer plus par Example automatisation de la création des emplois du temps automatique. Et pourquoi pas d'utiliser l'IA (intelligence artificielle)</a:t>
            </a:r>
            <a:endParaRPr lang="en" sz="1000" u="sng" dirty="0">
              <a:hlinkClick r:id="rId3"/>
            </a:endParaRPr>
          </a:p>
        </p:txBody>
      </p:sp>
    </p:spTree>
    <p:extLst>
      <p:ext uri="{BB962C8B-B14F-4D97-AF65-F5344CB8AC3E}">
        <p14:creationId xmlns:p14="http://schemas.microsoft.com/office/powerpoint/2010/main" val="2911202773"/>
      </p:ext>
    </p:extLst>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Shape 548">
            <a:extLst>
              <a:ext uri="{FF2B5EF4-FFF2-40B4-BE49-F238E27FC236}">
                <a16:creationId xmlns:a16="http://schemas.microsoft.com/office/drawing/2014/main" id="{5D88C249-9989-41CC-8E78-597829B97392}"/>
              </a:ext>
            </a:extLst>
          </p:cNvPr>
          <p:cNvSpPr txBox="1">
            <a:spLocks noGrp="1"/>
          </p:cNvSpPr>
          <p:nvPr>
            <p:ph type="title"/>
          </p:nvPr>
        </p:nvSpPr>
        <p:spPr>
          <a:xfrm>
            <a:off x="1359296" y="559810"/>
            <a:ext cx="6140399" cy="1106347"/>
          </a:xfrm>
          <a:prstGeom prst="rect">
            <a:avLst/>
          </a:prstGeom>
        </p:spPr>
        <p:txBody>
          <a:bodyPr lIns="91425" tIns="91425" rIns="91425" bIns="91425" anchor="b" anchorCtr="0">
            <a:noAutofit/>
          </a:bodyPr>
          <a:lstStyle/>
          <a:p>
            <a:pPr lvl="0" algn="ctr"/>
            <a:r>
              <a:rPr lang="fr-FR" sz="3200" u="sng" dirty="0"/>
              <a:t>merci </a:t>
            </a:r>
            <a:br>
              <a:rPr lang="fr-FR" sz="3200" u="sng" dirty="0"/>
            </a:br>
            <a:r>
              <a:rPr lang="fr-FR" sz="3200" u="sng" dirty="0"/>
              <a:t>pour votre attention</a:t>
            </a:r>
            <a:endParaRPr lang="fr-FR" sz="1100" u="sng" dirty="0"/>
          </a:p>
        </p:txBody>
      </p:sp>
      <p:sp>
        <p:nvSpPr>
          <p:cNvPr id="3" name="Shape 548">
            <a:extLst>
              <a:ext uri="{FF2B5EF4-FFF2-40B4-BE49-F238E27FC236}">
                <a16:creationId xmlns:a16="http://schemas.microsoft.com/office/drawing/2014/main" id="{526B9141-8060-4AC8-B464-1F58FDA8689F}"/>
              </a:ext>
            </a:extLst>
          </p:cNvPr>
          <p:cNvSpPr txBox="1">
            <a:spLocks/>
          </p:cNvSpPr>
          <p:nvPr/>
        </p:nvSpPr>
        <p:spPr>
          <a:xfrm>
            <a:off x="2105244" y="2124961"/>
            <a:ext cx="4933511" cy="657004"/>
          </a:xfrm>
          <a:prstGeom prst="rect">
            <a:avLst/>
          </a:prstGeom>
          <a:ln/>
        </p:spPr>
        <p:style>
          <a:lnRef idx="2">
            <a:schemeClr val="dk1"/>
          </a:lnRef>
          <a:fillRef idx="1">
            <a:schemeClr val="lt1"/>
          </a:fillRef>
          <a:effectRef idx="0">
            <a:schemeClr val="dk1"/>
          </a:effectRef>
          <a:fontRef idx="minor">
            <a:schemeClr val="dk1"/>
          </a:fontRef>
        </p:style>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C78D8"/>
              </a:buClr>
              <a:buSzPct val="100000"/>
              <a:buFont typeface="Sniglet"/>
              <a:buNone/>
              <a:defRPr sz="1800" b="1" i="0" u="none" strike="noStrike" cap="none">
                <a:solidFill>
                  <a:srgbClr val="3C78D8"/>
                </a:solidFill>
                <a:latin typeface="Sniglet"/>
                <a:ea typeface="Sniglet"/>
                <a:cs typeface="Sniglet"/>
                <a:sym typeface="Sniglet"/>
              </a:defRPr>
            </a:lvl1pPr>
            <a:lvl2pPr lvl="1" rtl="0">
              <a:spcBef>
                <a:spcPts val="0"/>
              </a:spcBef>
              <a:buClr>
                <a:srgbClr val="3C78D8"/>
              </a:buClr>
              <a:buSzPct val="100000"/>
              <a:buFont typeface="Sniglet"/>
              <a:buNone/>
              <a:defRPr sz="1800" b="1">
                <a:solidFill>
                  <a:srgbClr val="3C78D8"/>
                </a:solidFill>
                <a:latin typeface="Sniglet"/>
                <a:ea typeface="Sniglet"/>
                <a:cs typeface="Sniglet"/>
                <a:sym typeface="Sniglet"/>
              </a:defRPr>
            </a:lvl2pPr>
            <a:lvl3pPr lvl="2" rtl="0">
              <a:spcBef>
                <a:spcPts val="0"/>
              </a:spcBef>
              <a:buClr>
                <a:srgbClr val="3C78D8"/>
              </a:buClr>
              <a:buSzPct val="100000"/>
              <a:buFont typeface="Sniglet"/>
              <a:buNone/>
              <a:defRPr sz="1800" b="1">
                <a:solidFill>
                  <a:srgbClr val="3C78D8"/>
                </a:solidFill>
                <a:latin typeface="Sniglet"/>
                <a:ea typeface="Sniglet"/>
                <a:cs typeface="Sniglet"/>
                <a:sym typeface="Sniglet"/>
              </a:defRPr>
            </a:lvl3pPr>
            <a:lvl4pPr lvl="3" rtl="0">
              <a:spcBef>
                <a:spcPts val="0"/>
              </a:spcBef>
              <a:buClr>
                <a:srgbClr val="3C78D8"/>
              </a:buClr>
              <a:buSzPct val="100000"/>
              <a:buFont typeface="Sniglet"/>
              <a:buNone/>
              <a:defRPr sz="1800" b="1">
                <a:solidFill>
                  <a:srgbClr val="3C78D8"/>
                </a:solidFill>
                <a:latin typeface="Sniglet"/>
                <a:ea typeface="Sniglet"/>
                <a:cs typeface="Sniglet"/>
                <a:sym typeface="Sniglet"/>
              </a:defRPr>
            </a:lvl4pPr>
            <a:lvl5pPr lvl="4" rtl="0">
              <a:spcBef>
                <a:spcPts val="0"/>
              </a:spcBef>
              <a:buClr>
                <a:srgbClr val="3C78D8"/>
              </a:buClr>
              <a:buSzPct val="100000"/>
              <a:buFont typeface="Sniglet"/>
              <a:buNone/>
              <a:defRPr sz="1800" b="1">
                <a:solidFill>
                  <a:srgbClr val="3C78D8"/>
                </a:solidFill>
                <a:latin typeface="Sniglet"/>
                <a:ea typeface="Sniglet"/>
                <a:cs typeface="Sniglet"/>
                <a:sym typeface="Sniglet"/>
              </a:defRPr>
            </a:lvl5pPr>
            <a:lvl6pPr lvl="5" rtl="0">
              <a:spcBef>
                <a:spcPts val="0"/>
              </a:spcBef>
              <a:buClr>
                <a:srgbClr val="3C78D8"/>
              </a:buClr>
              <a:buSzPct val="100000"/>
              <a:buFont typeface="Sniglet"/>
              <a:buNone/>
              <a:defRPr sz="1800" b="1">
                <a:solidFill>
                  <a:srgbClr val="3C78D8"/>
                </a:solidFill>
                <a:latin typeface="Sniglet"/>
                <a:ea typeface="Sniglet"/>
                <a:cs typeface="Sniglet"/>
                <a:sym typeface="Sniglet"/>
              </a:defRPr>
            </a:lvl6pPr>
            <a:lvl7pPr lvl="6" rtl="0">
              <a:spcBef>
                <a:spcPts val="0"/>
              </a:spcBef>
              <a:buClr>
                <a:srgbClr val="3C78D8"/>
              </a:buClr>
              <a:buSzPct val="100000"/>
              <a:buFont typeface="Sniglet"/>
              <a:buNone/>
              <a:defRPr sz="1800" b="1">
                <a:solidFill>
                  <a:srgbClr val="3C78D8"/>
                </a:solidFill>
                <a:latin typeface="Sniglet"/>
                <a:ea typeface="Sniglet"/>
                <a:cs typeface="Sniglet"/>
                <a:sym typeface="Sniglet"/>
              </a:defRPr>
            </a:lvl7pPr>
            <a:lvl8pPr lvl="7" rtl="0">
              <a:spcBef>
                <a:spcPts val="0"/>
              </a:spcBef>
              <a:buClr>
                <a:srgbClr val="3C78D8"/>
              </a:buClr>
              <a:buSzPct val="100000"/>
              <a:buFont typeface="Sniglet"/>
              <a:buNone/>
              <a:defRPr sz="1800" b="1">
                <a:solidFill>
                  <a:srgbClr val="3C78D8"/>
                </a:solidFill>
                <a:latin typeface="Sniglet"/>
                <a:ea typeface="Sniglet"/>
                <a:cs typeface="Sniglet"/>
                <a:sym typeface="Sniglet"/>
              </a:defRPr>
            </a:lvl8pPr>
            <a:lvl9pPr lvl="8" rtl="0">
              <a:spcBef>
                <a:spcPts val="0"/>
              </a:spcBef>
              <a:buClr>
                <a:srgbClr val="3C78D8"/>
              </a:buClr>
              <a:buSzPct val="100000"/>
              <a:buFont typeface="Sniglet"/>
              <a:buNone/>
              <a:defRPr sz="1800" b="1">
                <a:solidFill>
                  <a:srgbClr val="3C78D8"/>
                </a:solidFill>
                <a:latin typeface="Sniglet"/>
                <a:ea typeface="Sniglet"/>
                <a:cs typeface="Sniglet"/>
                <a:sym typeface="Sniglet"/>
              </a:defRPr>
            </a:lvl9pPr>
          </a:lstStyle>
          <a:p>
            <a:pPr algn="ctr"/>
            <a:r>
              <a:rPr lang="fr-FR" sz="2800" b="0" dirty="0">
                <a:solidFill>
                  <a:schemeClr val="tx1"/>
                </a:solidFill>
                <a:latin typeface="Segoe UI Semibold" panose="020B0702040204020203" pitchFamily="34" charset="0"/>
                <a:cs typeface="Segoe UI Semibold" panose="020B0702040204020203" pitchFamily="34" charset="0"/>
              </a:rPr>
              <a:t>Avez-vous des questions ?</a:t>
            </a:r>
            <a:endParaRPr lang="fr-FR" sz="1050" b="0" dirty="0">
              <a:solidFill>
                <a:schemeClr val="tx1"/>
              </a:solidFill>
              <a:latin typeface="Segoe UI Semibold" panose="020B0702040204020203" pitchFamily="34" charset="0"/>
              <a:cs typeface="Segoe UI Semibold" panose="020B0702040204020203" pitchFamily="34" charset="0"/>
            </a:endParaRPr>
          </a:p>
        </p:txBody>
      </p:sp>
      <p:sp>
        <p:nvSpPr>
          <p:cNvPr id="5" name="Shape 548">
            <a:extLst>
              <a:ext uri="{FF2B5EF4-FFF2-40B4-BE49-F238E27FC236}">
                <a16:creationId xmlns:a16="http://schemas.microsoft.com/office/drawing/2014/main" id="{87B571B9-50E9-400F-8B80-CE039E18FE3A}"/>
              </a:ext>
            </a:extLst>
          </p:cNvPr>
          <p:cNvSpPr txBox="1">
            <a:spLocks/>
          </p:cNvSpPr>
          <p:nvPr/>
        </p:nvSpPr>
        <p:spPr>
          <a:xfrm>
            <a:off x="107361" y="3731468"/>
            <a:ext cx="3199366" cy="1106347"/>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C78D8"/>
              </a:buClr>
              <a:buSzPct val="100000"/>
              <a:buFont typeface="Sniglet"/>
              <a:buNone/>
              <a:defRPr sz="1800" b="1" i="0" u="none" strike="noStrike" cap="none">
                <a:solidFill>
                  <a:srgbClr val="3C78D8"/>
                </a:solidFill>
                <a:latin typeface="Sniglet"/>
                <a:ea typeface="Sniglet"/>
                <a:cs typeface="Sniglet"/>
                <a:sym typeface="Sniglet"/>
              </a:defRPr>
            </a:lvl1pPr>
            <a:lvl2pPr lvl="1" rtl="0">
              <a:spcBef>
                <a:spcPts val="0"/>
              </a:spcBef>
              <a:buClr>
                <a:srgbClr val="3C78D8"/>
              </a:buClr>
              <a:buSzPct val="100000"/>
              <a:buFont typeface="Sniglet"/>
              <a:buNone/>
              <a:defRPr sz="1800" b="1">
                <a:solidFill>
                  <a:srgbClr val="3C78D8"/>
                </a:solidFill>
                <a:latin typeface="Sniglet"/>
                <a:ea typeface="Sniglet"/>
                <a:cs typeface="Sniglet"/>
                <a:sym typeface="Sniglet"/>
              </a:defRPr>
            </a:lvl2pPr>
            <a:lvl3pPr lvl="2" rtl="0">
              <a:spcBef>
                <a:spcPts val="0"/>
              </a:spcBef>
              <a:buClr>
                <a:srgbClr val="3C78D8"/>
              </a:buClr>
              <a:buSzPct val="100000"/>
              <a:buFont typeface="Sniglet"/>
              <a:buNone/>
              <a:defRPr sz="1800" b="1">
                <a:solidFill>
                  <a:srgbClr val="3C78D8"/>
                </a:solidFill>
                <a:latin typeface="Sniglet"/>
                <a:ea typeface="Sniglet"/>
                <a:cs typeface="Sniglet"/>
                <a:sym typeface="Sniglet"/>
              </a:defRPr>
            </a:lvl3pPr>
            <a:lvl4pPr lvl="3" rtl="0">
              <a:spcBef>
                <a:spcPts val="0"/>
              </a:spcBef>
              <a:buClr>
                <a:srgbClr val="3C78D8"/>
              </a:buClr>
              <a:buSzPct val="100000"/>
              <a:buFont typeface="Sniglet"/>
              <a:buNone/>
              <a:defRPr sz="1800" b="1">
                <a:solidFill>
                  <a:srgbClr val="3C78D8"/>
                </a:solidFill>
                <a:latin typeface="Sniglet"/>
                <a:ea typeface="Sniglet"/>
                <a:cs typeface="Sniglet"/>
                <a:sym typeface="Sniglet"/>
              </a:defRPr>
            </a:lvl4pPr>
            <a:lvl5pPr lvl="4" rtl="0">
              <a:spcBef>
                <a:spcPts val="0"/>
              </a:spcBef>
              <a:buClr>
                <a:srgbClr val="3C78D8"/>
              </a:buClr>
              <a:buSzPct val="100000"/>
              <a:buFont typeface="Sniglet"/>
              <a:buNone/>
              <a:defRPr sz="1800" b="1">
                <a:solidFill>
                  <a:srgbClr val="3C78D8"/>
                </a:solidFill>
                <a:latin typeface="Sniglet"/>
                <a:ea typeface="Sniglet"/>
                <a:cs typeface="Sniglet"/>
                <a:sym typeface="Sniglet"/>
              </a:defRPr>
            </a:lvl5pPr>
            <a:lvl6pPr lvl="5" rtl="0">
              <a:spcBef>
                <a:spcPts val="0"/>
              </a:spcBef>
              <a:buClr>
                <a:srgbClr val="3C78D8"/>
              </a:buClr>
              <a:buSzPct val="100000"/>
              <a:buFont typeface="Sniglet"/>
              <a:buNone/>
              <a:defRPr sz="1800" b="1">
                <a:solidFill>
                  <a:srgbClr val="3C78D8"/>
                </a:solidFill>
                <a:latin typeface="Sniglet"/>
                <a:ea typeface="Sniglet"/>
                <a:cs typeface="Sniglet"/>
                <a:sym typeface="Sniglet"/>
              </a:defRPr>
            </a:lvl6pPr>
            <a:lvl7pPr lvl="6" rtl="0">
              <a:spcBef>
                <a:spcPts val="0"/>
              </a:spcBef>
              <a:buClr>
                <a:srgbClr val="3C78D8"/>
              </a:buClr>
              <a:buSzPct val="100000"/>
              <a:buFont typeface="Sniglet"/>
              <a:buNone/>
              <a:defRPr sz="1800" b="1">
                <a:solidFill>
                  <a:srgbClr val="3C78D8"/>
                </a:solidFill>
                <a:latin typeface="Sniglet"/>
                <a:ea typeface="Sniglet"/>
                <a:cs typeface="Sniglet"/>
                <a:sym typeface="Sniglet"/>
              </a:defRPr>
            </a:lvl7pPr>
            <a:lvl8pPr lvl="7" rtl="0">
              <a:spcBef>
                <a:spcPts val="0"/>
              </a:spcBef>
              <a:buClr>
                <a:srgbClr val="3C78D8"/>
              </a:buClr>
              <a:buSzPct val="100000"/>
              <a:buFont typeface="Sniglet"/>
              <a:buNone/>
              <a:defRPr sz="1800" b="1">
                <a:solidFill>
                  <a:srgbClr val="3C78D8"/>
                </a:solidFill>
                <a:latin typeface="Sniglet"/>
                <a:ea typeface="Sniglet"/>
                <a:cs typeface="Sniglet"/>
                <a:sym typeface="Sniglet"/>
              </a:defRPr>
            </a:lvl8pPr>
            <a:lvl9pPr lvl="8" rtl="0">
              <a:spcBef>
                <a:spcPts val="0"/>
              </a:spcBef>
              <a:buClr>
                <a:srgbClr val="3C78D8"/>
              </a:buClr>
              <a:buSzPct val="100000"/>
              <a:buFont typeface="Sniglet"/>
              <a:buNone/>
              <a:defRPr sz="1800" b="1">
                <a:solidFill>
                  <a:srgbClr val="3C78D8"/>
                </a:solidFill>
                <a:latin typeface="Sniglet"/>
                <a:ea typeface="Sniglet"/>
                <a:cs typeface="Sniglet"/>
                <a:sym typeface="Sniglet"/>
              </a:defRPr>
            </a:lvl9pPr>
          </a:lstStyle>
          <a:p>
            <a:r>
              <a:rPr lang="fr-FR" sz="1600" b="0" dirty="0">
                <a:solidFill>
                  <a:schemeClr val="bg2">
                    <a:lumMod val="50000"/>
                  </a:schemeClr>
                </a:solidFill>
              </a:rPr>
              <a:t>Projet réalise et présente par:</a:t>
            </a:r>
          </a:p>
          <a:p>
            <a:r>
              <a:rPr lang="fr-FR" sz="1600" b="0" dirty="0">
                <a:solidFill>
                  <a:schemeClr val="bg2">
                    <a:lumMod val="50000"/>
                  </a:schemeClr>
                </a:solidFill>
              </a:rPr>
              <a:t>	</a:t>
            </a:r>
            <a:r>
              <a:rPr lang="fr-FR" sz="1400" b="0" dirty="0">
                <a:solidFill>
                  <a:schemeClr val="bg2">
                    <a:lumMod val="75000"/>
                  </a:schemeClr>
                </a:solidFill>
              </a:rPr>
              <a:t>LAKFIFI Abdelhalim</a:t>
            </a:r>
          </a:p>
          <a:p>
            <a:r>
              <a:rPr lang="fr-FR" sz="1400" b="0" dirty="0">
                <a:solidFill>
                  <a:schemeClr val="bg2">
                    <a:lumMod val="50000"/>
                  </a:schemeClr>
                </a:solidFill>
              </a:rPr>
              <a:t>	</a:t>
            </a:r>
            <a:r>
              <a:rPr lang="fr-FR" sz="1400" b="0" dirty="0">
                <a:solidFill>
                  <a:schemeClr val="bg2">
                    <a:lumMod val="75000"/>
                  </a:schemeClr>
                </a:solidFill>
              </a:rPr>
              <a:t>AKRABOU Zakaria </a:t>
            </a:r>
            <a:endParaRPr lang="fr-FR" sz="600" b="0" dirty="0">
              <a:solidFill>
                <a:schemeClr val="bg2">
                  <a:lumMod val="75000"/>
                </a:schemeClr>
              </a:solidFill>
            </a:endParaRPr>
          </a:p>
        </p:txBody>
      </p:sp>
      <p:pic>
        <p:nvPicPr>
          <p:cNvPr id="13" name="Image 12">
            <a:extLst>
              <a:ext uri="{FF2B5EF4-FFF2-40B4-BE49-F238E27FC236}">
                <a16:creationId xmlns:a16="http://schemas.microsoft.com/office/drawing/2014/main" id="{46A43CC2-EF1B-411E-A26C-72349366D313}"/>
              </a:ext>
            </a:extLst>
          </p:cNvPr>
          <p:cNvPicPr>
            <a:picLocks noChangeAspect="1"/>
          </p:cNvPicPr>
          <p:nvPr/>
        </p:nvPicPr>
        <p:blipFill>
          <a:blip r:embed="rId3"/>
          <a:stretch>
            <a:fillRect/>
          </a:stretch>
        </p:blipFill>
        <p:spPr>
          <a:xfrm>
            <a:off x="5194960" y="3240769"/>
            <a:ext cx="1747017" cy="1783719"/>
          </a:xfrm>
          <a:prstGeom prst="rect">
            <a:avLst/>
          </a:prstGeom>
        </p:spPr>
      </p:pic>
    </p:spTree>
    <p:extLst>
      <p:ext uri="{BB962C8B-B14F-4D97-AF65-F5344CB8AC3E}">
        <p14:creationId xmlns:p14="http://schemas.microsoft.com/office/powerpoint/2010/main" val="429521437"/>
      </p:ext>
    </p:extLst>
  </p:cSld>
  <p:clrMapOvr>
    <a:overrideClrMapping bg1="lt1" tx1="dk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Shape 521"/>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algn="ctr"/>
            <a:r>
              <a:rPr lang="en-US" sz="4800" u="sng" dirty="0">
                <a:sym typeface="Arial"/>
              </a:rPr>
              <a:t>INTRODUCTION</a:t>
            </a:r>
            <a:endParaRPr lang="en" sz="4800" u="sng" dirty="0">
              <a:sym typeface="Arial"/>
            </a:endParaRPr>
          </a:p>
        </p:txBody>
      </p:sp>
      <p:sp>
        <p:nvSpPr>
          <p:cNvPr id="522" name="Shape 522"/>
          <p:cNvSpPr txBox="1"/>
          <p:nvPr/>
        </p:nvSpPr>
        <p:spPr>
          <a:xfrm>
            <a:off x="747925" y="1397119"/>
            <a:ext cx="6530400" cy="987600"/>
          </a:xfrm>
          <a:prstGeom prst="rect">
            <a:avLst/>
          </a:prstGeom>
          <a:noFill/>
          <a:ln>
            <a:noFill/>
          </a:ln>
        </p:spPr>
        <p:txBody>
          <a:bodyPr lIns="91425" tIns="91425" rIns="91425" bIns="91425" anchor="t" anchorCtr="0">
            <a:noAutofit/>
          </a:bodyPr>
          <a:lstStyle/>
          <a:p>
            <a:pPr lvl="0" algn="just">
              <a:spcBef>
                <a:spcPts val="600"/>
              </a:spcBef>
            </a:pPr>
            <a:r>
              <a:rPr lang="fr-FR" dirty="0">
                <a:latin typeface="Dosis" panose="020B0604020202020204" charset="0"/>
              </a:rPr>
              <a:t>         </a:t>
            </a:r>
            <a:r>
              <a:rPr lang="fr-FR" sz="1600" dirty="0">
                <a:latin typeface="Dosis" panose="020B0604020202020204" charset="0"/>
              </a:rPr>
              <a:t>L’application spécialement conçu pour gérer les tâches administratives quotidiennes des écoles. Un logiciel de gestion scolaire permet aux écoles de surveiller numériquement les activités quotidiennes ainsi que de gérer toutes les ressources et informations sur une seule plateforme.</a:t>
            </a:r>
            <a:endParaRPr lang="en" sz="1200" b="1" dirty="0">
              <a:solidFill>
                <a:srgbClr val="3D4965"/>
              </a:solidFill>
              <a:latin typeface="Dosis" panose="020B0604020202020204" charset="0"/>
              <a:ea typeface="Dosis"/>
              <a:cs typeface="Dosis"/>
              <a:sym typeface="Dosis"/>
            </a:endParaRPr>
          </a:p>
        </p:txBody>
      </p:sp>
      <p:sp>
        <p:nvSpPr>
          <p:cNvPr id="523" name="Shape 523"/>
          <p:cNvSpPr txBox="1"/>
          <p:nvPr/>
        </p:nvSpPr>
        <p:spPr>
          <a:xfrm>
            <a:off x="620335" y="2699413"/>
            <a:ext cx="6657990" cy="2207100"/>
          </a:xfrm>
          <a:prstGeom prst="rect">
            <a:avLst/>
          </a:prstGeom>
          <a:noFill/>
          <a:ln>
            <a:noFill/>
          </a:ln>
        </p:spPr>
        <p:txBody>
          <a:bodyPr lIns="91425" tIns="91425" rIns="91425" bIns="91425" anchor="t" anchorCtr="0">
            <a:noAutofit/>
          </a:bodyPr>
          <a:lstStyle/>
          <a:p>
            <a:pPr lvl="0" rtl="0">
              <a:spcBef>
                <a:spcPts val="600"/>
              </a:spcBef>
              <a:buNone/>
            </a:pPr>
            <a:endParaRPr lang="en" sz="1200" dirty="0">
              <a:solidFill>
                <a:srgbClr val="3D4965"/>
              </a:solidFill>
              <a:latin typeface="Dosis"/>
              <a:ea typeface="Dosis"/>
              <a:cs typeface="Dosis"/>
              <a:sym typeface="Dosis"/>
            </a:endParaRPr>
          </a:p>
        </p:txBody>
      </p:sp>
      <p:pic>
        <p:nvPicPr>
          <p:cNvPr id="3" name="Image 2">
            <a:extLst>
              <a:ext uri="{FF2B5EF4-FFF2-40B4-BE49-F238E27FC236}">
                <a16:creationId xmlns:a16="http://schemas.microsoft.com/office/drawing/2014/main" id="{C34A2D71-D9B6-4A4F-A986-78D9E338C6B3}"/>
              </a:ext>
            </a:extLst>
          </p:cNvPr>
          <p:cNvPicPr>
            <a:picLocks noChangeAspect="1"/>
          </p:cNvPicPr>
          <p:nvPr/>
        </p:nvPicPr>
        <p:blipFill>
          <a:blip r:embed="rId3"/>
          <a:stretch>
            <a:fillRect/>
          </a:stretch>
        </p:blipFill>
        <p:spPr>
          <a:xfrm>
            <a:off x="1669314" y="2510768"/>
            <a:ext cx="4571998" cy="2318688"/>
          </a:xfrm>
          <a:prstGeom prst="rect">
            <a:avLst/>
          </a:prstGeom>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4" name="Shape 654"/>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algn="ctr"/>
            <a:r>
              <a:rPr lang="en-US" sz="4800" u="sng" dirty="0"/>
              <a:t>PROBLEMATIQUE</a:t>
            </a:r>
            <a:endParaRPr lang="en" sz="4800" u="sng" dirty="0"/>
          </a:p>
        </p:txBody>
      </p:sp>
      <p:sp>
        <p:nvSpPr>
          <p:cNvPr id="655" name="Shape 655"/>
          <p:cNvSpPr txBox="1">
            <a:spLocks noGrp="1"/>
          </p:cNvSpPr>
          <p:nvPr>
            <p:ph type="body" idx="1"/>
          </p:nvPr>
        </p:nvSpPr>
        <p:spPr>
          <a:xfrm>
            <a:off x="747925" y="1390650"/>
            <a:ext cx="2125500" cy="1305000"/>
          </a:xfrm>
          <a:prstGeom prst="rect">
            <a:avLst/>
          </a:prstGeom>
        </p:spPr>
        <p:txBody>
          <a:bodyPr lIns="91425" tIns="91425" rIns="91425" bIns="91425" anchor="t" anchorCtr="0">
            <a:noAutofit/>
          </a:bodyPr>
          <a:lstStyle/>
          <a:p>
            <a:pPr lvl="0" rtl="0">
              <a:spcBef>
                <a:spcPts val="0"/>
              </a:spcBef>
              <a:buNone/>
            </a:pPr>
            <a:r>
              <a:rPr lang="en" sz="1200" dirty="0"/>
              <a:t>.</a:t>
            </a:r>
          </a:p>
        </p:txBody>
      </p:sp>
      <p:sp>
        <p:nvSpPr>
          <p:cNvPr id="658" name="Shape 658"/>
          <p:cNvSpPr txBox="1">
            <a:spLocks noGrp="1"/>
          </p:cNvSpPr>
          <p:nvPr>
            <p:ph type="body" idx="1"/>
          </p:nvPr>
        </p:nvSpPr>
        <p:spPr>
          <a:xfrm>
            <a:off x="535274" y="2041451"/>
            <a:ext cx="2125500" cy="1305001"/>
          </a:xfrm>
          <a:prstGeom prst="rect">
            <a:avLst/>
          </a:prstGeom>
        </p:spPr>
        <p:style>
          <a:lnRef idx="2">
            <a:schemeClr val="accent1"/>
          </a:lnRef>
          <a:fillRef idx="1">
            <a:schemeClr val="lt1"/>
          </a:fillRef>
          <a:effectRef idx="0">
            <a:schemeClr val="accent1"/>
          </a:effectRef>
          <a:fontRef idx="minor">
            <a:schemeClr val="dk1"/>
          </a:fontRef>
        </p:style>
        <p:txBody>
          <a:bodyPr lIns="91425" tIns="91425" rIns="91425" bIns="91425" anchor="t" anchorCtr="0">
            <a:noAutofit/>
          </a:bodyPr>
          <a:lstStyle/>
          <a:p>
            <a:pPr marL="285750" indent="-285750"/>
            <a:r>
              <a:rPr lang="en-US" b="1" dirty="0" err="1"/>
              <a:t>difficulté</a:t>
            </a:r>
            <a:r>
              <a:rPr lang="en-US" b="1" dirty="0"/>
              <a:t> de recherche des </a:t>
            </a:r>
            <a:r>
              <a:rPr lang="en-US" b="1" dirty="0" err="1"/>
              <a:t>informations</a:t>
            </a:r>
            <a:endParaRPr lang="en" sz="1200" dirty="0"/>
          </a:p>
        </p:txBody>
      </p:sp>
      <p:sp>
        <p:nvSpPr>
          <p:cNvPr id="659" name="Shape 659"/>
          <p:cNvSpPr txBox="1">
            <a:spLocks noGrp="1"/>
          </p:cNvSpPr>
          <p:nvPr>
            <p:ph type="body" idx="2"/>
          </p:nvPr>
        </p:nvSpPr>
        <p:spPr>
          <a:xfrm>
            <a:off x="2926588" y="2041451"/>
            <a:ext cx="2125500" cy="1309694"/>
          </a:xfrm>
          <a:prstGeom prst="rect">
            <a:avLst/>
          </a:prstGeom>
        </p:spPr>
        <p:style>
          <a:lnRef idx="2">
            <a:schemeClr val="accent1"/>
          </a:lnRef>
          <a:fillRef idx="1">
            <a:schemeClr val="lt1"/>
          </a:fillRef>
          <a:effectRef idx="0">
            <a:schemeClr val="accent1"/>
          </a:effectRef>
          <a:fontRef idx="minor">
            <a:schemeClr val="dk1"/>
          </a:fontRef>
        </p:style>
        <p:txBody>
          <a:bodyPr lIns="91425" tIns="91425" rIns="91425" bIns="91425" anchor="t" anchorCtr="0">
            <a:noAutofit/>
          </a:bodyPr>
          <a:lstStyle/>
          <a:p>
            <a:pPr marL="285750" indent="-285750"/>
            <a:r>
              <a:rPr lang="en-US" b="1" dirty="0" err="1"/>
              <a:t>perdre</a:t>
            </a:r>
            <a:r>
              <a:rPr lang="en-US" b="1" dirty="0"/>
              <a:t> du temps dans </a:t>
            </a:r>
            <a:r>
              <a:rPr lang="en-US" b="1" dirty="0" err="1"/>
              <a:t>l'inscription</a:t>
            </a:r>
            <a:r>
              <a:rPr lang="en-US" b="1" dirty="0"/>
              <a:t> des </a:t>
            </a:r>
            <a:r>
              <a:rPr lang="en-US" b="1" dirty="0" err="1"/>
              <a:t>étudiants</a:t>
            </a:r>
            <a:endParaRPr lang="en" sz="1200" dirty="0"/>
          </a:p>
        </p:txBody>
      </p:sp>
      <p:sp>
        <p:nvSpPr>
          <p:cNvPr id="660" name="Shape 660"/>
          <p:cNvSpPr txBox="1">
            <a:spLocks noGrp="1"/>
          </p:cNvSpPr>
          <p:nvPr>
            <p:ph type="body" idx="3"/>
          </p:nvPr>
        </p:nvSpPr>
        <p:spPr>
          <a:xfrm>
            <a:off x="5216631" y="2046145"/>
            <a:ext cx="2125500" cy="1305000"/>
          </a:xfrm>
          <a:prstGeom prst="rect">
            <a:avLst/>
          </a:prstGeom>
        </p:spPr>
        <p:style>
          <a:lnRef idx="2">
            <a:schemeClr val="accent1"/>
          </a:lnRef>
          <a:fillRef idx="1">
            <a:schemeClr val="lt1"/>
          </a:fillRef>
          <a:effectRef idx="0">
            <a:schemeClr val="accent1"/>
          </a:effectRef>
          <a:fontRef idx="minor">
            <a:schemeClr val="dk1"/>
          </a:fontRef>
        </p:style>
        <p:txBody>
          <a:bodyPr lIns="91425" tIns="91425" rIns="91425" bIns="91425" anchor="t" anchorCtr="0">
            <a:noAutofit/>
          </a:bodyPr>
          <a:lstStyle/>
          <a:p>
            <a:pPr marL="285750" indent="-285750"/>
            <a:r>
              <a:rPr lang="fr-FR" b="1" dirty="0"/>
              <a:t>perdre des exercices de travaux dirigés</a:t>
            </a:r>
            <a:endParaRPr lang="fr-FR" sz="1200" dirty="0"/>
          </a:p>
        </p:txBody>
      </p:sp>
    </p:spTree>
    <p:extLst>
      <p:ext uri="{BB962C8B-B14F-4D97-AF65-F5344CB8AC3E}">
        <p14:creationId xmlns:p14="http://schemas.microsoft.com/office/powerpoint/2010/main" val="2443679608"/>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Shape 571"/>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algn="ctr"/>
            <a:r>
              <a:rPr lang="en-US" sz="4400" u="sng" dirty="0"/>
              <a:t>SOLUTION  PROPOSÉE</a:t>
            </a:r>
          </a:p>
        </p:txBody>
      </p:sp>
      <p:sp>
        <p:nvSpPr>
          <p:cNvPr id="572" name="Shape 572"/>
          <p:cNvSpPr txBox="1">
            <a:spLocks noGrp="1"/>
          </p:cNvSpPr>
          <p:nvPr>
            <p:ph type="body" idx="1"/>
          </p:nvPr>
        </p:nvSpPr>
        <p:spPr>
          <a:xfrm>
            <a:off x="747925" y="1787340"/>
            <a:ext cx="2097899" cy="2231767"/>
          </a:xfrm>
          <a:prstGeom prst="rect">
            <a:avLst/>
          </a:prstGeom>
        </p:spPr>
        <p:style>
          <a:lnRef idx="2">
            <a:schemeClr val="accent1"/>
          </a:lnRef>
          <a:fillRef idx="1">
            <a:schemeClr val="lt1"/>
          </a:fillRef>
          <a:effectRef idx="0">
            <a:schemeClr val="accent1"/>
          </a:effectRef>
          <a:fontRef idx="minor">
            <a:schemeClr val="dk1"/>
          </a:fontRef>
        </p:style>
        <p:txBody>
          <a:bodyPr lIns="91425" tIns="91425" rIns="91425" bIns="91425" anchor="t" anchorCtr="0">
            <a:noAutofit/>
          </a:bodyPr>
          <a:lstStyle/>
          <a:p>
            <a:pPr marL="285750" indent="-285750"/>
            <a:r>
              <a:rPr lang="en" dirty="0"/>
              <a:t>Automatise les taches de la recherche et d’enregistrement</a:t>
            </a:r>
          </a:p>
        </p:txBody>
      </p:sp>
      <p:sp>
        <p:nvSpPr>
          <p:cNvPr id="573" name="Shape 573"/>
          <p:cNvSpPr txBox="1">
            <a:spLocks noGrp="1"/>
          </p:cNvSpPr>
          <p:nvPr>
            <p:ph type="body" idx="2"/>
          </p:nvPr>
        </p:nvSpPr>
        <p:spPr>
          <a:xfrm>
            <a:off x="2953086" y="1787340"/>
            <a:ext cx="2097899" cy="2231767"/>
          </a:xfrm>
          <a:prstGeom prst="rect">
            <a:avLst/>
          </a:prstGeom>
        </p:spPr>
        <p:style>
          <a:lnRef idx="2">
            <a:schemeClr val="accent1"/>
          </a:lnRef>
          <a:fillRef idx="1">
            <a:schemeClr val="lt1"/>
          </a:fillRef>
          <a:effectRef idx="0">
            <a:schemeClr val="accent1"/>
          </a:effectRef>
          <a:fontRef idx="minor">
            <a:schemeClr val="dk1"/>
          </a:fontRef>
        </p:style>
        <p:txBody>
          <a:bodyPr lIns="91425" tIns="91425" rIns="91425" bIns="91425" anchor="t" anchorCtr="0">
            <a:noAutofit/>
          </a:bodyPr>
          <a:lstStyle/>
          <a:p>
            <a:pPr marL="285750" indent="-285750"/>
            <a:r>
              <a:rPr lang="fr-FR" dirty="0"/>
              <a:t>L'utilisateur de la base de données peut voir toutes les informations et peut également les modifier si nécessaire.</a:t>
            </a:r>
            <a:endParaRPr lang="en" b="1" dirty="0"/>
          </a:p>
        </p:txBody>
      </p:sp>
      <p:sp>
        <p:nvSpPr>
          <p:cNvPr id="574" name="Shape 574"/>
          <p:cNvSpPr txBox="1">
            <a:spLocks noGrp="1"/>
          </p:cNvSpPr>
          <p:nvPr>
            <p:ph type="body" idx="3"/>
          </p:nvPr>
        </p:nvSpPr>
        <p:spPr>
          <a:xfrm>
            <a:off x="5158248" y="1787340"/>
            <a:ext cx="2097899" cy="2231767"/>
          </a:xfrm>
          <a:prstGeom prst="rect">
            <a:avLst/>
          </a:prstGeom>
        </p:spPr>
        <p:style>
          <a:lnRef idx="2">
            <a:schemeClr val="accent1"/>
          </a:lnRef>
          <a:fillRef idx="1">
            <a:schemeClr val="lt1"/>
          </a:fillRef>
          <a:effectRef idx="0">
            <a:schemeClr val="accent1"/>
          </a:effectRef>
          <a:fontRef idx="minor">
            <a:schemeClr val="dk1"/>
          </a:fontRef>
        </p:style>
        <p:txBody>
          <a:bodyPr lIns="91425" tIns="91425" rIns="91425" bIns="91425" anchor="t" anchorCtr="0">
            <a:noAutofit/>
          </a:bodyPr>
          <a:lstStyle/>
          <a:p>
            <a:pPr marL="285750" indent="-285750"/>
            <a:r>
              <a:rPr lang="fr-FR" dirty="0"/>
              <a:t>Sauvegarde des TP des étudiants dans un serveur local</a:t>
            </a:r>
            <a:endParaRPr lang="en" b="1" dirty="0"/>
          </a:p>
        </p:txBody>
      </p:sp>
    </p:spTree>
    <p:extLst>
      <p:ext uri="{BB962C8B-B14F-4D97-AF65-F5344CB8AC3E}">
        <p14:creationId xmlns:p14="http://schemas.microsoft.com/office/powerpoint/2010/main" val="1985117678"/>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algn="ctr">
              <a:spcBef>
                <a:spcPts val="0"/>
              </a:spcBef>
              <a:buNone/>
            </a:pPr>
            <a:r>
              <a:rPr lang="en" sz="4800" u="sng" dirty="0"/>
              <a:t>Plan</a:t>
            </a:r>
            <a:endParaRPr lang="en" u="sng" dirty="0"/>
          </a:p>
        </p:txBody>
      </p:sp>
      <p:sp>
        <p:nvSpPr>
          <p:cNvPr id="549" name="Shape 549"/>
          <p:cNvSpPr txBox="1">
            <a:spLocks noGrp="1"/>
          </p:cNvSpPr>
          <p:nvPr>
            <p:ph type="body" idx="1"/>
          </p:nvPr>
        </p:nvSpPr>
        <p:spPr>
          <a:xfrm>
            <a:off x="747925" y="922936"/>
            <a:ext cx="6140399" cy="3610800"/>
          </a:xfrm>
          <a:prstGeom prst="rect">
            <a:avLst/>
          </a:prstGeom>
        </p:spPr>
        <p:txBody>
          <a:bodyPr lIns="91425" tIns="91425" rIns="91425" bIns="91425" anchor="t" anchorCtr="0">
            <a:noAutofit/>
          </a:bodyPr>
          <a:lstStyle/>
          <a:p>
            <a:pPr marL="228600" lvl="0">
              <a:buNone/>
            </a:pPr>
            <a:endParaRPr lang="en-US" sz="1400" dirty="0">
              <a:latin typeface="Bookman Old Style" panose="02050604050505020204" pitchFamily="18" charset="0"/>
            </a:endParaRPr>
          </a:p>
          <a:p>
            <a:pPr marL="285750" indent="-285750">
              <a:lnSpc>
                <a:spcPct val="200000"/>
              </a:lnSpc>
              <a:buFont typeface="Dotum" panose="020B0600000101010101" pitchFamily="34" charset="-127"/>
              <a:buChar char="√"/>
            </a:pPr>
            <a:r>
              <a:rPr lang="en-US" sz="1600" dirty="0">
                <a:latin typeface="Bookman Old Style" panose="02050604050505020204" pitchFamily="18" charset="0"/>
              </a:rPr>
              <a:t> Introduction</a:t>
            </a:r>
          </a:p>
          <a:p>
            <a:pPr marL="285750" indent="-285750">
              <a:lnSpc>
                <a:spcPct val="200000"/>
              </a:lnSpc>
              <a:buFont typeface="Dotum" panose="020B0600000101010101" pitchFamily="34" charset="-127"/>
              <a:buChar char="√"/>
            </a:pPr>
            <a:r>
              <a:rPr lang="en-US" sz="1600" dirty="0">
                <a:latin typeface="Bookman Old Style" panose="02050604050505020204" pitchFamily="18" charset="0"/>
              </a:rPr>
              <a:t> </a:t>
            </a:r>
            <a:r>
              <a:rPr lang="fr-FR" sz="1600" dirty="0">
                <a:latin typeface="Bookman Old Style" panose="02050604050505020204" pitchFamily="18" charset="0"/>
              </a:rPr>
              <a:t>Problématique</a:t>
            </a:r>
            <a:endParaRPr lang="en-US" sz="1600" dirty="0">
              <a:latin typeface="Bookman Old Style" panose="02050604050505020204" pitchFamily="18" charset="0"/>
            </a:endParaRPr>
          </a:p>
          <a:p>
            <a:pPr marL="285750" indent="-285750">
              <a:lnSpc>
                <a:spcPct val="200000"/>
              </a:lnSpc>
              <a:buFont typeface="Dotum" panose="020B0600000101010101" pitchFamily="34" charset="-127"/>
              <a:buChar char="√"/>
            </a:pPr>
            <a:r>
              <a:rPr lang="en-US" sz="1600" dirty="0">
                <a:latin typeface="Bookman Old Style" panose="02050604050505020204" pitchFamily="18" charset="0"/>
              </a:rPr>
              <a:t> Solution</a:t>
            </a:r>
          </a:p>
          <a:p>
            <a:pPr>
              <a:lnSpc>
                <a:spcPct val="200000"/>
              </a:lnSpc>
            </a:pPr>
            <a:r>
              <a:rPr lang="en-US" sz="1600" dirty="0">
                <a:latin typeface="Bookman Old Style" panose="02050604050505020204" pitchFamily="18" charset="0"/>
              </a:rPr>
              <a:t> </a:t>
            </a:r>
            <a:r>
              <a:rPr lang="fr-FR" sz="1800" b="1" dirty="0">
                <a:latin typeface="Bookman Old Style" panose="02050604050505020204" pitchFamily="18" charset="0"/>
              </a:rPr>
              <a:t>Analyse</a:t>
            </a:r>
            <a:r>
              <a:rPr lang="en-US" sz="1800" b="1" dirty="0">
                <a:latin typeface="Bookman Old Style" panose="02050604050505020204" pitchFamily="18" charset="0"/>
              </a:rPr>
              <a:t> et </a:t>
            </a:r>
            <a:r>
              <a:rPr lang="fr-FR" sz="1800" b="1" dirty="0">
                <a:latin typeface="Bookman Old Style" panose="02050604050505020204" pitchFamily="18" charset="0"/>
              </a:rPr>
              <a:t>Spécification</a:t>
            </a:r>
          </a:p>
          <a:p>
            <a:pPr>
              <a:lnSpc>
                <a:spcPct val="200000"/>
              </a:lnSpc>
            </a:pPr>
            <a:r>
              <a:rPr lang="en-US" sz="1600" dirty="0">
                <a:latin typeface="Bookman Old Style" panose="02050604050505020204" pitchFamily="18" charset="0"/>
              </a:rPr>
              <a:t> Conception</a:t>
            </a:r>
          </a:p>
          <a:p>
            <a:pPr>
              <a:lnSpc>
                <a:spcPct val="200000"/>
              </a:lnSpc>
            </a:pPr>
            <a:r>
              <a:rPr lang="en-US" sz="1600" dirty="0">
                <a:latin typeface="Bookman Old Style" panose="02050604050505020204" pitchFamily="18" charset="0"/>
              </a:rPr>
              <a:t> </a:t>
            </a:r>
            <a:r>
              <a:rPr lang="fr-FR" sz="1600" dirty="0">
                <a:latin typeface="Bookman Old Style" panose="02050604050505020204" pitchFamily="18" charset="0"/>
              </a:rPr>
              <a:t>Réalisation</a:t>
            </a:r>
          </a:p>
          <a:p>
            <a:pPr>
              <a:lnSpc>
                <a:spcPct val="200000"/>
              </a:lnSpc>
            </a:pPr>
            <a:r>
              <a:rPr lang="en-US" sz="1600" dirty="0">
                <a:latin typeface="Bookman Old Style" panose="02050604050505020204" pitchFamily="18" charset="0"/>
              </a:rPr>
              <a:t> Conclusion</a:t>
            </a:r>
          </a:p>
          <a:p>
            <a:pPr marL="228600" lvl="0">
              <a:buNone/>
            </a:pPr>
            <a:endParaRPr lang="en" sz="1400" dirty="0"/>
          </a:p>
        </p:txBody>
      </p:sp>
    </p:spTree>
    <p:extLst>
      <p:ext uri="{BB962C8B-B14F-4D97-AF65-F5344CB8AC3E}">
        <p14:creationId xmlns:p14="http://schemas.microsoft.com/office/powerpoint/2010/main" val="2809993319"/>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Shape 564"/>
          <p:cNvSpPr txBox="1">
            <a:spLocks noGrp="1"/>
          </p:cNvSpPr>
          <p:nvPr>
            <p:ph type="body" idx="1"/>
          </p:nvPr>
        </p:nvSpPr>
        <p:spPr>
          <a:xfrm>
            <a:off x="747925" y="1363153"/>
            <a:ext cx="3196754" cy="2581526"/>
          </a:xfrm>
          <a:prstGeom prst="rect">
            <a:avLst/>
          </a:prstGeom>
        </p:spPr>
        <p:txBody>
          <a:bodyPr lIns="91425" tIns="91425" rIns="91425" bIns="91425" anchor="t" anchorCtr="0">
            <a:noAutofit/>
          </a:bodyPr>
          <a:lstStyle/>
          <a:p>
            <a:pPr lvl="0">
              <a:buNone/>
            </a:pPr>
            <a:r>
              <a:rPr lang="fr-FR" sz="2400" b="1" u="sng" dirty="0"/>
              <a:t>Coté administrateur </a:t>
            </a:r>
          </a:p>
          <a:p>
            <a:pPr marL="342900" indent="-342900"/>
            <a:r>
              <a:rPr lang="fr-FR" sz="1600" dirty="0">
                <a:latin typeface="Bookman Old Style" panose="02050604050505020204" pitchFamily="18" charset="0"/>
              </a:rPr>
              <a:t>S’authentifier</a:t>
            </a:r>
          </a:p>
          <a:p>
            <a:pPr>
              <a:buNone/>
            </a:pPr>
            <a:endParaRPr lang="en-US" sz="1600" dirty="0">
              <a:latin typeface="Bookman Old Style" panose="02050604050505020204" pitchFamily="18" charset="0"/>
            </a:endParaRPr>
          </a:p>
          <a:p>
            <a:pPr marL="342900" indent="-342900"/>
            <a:r>
              <a:rPr lang="fr-FR" sz="1600" dirty="0">
                <a:latin typeface="Bookman Old Style" panose="02050604050505020204" pitchFamily="18" charset="0"/>
              </a:rPr>
              <a:t>Ajout</a:t>
            </a:r>
            <a:r>
              <a:rPr lang="en-US" sz="1600" dirty="0">
                <a:latin typeface="Bookman Old Style" panose="02050604050505020204" pitchFamily="18" charset="0"/>
              </a:rPr>
              <a:t>/Modification/ Suppression des </a:t>
            </a:r>
            <a:r>
              <a:rPr lang="fr-FR" sz="1600" dirty="0">
                <a:latin typeface="Bookman Old Style" panose="02050604050505020204" pitchFamily="18" charset="0"/>
              </a:rPr>
              <a:t>informations</a:t>
            </a:r>
          </a:p>
          <a:p>
            <a:pPr>
              <a:buNone/>
            </a:pPr>
            <a:endParaRPr lang="en-US" sz="1600" dirty="0">
              <a:latin typeface="Bookman Old Style" panose="02050604050505020204" pitchFamily="18" charset="0"/>
            </a:endParaRPr>
          </a:p>
          <a:p>
            <a:pPr marL="342900" indent="-342900"/>
            <a:r>
              <a:rPr lang="fr-FR" sz="1600" dirty="0">
                <a:latin typeface="Bookman Old Style" panose="02050604050505020204" pitchFamily="18" charset="0"/>
              </a:rPr>
              <a:t>Implémentation de paiements</a:t>
            </a:r>
          </a:p>
        </p:txBody>
      </p:sp>
      <p:sp>
        <p:nvSpPr>
          <p:cNvPr id="565" name="Shape 565"/>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r>
              <a:rPr lang="fr-FR" sz="3700" b="0" dirty="0"/>
              <a:t>LES BESOINS FONCTIONNELS</a:t>
            </a:r>
            <a:endParaRPr lang="en-US" sz="3700" b="0" dirty="0"/>
          </a:p>
        </p:txBody>
      </p:sp>
      <p:sp>
        <p:nvSpPr>
          <p:cNvPr id="7" name="Shape 564">
            <a:extLst>
              <a:ext uri="{FF2B5EF4-FFF2-40B4-BE49-F238E27FC236}">
                <a16:creationId xmlns:a16="http://schemas.microsoft.com/office/drawing/2014/main" id="{119D92E2-9A1F-405C-A43D-6058D2B74D4C}"/>
              </a:ext>
            </a:extLst>
          </p:cNvPr>
          <p:cNvSpPr txBox="1">
            <a:spLocks/>
          </p:cNvSpPr>
          <p:nvPr/>
        </p:nvSpPr>
        <p:spPr>
          <a:xfrm>
            <a:off x="4338083" y="1363152"/>
            <a:ext cx="3111694" cy="2411405"/>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D4965"/>
              </a:buClr>
              <a:buSzPct val="100000"/>
              <a:buFont typeface="Dosis"/>
              <a:buChar char="✘"/>
              <a:defRPr sz="2200" b="0" i="0" u="none" strike="noStrike" cap="none">
                <a:solidFill>
                  <a:srgbClr val="3D4965"/>
                </a:solidFill>
                <a:latin typeface="Dosis"/>
                <a:ea typeface="Dosis"/>
                <a:cs typeface="Dosis"/>
                <a:sym typeface="Dosis"/>
              </a:defRPr>
            </a:lvl1pPr>
            <a:lvl2pPr marR="0" lvl="1" algn="l" rtl="0">
              <a:lnSpc>
                <a:spcPct val="100000"/>
              </a:lnSpc>
              <a:spcBef>
                <a:spcPts val="0"/>
              </a:spcBef>
              <a:spcAft>
                <a:spcPts val="0"/>
              </a:spcAft>
              <a:buClr>
                <a:srgbClr val="3D4965"/>
              </a:buClr>
              <a:buSzPct val="100000"/>
              <a:buFont typeface="Dosis"/>
              <a:buChar char="✗"/>
              <a:defRPr sz="2200" b="0" i="0" u="none" strike="noStrike" cap="none">
                <a:solidFill>
                  <a:srgbClr val="3D4965"/>
                </a:solidFill>
                <a:latin typeface="Dosis"/>
                <a:ea typeface="Dosis"/>
                <a:cs typeface="Dosis"/>
                <a:sym typeface="Dosis"/>
              </a:defRPr>
            </a:lvl2pPr>
            <a:lvl3pPr marR="0" lvl="2" algn="l" rtl="0">
              <a:lnSpc>
                <a:spcPct val="100000"/>
              </a:lnSpc>
              <a:spcBef>
                <a:spcPts val="0"/>
              </a:spcBef>
              <a:spcAft>
                <a:spcPts val="0"/>
              </a:spcAft>
              <a:buClr>
                <a:srgbClr val="3D4965"/>
              </a:buClr>
              <a:buSzPct val="100000"/>
              <a:buFont typeface="Dosis"/>
              <a:buNone/>
              <a:defRPr sz="2200" b="0" i="0" u="none" strike="noStrike" cap="none">
                <a:solidFill>
                  <a:srgbClr val="3D4965"/>
                </a:solidFill>
                <a:latin typeface="Dosis"/>
                <a:ea typeface="Dosis"/>
                <a:cs typeface="Dosis"/>
                <a:sym typeface="Dosis"/>
              </a:defRPr>
            </a:lvl3pPr>
            <a:lvl4pPr marR="0" lvl="3" algn="l" rtl="0">
              <a:lnSpc>
                <a:spcPct val="100000"/>
              </a:lnSpc>
              <a:spcBef>
                <a:spcPts val="0"/>
              </a:spcBef>
              <a:spcAft>
                <a:spcPts val="0"/>
              </a:spcAft>
              <a:buClr>
                <a:srgbClr val="3D4965"/>
              </a:buClr>
              <a:buSzPct val="100000"/>
              <a:buFont typeface="Dosis"/>
              <a:buNone/>
              <a:defRPr sz="2200" b="0" i="0" u="none" strike="noStrike" cap="none">
                <a:solidFill>
                  <a:srgbClr val="3D4965"/>
                </a:solidFill>
                <a:latin typeface="Dosis"/>
                <a:ea typeface="Dosis"/>
                <a:cs typeface="Dosis"/>
                <a:sym typeface="Dosis"/>
              </a:defRPr>
            </a:lvl4pPr>
            <a:lvl5pPr marR="0" lvl="4" algn="l" rtl="0">
              <a:lnSpc>
                <a:spcPct val="100000"/>
              </a:lnSpc>
              <a:spcBef>
                <a:spcPts val="0"/>
              </a:spcBef>
              <a:spcAft>
                <a:spcPts val="0"/>
              </a:spcAft>
              <a:buClr>
                <a:srgbClr val="3D4965"/>
              </a:buClr>
              <a:buSzPct val="100000"/>
              <a:buFont typeface="Dosis"/>
              <a:buNone/>
              <a:defRPr sz="2200" b="0" i="0" u="none" strike="noStrike" cap="none">
                <a:solidFill>
                  <a:srgbClr val="3D4965"/>
                </a:solidFill>
                <a:latin typeface="Dosis"/>
                <a:ea typeface="Dosis"/>
                <a:cs typeface="Dosis"/>
                <a:sym typeface="Dosis"/>
              </a:defRPr>
            </a:lvl5pPr>
            <a:lvl6pPr marR="0" lvl="5" algn="l" rtl="0">
              <a:lnSpc>
                <a:spcPct val="100000"/>
              </a:lnSpc>
              <a:spcBef>
                <a:spcPts val="0"/>
              </a:spcBef>
              <a:spcAft>
                <a:spcPts val="0"/>
              </a:spcAft>
              <a:buClr>
                <a:srgbClr val="3D4965"/>
              </a:buClr>
              <a:buSzPct val="100000"/>
              <a:buFont typeface="Dosis"/>
              <a:buNone/>
              <a:defRPr sz="2200" b="0" i="0" u="none" strike="noStrike" cap="none">
                <a:solidFill>
                  <a:srgbClr val="3D4965"/>
                </a:solidFill>
                <a:latin typeface="Dosis"/>
                <a:ea typeface="Dosis"/>
                <a:cs typeface="Dosis"/>
                <a:sym typeface="Dosis"/>
              </a:defRPr>
            </a:lvl6pPr>
            <a:lvl7pPr marR="0" lvl="6" algn="l" rtl="0">
              <a:lnSpc>
                <a:spcPct val="100000"/>
              </a:lnSpc>
              <a:spcBef>
                <a:spcPts val="0"/>
              </a:spcBef>
              <a:spcAft>
                <a:spcPts val="0"/>
              </a:spcAft>
              <a:buClr>
                <a:srgbClr val="3D4965"/>
              </a:buClr>
              <a:buSzPct val="100000"/>
              <a:buFont typeface="Dosis"/>
              <a:buNone/>
              <a:defRPr sz="2200" b="0" i="0" u="none" strike="noStrike" cap="none">
                <a:solidFill>
                  <a:srgbClr val="3D4965"/>
                </a:solidFill>
                <a:latin typeface="Dosis"/>
                <a:ea typeface="Dosis"/>
                <a:cs typeface="Dosis"/>
                <a:sym typeface="Dosis"/>
              </a:defRPr>
            </a:lvl7pPr>
            <a:lvl8pPr marR="0" lvl="7" algn="l" rtl="0">
              <a:lnSpc>
                <a:spcPct val="100000"/>
              </a:lnSpc>
              <a:spcBef>
                <a:spcPts val="0"/>
              </a:spcBef>
              <a:spcAft>
                <a:spcPts val="0"/>
              </a:spcAft>
              <a:buClr>
                <a:srgbClr val="3D4965"/>
              </a:buClr>
              <a:buSzPct val="100000"/>
              <a:buFont typeface="Dosis"/>
              <a:buNone/>
              <a:defRPr sz="2200" b="0" i="0" u="none" strike="noStrike" cap="none">
                <a:solidFill>
                  <a:srgbClr val="3D4965"/>
                </a:solidFill>
                <a:latin typeface="Dosis"/>
                <a:ea typeface="Dosis"/>
                <a:cs typeface="Dosis"/>
                <a:sym typeface="Dosis"/>
              </a:defRPr>
            </a:lvl8pPr>
            <a:lvl9pPr marR="0" lvl="8" algn="l" rtl="0">
              <a:lnSpc>
                <a:spcPct val="100000"/>
              </a:lnSpc>
              <a:spcBef>
                <a:spcPts val="0"/>
              </a:spcBef>
              <a:spcAft>
                <a:spcPts val="0"/>
              </a:spcAft>
              <a:buClr>
                <a:srgbClr val="3D4965"/>
              </a:buClr>
              <a:buSzPct val="100000"/>
              <a:buFont typeface="Dosis"/>
              <a:buNone/>
              <a:defRPr sz="2200" b="0" i="0" u="none" strike="noStrike" cap="none">
                <a:solidFill>
                  <a:srgbClr val="3D4965"/>
                </a:solidFill>
                <a:latin typeface="Dosis"/>
                <a:ea typeface="Dosis"/>
                <a:cs typeface="Dosis"/>
                <a:sym typeface="Dosis"/>
              </a:defRPr>
            </a:lvl9pPr>
          </a:lstStyle>
          <a:p>
            <a:pPr>
              <a:buFont typeface="Dosis"/>
              <a:buNone/>
            </a:pPr>
            <a:r>
              <a:rPr lang="fr-FR" sz="2400" b="1" u="sng" dirty="0"/>
              <a:t>Coté Etudiant </a:t>
            </a:r>
          </a:p>
          <a:p>
            <a:pPr marL="342900" indent="-342900"/>
            <a:r>
              <a:rPr lang="fr-FR" sz="1600" dirty="0">
                <a:latin typeface="Bookman Old Style" panose="02050604050505020204" pitchFamily="18" charset="0"/>
              </a:rPr>
              <a:t>S’authentifier</a:t>
            </a:r>
          </a:p>
          <a:p>
            <a:pPr>
              <a:buNone/>
            </a:pPr>
            <a:endParaRPr lang="fr-FR" sz="1600" dirty="0">
              <a:latin typeface="Bookman Old Style" panose="02050604050505020204" pitchFamily="18" charset="0"/>
            </a:endParaRPr>
          </a:p>
          <a:p>
            <a:pPr marL="342900" indent="-342900"/>
            <a:r>
              <a:rPr lang="fr-FR" sz="1600" dirty="0">
                <a:latin typeface="Bookman Old Style" panose="02050604050505020204" pitchFamily="18" charset="0"/>
              </a:rPr>
              <a:t>Accès au résultat</a:t>
            </a:r>
          </a:p>
          <a:p>
            <a:pPr>
              <a:buNone/>
            </a:pPr>
            <a:endParaRPr lang="fr-FR" sz="1600" dirty="0">
              <a:latin typeface="Bookman Old Style" panose="02050604050505020204" pitchFamily="18" charset="0"/>
            </a:endParaRPr>
          </a:p>
          <a:p>
            <a:pPr marL="342900" indent="-342900"/>
            <a:r>
              <a:rPr lang="fr-FR" sz="1600" dirty="0">
                <a:latin typeface="Bookman Old Style" panose="02050604050505020204" pitchFamily="18" charset="0"/>
              </a:rPr>
              <a:t>Téléchargement et parcourir ses fichier au server</a:t>
            </a:r>
          </a:p>
        </p:txBody>
      </p:sp>
      <p:cxnSp>
        <p:nvCxnSpPr>
          <p:cNvPr id="5" name="Connecteur droit 4">
            <a:extLst>
              <a:ext uri="{FF2B5EF4-FFF2-40B4-BE49-F238E27FC236}">
                <a16:creationId xmlns:a16="http://schemas.microsoft.com/office/drawing/2014/main" id="{F9C21952-CEBC-4FD6-83D4-3C8F4C993922}"/>
              </a:ext>
            </a:extLst>
          </p:cNvPr>
          <p:cNvCxnSpPr/>
          <p:nvPr/>
        </p:nvCxnSpPr>
        <p:spPr>
          <a:xfrm>
            <a:off x="3870251" y="1306476"/>
            <a:ext cx="0" cy="253054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1504513"/>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algn="ctr">
              <a:spcBef>
                <a:spcPts val="0"/>
              </a:spcBef>
              <a:buNone/>
            </a:pPr>
            <a:r>
              <a:rPr lang="en" sz="4800" u="sng" dirty="0"/>
              <a:t>Plan</a:t>
            </a:r>
            <a:endParaRPr lang="en" u="sng" dirty="0"/>
          </a:p>
        </p:txBody>
      </p:sp>
      <p:sp>
        <p:nvSpPr>
          <p:cNvPr id="549" name="Shape 549"/>
          <p:cNvSpPr txBox="1">
            <a:spLocks noGrp="1"/>
          </p:cNvSpPr>
          <p:nvPr>
            <p:ph type="body" idx="1"/>
          </p:nvPr>
        </p:nvSpPr>
        <p:spPr>
          <a:xfrm>
            <a:off x="747925" y="944202"/>
            <a:ext cx="6140399" cy="3610800"/>
          </a:xfrm>
          <a:prstGeom prst="rect">
            <a:avLst/>
          </a:prstGeom>
        </p:spPr>
        <p:txBody>
          <a:bodyPr lIns="91425" tIns="91425" rIns="91425" bIns="91425" anchor="t" anchorCtr="0">
            <a:noAutofit/>
          </a:bodyPr>
          <a:lstStyle/>
          <a:p>
            <a:pPr marL="228600" lvl="0">
              <a:buNone/>
            </a:pPr>
            <a:endParaRPr lang="en-US" sz="1400" dirty="0">
              <a:latin typeface="Bookman Old Style" panose="02050604050505020204" pitchFamily="18" charset="0"/>
            </a:endParaRPr>
          </a:p>
          <a:p>
            <a:pPr marL="285750" indent="-285750">
              <a:lnSpc>
                <a:spcPct val="200000"/>
              </a:lnSpc>
              <a:buFont typeface="Dotum" panose="020B0600000101010101" pitchFamily="34" charset="-127"/>
              <a:buChar char="√"/>
            </a:pPr>
            <a:r>
              <a:rPr lang="en-US" sz="1600" dirty="0">
                <a:latin typeface="Bookman Old Style" panose="02050604050505020204" pitchFamily="18" charset="0"/>
              </a:rPr>
              <a:t> Introduction</a:t>
            </a:r>
          </a:p>
          <a:p>
            <a:pPr marL="285750" indent="-285750">
              <a:lnSpc>
                <a:spcPct val="200000"/>
              </a:lnSpc>
              <a:buFont typeface="Dotum" panose="020B0600000101010101" pitchFamily="34" charset="-127"/>
              <a:buChar char="√"/>
            </a:pPr>
            <a:r>
              <a:rPr lang="en-US" sz="1600" dirty="0">
                <a:latin typeface="Bookman Old Style" panose="02050604050505020204" pitchFamily="18" charset="0"/>
              </a:rPr>
              <a:t> </a:t>
            </a:r>
            <a:r>
              <a:rPr lang="fr-FR" sz="1600" dirty="0">
                <a:latin typeface="Bookman Old Style" panose="02050604050505020204" pitchFamily="18" charset="0"/>
              </a:rPr>
              <a:t>Problématique</a:t>
            </a:r>
            <a:endParaRPr lang="en-US" sz="1600" dirty="0">
              <a:latin typeface="Bookman Old Style" panose="02050604050505020204" pitchFamily="18" charset="0"/>
            </a:endParaRPr>
          </a:p>
          <a:p>
            <a:pPr marL="285750" indent="-285750">
              <a:lnSpc>
                <a:spcPct val="200000"/>
              </a:lnSpc>
              <a:buFont typeface="Dotum" panose="020B0600000101010101" pitchFamily="34" charset="-127"/>
              <a:buChar char="√"/>
            </a:pPr>
            <a:r>
              <a:rPr lang="en-US" sz="1600" dirty="0">
                <a:latin typeface="Bookman Old Style" panose="02050604050505020204" pitchFamily="18" charset="0"/>
              </a:rPr>
              <a:t> Solution</a:t>
            </a:r>
          </a:p>
          <a:p>
            <a:pPr marL="285750" indent="-285750">
              <a:lnSpc>
                <a:spcPct val="200000"/>
              </a:lnSpc>
              <a:buFont typeface="Dotum" panose="020B0600000101010101" pitchFamily="34" charset="-127"/>
              <a:buChar char="√"/>
            </a:pPr>
            <a:r>
              <a:rPr lang="en-US" sz="1600" dirty="0">
                <a:latin typeface="Bookman Old Style" panose="02050604050505020204" pitchFamily="18" charset="0"/>
              </a:rPr>
              <a:t> </a:t>
            </a:r>
            <a:r>
              <a:rPr lang="fr-FR" sz="1600" dirty="0">
                <a:latin typeface="Bookman Old Style" panose="02050604050505020204" pitchFamily="18" charset="0"/>
              </a:rPr>
              <a:t>Analyse</a:t>
            </a:r>
            <a:r>
              <a:rPr lang="en-US" sz="1600" dirty="0">
                <a:latin typeface="Bookman Old Style" panose="02050604050505020204" pitchFamily="18" charset="0"/>
              </a:rPr>
              <a:t> et </a:t>
            </a:r>
            <a:r>
              <a:rPr lang="fr-FR" sz="1600" dirty="0">
                <a:latin typeface="Bookman Old Style" panose="02050604050505020204" pitchFamily="18" charset="0"/>
              </a:rPr>
              <a:t>Spécification</a:t>
            </a:r>
            <a:endParaRPr lang="fr-FR" sz="1800" dirty="0">
              <a:latin typeface="Bookman Old Style" panose="02050604050505020204" pitchFamily="18" charset="0"/>
            </a:endParaRPr>
          </a:p>
          <a:p>
            <a:pPr>
              <a:lnSpc>
                <a:spcPct val="200000"/>
              </a:lnSpc>
            </a:pPr>
            <a:r>
              <a:rPr lang="en-US" sz="1600" dirty="0">
                <a:latin typeface="Bookman Old Style" panose="02050604050505020204" pitchFamily="18" charset="0"/>
              </a:rPr>
              <a:t> </a:t>
            </a:r>
            <a:r>
              <a:rPr lang="en-US" sz="1800" b="1" dirty="0">
                <a:latin typeface="Bookman Old Style" panose="02050604050505020204" pitchFamily="18" charset="0"/>
              </a:rPr>
              <a:t>Conception</a:t>
            </a:r>
            <a:endParaRPr lang="en-US" sz="1600" b="1" dirty="0">
              <a:latin typeface="Bookman Old Style" panose="02050604050505020204" pitchFamily="18" charset="0"/>
            </a:endParaRPr>
          </a:p>
          <a:p>
            <a:pPr>
              <a:lnSpc>
                <a:spcPct val="200000"/>
              </a:lnSpc>
            </a:pPr>
            <a:r>
              <a:rPr lang="en-US" sz="1600" dirty="0">
                <a:latin typeface="Bookman Old Style" panose="02050604050505020204" pitchFamily="18" charset="0"/>
              </a:rPr>
              <a:t> </a:t>
            </a:r>
            <a:r>
              <a:rPr lang="fr-FR" sz="1600" dirty="0">
                <a:latin typeface="Bookman Old Style" panose="02050604050505020204" pitchFamily="18" charset="0"/>
              </a:rPr>
              <a:t>Réalisation</a:t>
            </a:r>
          </a:p>
          <a:p>
            <a:pPr>
              <a:lnSpc>
                <a:spcPct val="200000"/>
              </a:lnSpc>
            </a:pPr>
            <a:r>
              <a:rPr lang="en-US" sz="1600" dirty="0">
                <a:latin typeface="Bookman Old Style" panose="02050604050505020204" pitchFamily="18" charset="0"/>
              </a:rPr>
              <a:t> Conclusion</a:t>
            </a:r>
            <a:endParaRPr lang="en" sz="1600" dirty="0"/>
          </a:p>
        </p:txBody>
      </p:sp>
    </p:spTree>
    <p:extLst>
      <p:ext uri="{BB962C8B-B14F-4D97-AF65-F5344CB8AC3E}">
        <p14:creationId xmlns:p14="http://schemas.microsoft.com/office/powerpoint/2010/main" val="3408864537"/>
      </p:ext>
    </p:extLst>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Shape 543"/>
          <p:cNvSpPr txBox="1">
            <a:spLocks noGrp="1"/>
          </p:cNvSpPr>
          <p:nvPr>
            <p:ph type="body" idx="1"/>
          </p:nvPr>
        </p:nvSpPr>
        <p:spPr>
          <a:xfrm>
            <a:off x="2159250" y="425302"/>
            <a:ext cx="4825500" cy="1174166"/>
          </a:xfrm>
          <a:prstGeom prst="rect">
            <a:avLst/>
          </a:prstGeom>
        </p:spPr>
        <p:txBody>
          <a:bodyPr lIns="91425" tIns="91425" rIns="91425" bIns="91425" anchor="ctr" anchorCtr="0">
            <a:noAutofit/>
          </a:bodyPr>
          <a:lstStyle/>
          <a:p>
            <a:pPr>
              <a:buNone/>
            </a:pPr>
            <a:r>
              <a:rPr lang="fr-FR" sz="3700" b="0" dirty="0">
                <a:solidFill>
                  <a:srgbClr val="3C78D8"/>
                </a:solidFill>
                <a:latin typeface="Sniglet"/>
                <a:sym typeface="Sniglet"/>
              </a:rPr>
              <a:t>Architecture de l’application</a:t>
            </a:r>
            <a:endParaRPr lang="en-US" sz="3700" b="0" dirty="0">
              <a:solidFill>
                <a:srgbClr val="3C78D8"/>
              </a:solidFill>
              <a:latin typeface="Sniglet"/>
              <a:sym typeface="Sniglet"/>
            </a:endParaRPr>
          </a:p>
          <a:p>
            <a:pPr lvl="0">
              <a:spcBef>
                <a:spcPts val="0"/>
              </a:spcBef>
              <a:buNone/>
            </a:pPr>
            <a:endParaRPr lang="en" dirty="0"/>
          </a:p>
        </p:txBody>
      </p:sp>
      <p:pic>
        <p:nvPicPr>
          <p:cNvPr id="5" name="Image 4">
            <a:extLst>
              <a:ext uri="{FF2B5EF4-FFF2-40B4-BE49-F238E27FC236}">
                <a16:creationId xmlns:a16="http://schemas.microsoft.com/office/drawing/2014/main" id="{6BF51CA7-68BA-487E-86F5-867D36579B02}"/>
              </a:ext>
            </a:extLst>
          </p:cNvPr>
          <p:cNvPicPr>
            <a:picLocks noChangeAspect="1"/>
          </p:cNvPicPr>
          <p:nvPr/>
        </p:nvPicPr>
        <p:blipFill>
          <a:blip r:embed="rId3"/>
          <a:stretch>
            <a:fillRect/>
          </a:stretch>
        </p:blipFill>
        <p:spPr>
          <a:xfrm>
            <a:off x="1138237" y="1625317"/>
            <a:ext cx="6867525" cy="2533650"/>
          </a:xfrm>
          <a:prstGeom prst="rect">
            <a:avLst/>
          </a:prstGeom>
        </p:spPr>
      </p:pic>
    </p:spTree>
  </p:cSld>
  <p:clrMapOvr>
    <a:masterClrMapping/>
  </p:clrMapOvr>
  <p:transition spd="slow">
    <p:cut/>
  </p:transition>
</p:sld>
</file>

<file path=ppt/theme/theme1.xml><?xml version="1.0" encoding="utf-8"?>
<a:theme xmlns:a="http://schemas.openxmlformats.org/drawingml/2006/main" name="Fria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themeOverride>
</file>

<file path=docProps/app.xml><?xml version="1.0" encoding="utf-8"?>
<Properties xmlns="http://schemas.openxmlformats.org/officeDocument/2006/extended-properties" xmlns:vt="http://schemas.openxmlformats.org/officeDocument/2006/docPropsVTypes">
  <Template/>
  <TotalTime>886</TotalTime>
  <Words>460</Words>
  <Application>Microsoft Office PowerPoint</Application>
  <PresentationFormat>Affichage à l'écran (16:9)</PresentationFormat>
  <Paragraphs>113</Paragraphs>
  <Slides>24</Slides>
  <Notes>19</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24</vt:i4>
      </vt:variant>
    </vt:vector>
  </HeadingPairs>
  <TitlesOfParts>
    <vt:vector size="31" baseType="lpstr">
      <vt:lpstr>Arial</vt:lpstr>
      <vt:lpstr>Sniglet</vt:lpstr>
      <vt:lpstr>Bookman Old Style</vt:lpstr>
      <vt:lpstr>Dotum</vt:lpstr>
      <vt:lpstr>Segoe UI Semibold</vt:lpstr>
      <vt:lpstr>Dosis</vt:lpstr>
      <vt:lpstr>Friar template</vt:lpstr>
      <vt:lpstr>Présentation PowerPoint</vt:lpstr>
      <vt:lpstr>Plan</vt:lpstr>
      <vt:lpstr>INTRODUCTION</vt:lpstr>
      <vt:lpstr>PROBLEMATIQUE</vt:lpstr>
      <vt:lpstr>SOLUTION  PROPOSÉE</vt:lpstr>
      <vt:lpstr>Plan</vt:lpstr>
      <vt:lpstr>LES BESOINS FONCTIONNELS</vt:lpstr>
      <vt:lpstr>Plan</vt:lpstr>
      <vt:lpstr>Présentation PowerPoint</vt:lpstr>
      <vt:lpstr>Le MCC (modèle conceptuel de communication)</vt:lpstr>
      <vt:lpstr>Methode de travaille en cascade</vt:lpstr>
      <vt:lpstr>Le MCD (Modèle conceptuel de données)</vt:lpstr>
      <vt:lpstr>Le MLD (Modèle logique de données)</vt:lpstr>
      <vt:lpstr>Le MPD (Modèle physique de données)</vt:lpstr>
      <vt:lpstr>INTERROGATION DE LA BASE DE DONNEES </vt:lpstr>
      <vt:lpstr>Plan</vt:lpstr>
      <vt:lpstr>LES TECHNOLOGIES UTILISES</vt:lpstr>
      <vt:lpstr>Formule de configuration ip serveur</vt:lpstr>
      <vt:lpstr>Présentation PowerPoint</vt:lpstr>
      <vt:lpstr>Présentation PowerPoint</vt:lpstr>
      <vt:lpstr>Présentation PowerPoint</vt:lpstr>
      <vt:lpstr>Plan</vt:lpstr>
      <vt:lpstr>Conclusion</vt:lpstr>
      <vt:lpstr>merci  pour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CodinSchool Management</dc:title>
  <cp:lastModifiedBy>Abdelhalim Lakfifi</cp:lastModifiedBy>
  <cp:revision>47</cp:revision>
  <dcterms:modified xsi:type="dcterms:W3CDTF">2021-07-02T10:28:39Z</dcterms:modified>
</cp:coreProperties>
</file>