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nki" initials="Te" lastIdx="6" clrIdx="0">
    <p:extLst>
      <p:ext uri="{19B8F6BF-5375-455C-9EA6-DF929625EA0E}">
        <p15:presenceInfo xmlns:p15="http://schemas.microsoft.com/office/powerpoint/2012/main" userId="T-en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4" autoAdjust="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04T18:52:54.485" idx="4">
    <p:pos x="10" y="10"/>
    <p:text>Administration est considérée comme un système. L'extérieur</p:text>
    <p:extLst>
      <p:ext uri="{C676402C-5697-4E1C-873F-D02D1690AC5C}">
        <p15:threadingInfo xmlns:p15="http://schemas.microsoft.com/office/powerpoint/2012/main" timeZoneBias="-60"/>
      </p:ext>
    </p:extLst>
  </p:cm>
  <p:cm authorId="1" dt="2021-07-04T19:07:21.572" idx="6">
    <p:pos x="106" y="106"/>
    <p:text>Représente communication  entre les acteurs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04T18:43:45.303" idx="1">
    <p:pos x="4822" y="321"/>
    <p:text>etudiant effectuer paiyment de facture pour administrateur</p:text>
    <p:extLst>
      <p:ext uri="{C676402C-5697-4E1C-873F-D02D1690AC5C}">
        <p15:threadingInfo xmlns:p15="http://schemas.microsoft.com/office/powerpoint/2012/main" timeZoneBias="-60"/>
      </p:ext>
    </p:extLst>
  </p:cm>
  <p:cm authorId="1" dt="2021-07-04T18:47:37.477" idx="2">
    <p:pos x="10" y="10"/>
    <p:text>prof can add by one admin no more</p:text>
    <p:extLst>
      <p:ext uri="{C676402C-5697-4E1C-873F-D02D1690AC5C}">
        <p15:threadingInfo xmlns:p15="http://schemas.microsoft.com/office/powerpoint/2012/main" timeZoneBias="-60"/>
      </p:ext>
    </p:extLst>
  </p:cm>
  <p:cm authorId="1" dt="2021-07-04T19:01:42.171" idx="5">
    <p:pos x="106" y="106"/>
    <p:text>Description de données et des relations en termes de 
- Entité 
- association 
- propriétes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Le role de MPD </a:t>
            </a:r>
            <a:r>
              <a:rPr lang="en-US" dirty="0" err="1"/>
              <a:t>est</a:t>
            </a:r>
            <a:r>
              <a:rPr lang="en-US" dirty="0"/>
              <a:t> </a:t>
            </a:r>
            <a:r>
              <a:rPr lang="en-US"/>
              <a:t>de implementer le MLD au SGBD </a:t>
            </a: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Comme on </a:t>
            </a:r>
            <a:r>
              <a:rPr lang="en-US" dirty="0" err="1"/>
              <a:t>savent</a:t>
            </a:r>
            <a:r>
              <a:rPr lang="en-US" dirty="0"/>
              <a:t> </a:t>
            </a:r>
            <a:r>
              <a:rPr lang="en-US" dirty="0" err="1"/>
              <a:t>l’inscription</a:t>
            </a:r>
            <a:r>
              <a:rPr lang="en-US" dirty="0"/>
              <a:t> des </a:t>
            </a:r>
            <a:r>
              <a:rPr lang="en-US" dirty="0" err="1"/>
              <a:t>etudiants</a:t>
            </a:r>
            <a:r>
              <a:rPr lang="en-US" dirty="0"/>
              <a:t> et les taches </a:t>
            </a:r>
            <a:r>
              <a:rPr lang="en-US" dirty="0" err="1"/>
              <a:t>d’admin</a:t>
            </a:r>
            <a:r>
              <a:rPr lang="en-US" dirty="0"/>
              <a:t> </a:t>
            </a:r>
            <a:r>
              <a:rPr lang="en-US" dirty="0" err="1"/>
              <a:t>consome</a:t>
            </a:r>
            <a:r>
              <a:rPr lang="en-US" dirty="0"/>
              <a:t> energy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a:t>pPour</a:t>
            </a:r>
            <a:r>
              <a:rPr lang="en-US" dirty="0"/>
              <a:t> </a:t>
            </a:r>
            <a:r>
              <a:rPr lang="en-US" dirty="0" err="1"/>
              <a:t>Resolu</a:t>
            </a:r>
            <a:r>
              <a:rPr lang="en-US" dirty="0"/>
              <a:t> </a:t>
            </a:r>
            <a:r>
              <a:rPr lang="en-US" dirty="0" err="1"/>
              <a:t>ces</a:t>
            </a:r>
            <a:r>
              <a:rPr lang="en-US" dirty="0"/>
              <a:t> problems :</a:t>
            </a:r>
          </a:p>
          <a:p>
            <a:pPr lvl="0">
              <a:spcBef>
                <a:spcPts val="0"/>
              </a:spcBef>
              <a:buNone/>
            </a:pPr>
            <a:endParaRPr dirty="0"/>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68" y="510363"/>
            <a:ext cx="7007373" cy="4391246"/>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6659" y="510363"/>
            <a:ext cx="6638925" cy="4019107"/>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extLst>
              <a:ext uri="{28A0092B-C50C-407E-A947-70E740481C1C}">
                <a14:useLocalDpi xmlns:a14="http://schemas.microsoft.com/office/drawing/2010/main" val="0"/>
              </a:ext>
            </a:extLst>
          </a:blip>
          <a:stretch>
            <a:fillRect/>
          </a:stretch>
        </p:blipFill>
        <p:spPr>
          <a:xfrm>
            <a:off x="109166" y="616689"/>
            <a:ext cx="7397420" cy="412543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859141"/>
            <a:ext cx="6140399" cy="3610800"/>
          </a:xfrm>
          <a:prstGeom prst="rect">
            <a:avLst/>
          </a:prstGeom>
        </p:spPr>
        <p:txBody>
          <a:bodyPr lIns="91425" tIns="91425" rIns="91425" bIns="91425" anchor="t" anchorCtr="0">
            <a:noAutofit/>
          </a:bodyPr>
          <a:lstStyle/>
          <a:p>
            <a:pPr marL="228600" lvl="0">
              <a:buNone/>
            </a:pP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Réalisation</a:t>
            </a:r>
            <a:endParaRPr lang="fr-FR"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2">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3">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5" y="2964372"/>
            <a:ext cx="4254052" cy="2032377"/>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572000"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766350"/>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dirty="0">
                <a:latin typeface="Bookman Old Style" panose="02050604050505020204" pitchFamily="18" charset="0"/>
              </a:rPr>
              <a:t>Introduction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a:lnSpc>
                <a:spcPct val="200000"/>
              </a:lnSpc>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137956" y="2979455"/>
            <a:ext cx="4407714" cy="2164041"/>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91230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800" dirty="0">
                <a:latin typeface="Bookman Old Style" panose="02050604050505020204" pitchFamily="18" charset="0"/>
              </a:rPr>
              <a:t>Réalisation</a:t>
            </a:r>
            <a:endParaRPr lang="fr-FR" sz="1600" dirty="0">
              <a:latin typeface="Bookman Old Style" panose="02050604050505020204" pitchFamily="18" charset="0"/>
            </a:endParaRPr>
          </a:p>
          <a:p>
            <a:pPr>
              <a:lnSpc>
                <a:spcPct val="200000"/>
              </a:lnSpc>
            </a:pPr>
            <a:r>
              <a:rPr lang="en-US" sz="16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293358"/>
            <a:ext cx="5844261" cy="2556783"/>
          </a:xfrm>
          <a:prstGeom prst="rect">
            <a:avLst/>
          </a:prstGeom>
        </p:spPr>
        <p:txBody>
          <a:bodyPr lIns="91425" tIns="91425" rIns="91425" bIns="91425" anchor="t" anchorCtr="0">
            <a:noAutofit/>
          </a:bodyPr>
          <a:lstStyle/>
          <a:p>
            <a:pPr algn="just">
              <a:buNone/>
            </a:pPr>
            <a:r>
              <a:rPr lang="fr-FR" sz="1600" dirty="0"/>
              <a:t>Application spécialement conçue pour automatiser les taches et gagne du temps.</a:t>
            </a:r>
            <a:endParaRPr lang="en-US" sz="1600" dirty="0"/>
          </a:p>
          <a:p>
            <a:pPr algn="just">
              <a:buNone/>
            </a:pPr>
            <a:r>
              <a:rPr lang="fr-FR" sz="1600" dirty="0"/>
              <a:t>C’est pour ça on essayer de digitaliser des taches de routine. </a:t>
            </a:r>
          </a:p>
          <a:p>
            <a:pPr algn="just">
              <a:buNone/>
            </a:pPr>
            <a:r>
              <a:rPr lang="fr-FR" sz="1600" dirty="0"/>
              <a:t>On ait besoin d'utiliser la technologie dans notre société pour facilite notre vie.</a:t>
            </a:r>
          </a:p>
          <a:p>
            <a:pPr algn="just">
              <a:buNone/>
            </a:pPr>
            <a:endParaRPr lang="en-US" sz="1600" dirty="0"/>
          </a:p>
          <a:p>
            <a:pPr algn="just">
              <a:buNone/>
            </a:pPr>
            <a:r>
              <a:rPr lang="fr-FR" sz="1600" dirty="0"/>
              <a:t>Mais notre application n'a pas encore fini, on peut le développer plus par Example automatisation de la création des emplois du temps automatique. Et pourquoi pas d'utiliser l'IA (intelligence artificielle)</a:t>
            </a:r>
            <a:endParaRPr lang="en" sz="10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2105244" y="2124961"/>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tretch>
            <a:fillRect/>
          </a:stretch>
        </p:blipFill>
        <p:spPr>
          <a:xfrm>
            <a:off x="5194960" y="3240769"/>
            <a:ext cx="1747017" cy="1783719"/>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a:t>
            </a:r>
            <a:r>
              <a:rPr lang="fr-FR" sz="1600" dirty="0">
                <a:latin typeface="Dosis" panose="020B0604020202020204" charset="0"/>
              </a:rPr>
              <a:t>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532125" y="2571750"/>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878480" y="2063349"/>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22936"/>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Analyse</a:t>
            </a:r>
            <a:r>
              <a:rPr lang="en-US" sz="1800" b="1" dirty="0">
                <a:latin typeface="Bookman Old Style" panose="02050604050505020204" pitchFamily="18" charset="0"/>
              </a:rPr>
              <a:t> et </a:t>
            </a:r>
            <a:r>
              <a:rPr lang="fr-FR" sz="1800" b="1"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44202"/>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en-US" sz="1800" b="1" dirty="0">
                <a:latin typeface="Bookman Old Style" panose="02050604050505020204" pitchFamily="18" charset="0"/>
              </a:rPr>
              <a:t>Conception</a:t>
            </a:r>
            <a:endParaRPr lang="en-US"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endParaRPr lang="en" sz="16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1208</TotalTime>
  <Words>489</Words>
  <Application>Microsoft Office PowerPoint</Application>
  <PresentationFormat>Affichage à l'écran (16:9)</PresentationFormat>
  <Paragraphs>116</Paragraphs>
  <Slides>24</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Bookman Old Style</vt:lpstr>
      <vt:lpstr>Dotum</vt:lpstr>
      <vt:lpstr>Segoe UI Semibold</vt:lpstr>
      <vt:lpstr>Dosis</vt:lpstr>
      <vt:lpstr>Arial</vt:lpstr>
      <vt:lpstr>Sniglet</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Abdelhalim Lakfifi</cp:lastModifiedBy>
  <cp:revision>54</cp:revision>
  <dcterms:modified xsi:type="dcterms:W3CDTF">2021-07-04T20:52:44Z</dcterms:modified>
</cp:coreProperties>
</file>