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3"/>
  </p:notesMasterIdLst>
  <p:sldIdLst>
    <p:sldId id="256" r:id="rId3"/>
    <p:sldId id="258" r:id="rId4"/>
    <p:sldId id="262" r:id="rId5"/>
    <p:sldId id="265" r:id="rId6"/>
    <p:sldId id="267" r:id="rId7"/>
    <p:sldId id="270" r:id="rId8"/>
    <p:sldId id="272" r:id="rId9"/>
    <p:sldId id="273" r:id="rId10"/>
    <p:sldId id="275" r:id="rId11"/>
    <p:sldId id="276" r:id="rId12"/>
  </p:sldIdLst>
  <p:sldSz cx="7772400" cy="10058400"/>
  <p:notesSz cx="6858000" cy="9144000"/>
  <p:embeddedFontLst>
    <p:embeddedFont>
      <p:font typeface="Helvetica Neue" panose="020B0604020202020204" charset="0"/>
      <p:regular r:id="rId14"/>
      <p:bold r:id="rId15"/>
      <p:italic r:id="rId16"/>
      <p:boldItalic r:id="rId17"/>
    </p:embeddedFont>
    <p:embeddedFont>
      <p:font typeface="Open Sans" panose="020B0606030504020204" pitchFamily="34" charset="0"/>
      <p:regular r:id="rId18"/>
      <p:bold r:id="rId19"/>
    </p:embeddedFont>
    <p:embeddedFont>
      <p:font typeface="Open Sans Light" panose="020B0306030504020204" pitchFamily="34" charset="0"/>
      <p:regular r:id="rId20"/>
      <p:bold r:id="rId21"/>
      <p:italic r:id="rId22"/>
      <p:boldItalic r:id="rId23"/>
    </p:embeddedFont>
    <p:embeddedFont>
      <p:font typeface="Open Sans SemiBold" panose="020B0706030804020204" pitchFamily="34"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9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871816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344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6d98ae89_0_9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56d98ae89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4507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1614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4065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972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16366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2716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55991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75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9050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mailto:Abdelhamidawwad@paypal.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cxnSp>
        <p:nvCxnSpPr>
          <p:cNvPr id="230" name="Google Shape;230;p46"/>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31" name="Google Shape;231;p46"/>
          <p:cNvSpPr txBox="1"/>
          <p:nvPr/>
        </p:nvSpPr>
        <p:spPr>
          <a:xfrm>
            <a:off x="132450" y="1741825"/>
            <a:ext cx="7507500" cy="9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Services Rendered (continued)</a:t>
            </a:r>
            <a:endParaRPr sz="1700">
              <a:solidFill>
                <a:schemeClr val="dk1"/>
              </a:solidFill>
              <a:latin typeface="Open Sans"/>
              <a:ea typeface="Open Sans"/>
              <a:cs typeface="Open Sans"/>
              <a:sym typeface="Open Sans"/>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graphicFrame>
        <p:nvGraphicFramePr>
          <p:cNvPr id="232" name="Google Shape;232;p46"/>
          <p:cNvGraphicFramePr/>
          <p:nvPr>
            <p:extLst>
              <p:ext uri="{D42A27DB-BD31-4B8C-83A1-F6EECF244321}">
                <p14:modId xmlns:p14="http://schemas.microsoft.com/office/powerpoint/2010/main" val="2673313560"/>
              </p:ext>
            </p:extLst>
          </p:nvPr>
        </p:nvGraphicFramePr>
        <p:xfrm>
          <a:off x="206100" y="2512725"/>
          <a:ext cx="7242600" cy="502210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Service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Web Design Set Arrangement</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[$500]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Java Script Interaction</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[$2000]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Add Extra Responsive Features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[$250]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[Test</a:t>
                      </a:r>
                      <a:r>
                        <a:rPr lang="en" sz="1300" baseline="0" dirty="0">
                          <a:latin typeface="Open Sans"/>
                          <a:ea typeface="Open Sans"/>
                          <a:cs typeface="Open Sans"/>
                          <a:sym typeface="Open Sans"/>
                        </a:rPr>
                        <a:t> the project</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test all features inside this project</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[$1500]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233" name="Google Shape;233;p46"/>
          <p:cNvSpPr txBox="1"/>
          <p:nvPr/>
        </p:nvSpPr>
        <p:spPr>
          <a:xfrm>
            <a:off x="1386681" y="7991614"/>
            <a:ext cx="4490400" cy="1908184"/>
          </a:xfrm>
          <a:prstGeom prst="rect">
            <a:avLst/>
          </a:prstGeom>
          <a:noFill/>
          <a:ln>
            <a:noFill/>
          </a:ln>
        </p:spPr>
        <p:txBody>
          <a:bodyPr spcFirstLastPara="1" wrap="square" lIns="91425" tIns="91425" rIns="91425" bIns="91425" anchor="t" anchorCtr="0">
            <a:spAutoFit/>
          </a:bodyPr>
          <a:lstStyle/>
          <a:p>
            <a:pPr lvl="0" algn="ctr"/>
            <a:r>
              <a:rPr lang="en" b="1" dirty="0">
                <a:latin typeface="Open Sans"/>
                <a:ea typeface="Open Sans"/>
                <a:cs typeface="Open Sans"/>
                <a:sym typeface="Open Sans"/>
              </a:rPr>
              <a:t>Total Payment Due:</a:t>
            </a:r>
            <a:r>
              <a:rPr lang="en" dirty="0">
                <a:latin typeface="Open Sans Light"/>
                <a:ea typeface="Open Sans Light"/>
                <a:cs typeface="Open Sans Light"/>
                <a:sym typeface="Open Sans Light"/>
              </a:rPr>
              <a:t> [</a:t>
            </a:r>
            <a:r>
              <a:rPr lang="en" dirty="0">
                <a:latin typeface="Open Sans"/>
                <a:ea typeface="Open Sans"/>
                <a:cs typeface="Open Sans"/>
                <a:sym typeface="Open Sans"/>
              </a:rPr>
              <a:t>$ </a:t>
            </a:r>
            <a:r>
              <a:rPr lang="en" b="1" dirty="0">
                <a:latin typeface="Open Sans Light"/>
                <a:ea typeface="Open Sans Light"/>
                <a:cs typeface="Open Sans Light"/>
                <a:sym typeface="Open Sans Light"/>
              </a:rPr>
              <a:t>9000</a:t>
            </a:r>
            <a:r>
              <a:rPr lang="en" dirty="0">
                <a:latin typeface="Open Sans Light"/>
                <a:ea typeface="Open Sans Light"/>
                <a:cs typeface="Open Sans Light"/>
                <a:sym typeface="Open Sans Light"/>
              </a:rPr>
              <a:t>]</a:t>
            </a:r>
            <a:endParaRPr dirty="0">
              <a:latin typeface="Open Sans Light"/>
              <a:ea typeface="Open Sans Light"/>
              <a:cs typeface="Open Sans Light"/>
              <a:sym typeface="Open Sans Light"/>
            </a:endParaRPr>
          </a:p>
          <a:p>
            <a:pPr marL="0" lvl="0" indent="0" algn="ctr" rtl="0">
              <a:spcBef>
                <a:spcPts val="0"/>
              </a:spcBef>
              <a:spcAft>
                <a:spcPts val="0"/>
              </a:spcAft>
              <a:buNone/>
            </a:pPr>
            <a:r>
              <a:rPr lang="en" b="1" dirty="0">
                <a:latin typeface="Open Sans"/>
                <a:ea typeface="Open Sans"/>
                <a:cs typeface="Open Sans"/>
                <a:sym typeface="Open Sans"/>
              </a:rPr>
              <a:t>Payment Options: </a:t>
            </a:r>
          </a:p>
          <a:p>
            <a:pPr marL="0" lvl="0" indent="0" algn="ctr" rtl="0">
              <a:spcBef>
                <a:spcPts val="0"/>
              </a:spcBef>
              <a:spcAft>
                <a:spcPts val="0"/>
              </a:spcAft>
              <a:buNone/>
            </a:pPr>
            <a:r>
              <a:rPr lang="en" dirty="0">
                <a:latin typeface="Open Sans"/>
                <a:ea typeface="Open Sans"/>
                <a:cs typeface="Open Sans"/>
                <a:sym typeface="Open Sans"/>
              </a:rPr>
              <a:t>PayPal Acc: </a:t>
            </a:r>
            <a:r>
              <a:rPr lang="en" b="1" dirty="0">
                <a:latin typeface="Open Sans"/>
                <a:ea typeface="Open Sans"/>
                <a:cs typeface="Open Sans"/>
                <a:sym typeface="Open Sans"/>
                <a:hlinkClick r:id="rId3"/>
              </a:rPr>
              <a:t>Abdelhamidawwad@paypal.com</a:t>
            </a:r>
            <a:endParaRPr lang="en" b="1" dirty="0">
              <a:latin typeface="Open Sans"/>
              <a:ea typeface="Open Sans"/>
              <a:cs typeface="Open Sans"/>
              <a:sym typeface="Open Sans"/>
            </a:endParaRPr>
          </a:p>
          <a:p>
            <a:pPr marL="0" lvl="0" indent="0" algn="ctr" rtl="0">
              <a:spcBef>
                <a:spcPts val="0"/>
              </a:spcBef>
              <a:spcAft>
                <a:spcPts val="0"/>
              </a:spcAft>
              <a:buNone/>
            </a:pPr>
            <a:r>
              <a:rPr lang="en-US" b="1" dirty="0">
                <a:latin typeface="Open Sans"/>
                <a:ea typeface="Open Sans"/>
                <a:cs typeface="Open Sans"/>
                <a:sym typeface="Open Sans"/>
              </a:rPr>
              <a:t>Bank Transfer </a:t>
            </a:r>
          </a:p>
          <a:p>
            <a:pPr marL="0" lvl="0" indent="0" algn="ctr" rtl="0">
              <a:spcBef>
                <a:spcPts val="0"/>
              </a:spcBef>
              <a:spcAft>
                <a:spcPts val="0"/>
              </a:spcAft>
              <a:buNone/>
            </a:pPr>
            <a:r>
              <a:rPr lang="en-US" b="1" dirty="0">
                <a:latin typeface="Open Sans"/>
                <a:ea typeface="Open Sans"/>
                <a:cs typeface="Open Sans"/>
                <a:sym typeface="Open Sans"/>
              </a:rPr>
              <a:t>QNB: </a:t>
            </a:r>
            <a:r>
              <a:rPr lang="en-US" dirty="0">
                <a:latin typeface="Open Sans"/>
                <a:ea typeface="Open Sans"/>
                <a:cs typeface="Open Sans"/>
                <a:sym typeface="Open Sans"/>
              </a:rPr>
              <a:t>Qatar National Bank</a:t>
            </a:r>
          </a:p>
          <a:p>
            <a:pPr marL="0" lvl="0" indent="0" algn="ctr" rtl="0">
              <a:spcBef>
                <a:spcPts val="0"/>
              </a:spcBef>
              <a:spcAft>
                <a:spcPts val="0"/>
              </a:spcAft>
              <a:buNone/>
            </a:pPr>
            <a:r>
              <a:rPr lang="en-US" dirty="0">
                <a:latin typeface="Open Sans"/>
                <a:ea typeface="Open Sans"/>
                <a:cs typeface="Open Sans"/>
                <a:sym typeface="Open Sans"/>
              </a:rPr>
              <a:t>Account Number: 1000231312xbc</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
        <p:nvSpPr>
          <p:cNvPr id="9" name="Google Shape;221;p45">
            <a:extLst>
              <a:ext uri="{FF2B5EF4-FFF2-40B4-BE49-F238E27FC236}">
                <a16:creationId xmlns:a16="http://schemas.microsoft.com/office/drawing/2014/main" id="{674FDA63-E495-03DC-8E69-9F4B6DD01BC3}"/>
              </a:ext>
            </a:extLst>
          </p:cNvPr>
          <p:cNvSpPr txBox="1">
            <a:spLocks noGrp="1"/>
          </p:cNvSpPr>
          <p:nvPr>
            <p:ph type="title"/>
          </p:nvPr>
        </p:nvSpPr>
        <p:spPr>
          <a:xfrm>
            <a:off x="265114" y="158602"/>
            <a:ext cx="7366912" cy="1349473"/>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 sz="1200" dirty="0">
                <a:solidFill>
                  <a:schemeClr val="dk1"/>
                </a:solidFill>
              </a:rPr>
              <a:t>[</a:t>
            </a:r>
            <a:r>
              <a:rPr lang="en-US" sz="1200" dirty="0">
                <a:solidFill>
                  <a:schemeClr val="dk1"/>
                </a:solidFill>
              </a:rPr>
              <a:t>Abdelhamid Awwad]</a:t>
            </a:r>
            <a:endParaRPr sz="1200" dirty="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 sz="1200" dirty="0">
                <a:solidFill>
                  <a:schemeClr val="dk1"/>
                </a:solidFill>
              </a:rPr>
              <a:t>[Zagazig city, Egypt]</a:t>
            </a:r>
            <a:endParaRPr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solidFill>
                  <a:schemeClr val="dk1"/>
                </a:solidFill>
              </a:rPr>
              <a:t>Sample Project Listing #1:</a:t>
            </a:r>
            <a:br>
              <a:rPr lang="en" dirty="0">
                <a:solidFill>
                  <a:srgbClr val="2015FF"/>
                </a:solidFill>
              </a:rPr>
            </a:br>
            <a:r>
              <a:rPr lang="en" dirty="0">
                <a:solidFill>
                  <a:srgbClr val="2015FF"/>
                </a:solidFill>
              </a:rPr>
              <a:t>Web Development</a:t>
            </a:r>
            <a:endParaRPr dirty="0">
              <a:solidFill>
                <a:srgbClr val="2015FF"/>
              </a:solidFill>
            </a:endParaRPr>
          </a:p>
        </p:txBody>
      </p:sp>
      <p:sp>
        <p:nvSpPr>
          <p:cNvPr id="138" name="Google Shape;138;p3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Web application development support needed for healthcare application.</a:t>
            </a:r>
            <a:endParaRPr sz="23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dirty="0">
                <a:solidFill>
                  <a:schemeClr val="dk1"/>
                </a:solidFill>
                <a:latin typeface="Open Sans"/>
                <a:ea typeface="Open Sans"/>
                <a:cs typeface="Open Sans"/>
                <a:sym typeface="Open Sans"/>
              </a:rPr>
              <a:t>Posted 2 hours ago</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Hourly:</a:t>
            </a:r>
            <a:r>
              <a:rPr lang="en" sz="1900" dirty="0">
                <a:solidFill>
                  <a:schemeClr val="dk1"/>
                </a:solidFill>
                <a:latin typeface="Open Sans"/>
                <a:ea typeface="Open Sans"/>
                <a:cs typeface="Open Sans"/>
                <a:sym typeface="Open Sans"/>
              </a:rPr>
              <a:t> $35.00 - $65.00 Based on experience.</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Project Time</a:t>
            </a:r>
            <a:r>
              <a:rPr lang="en" sz="1900" dirty="0">
                <a:solidFill>
                  <a:schemeClr val="dk1"/>
                </a:solidFill>
                <a:latin typeface="Open Sans"/>
                <a:ea typeface="Open Sans"/>
                <a:cs typeface="Open Sans"/>
                <a:sym typeface="Open Sans"/>
              </a:rPr>
              <a:t>: 3 months, 25 hours a week. </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Description:</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132427" y="139913"/>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Expression of Interest (Provided)</a:t>
            </a:r>
            <a:endParaRPr b="1" dirty="0"/>
          </a:p>
        </p:txBody>
      </p:sp>
      <p:sp>
        <p:nvSpPr>
          <p:cNvPr id="168" name="Google Shape;168;p37"/>
          <p:cNvSpPr txBox="1">
            <a:spLocks noGrp="1"/>
          </p:cNvSpPr>
          <p:nvPr>
            <p:ph type="body" idx="1"/>
          </p:nvPr>
        </p:nvSpPr>
        <p:spPr>
          <a:xfrm>
            <a:off x="132427" y="1237478"/>
            <a:ext cx="7242600" cy="568988"/>
          </a:xfrm>
          <a:prstGeom prst="rect">
            <a:avLst/>
          </a:prstGeom>
          <a:noFill/>
          <a:ln>
            <a:noFill/>
          </a:ln>
        </p:spPr>
        <p:txBody>
          <a:bodyPr spcFirstLastPara="1" wrap="square" lIns="91425" tIns="91425" rIns="91425" bIns="91425" anchor="t" anchorCtr="0">
            <a:noAutofit/>
          </a:bodyPr>
          <a:lstStyle/>
          <a:p>
            <a:pPr marL="0" lvl="0" indent="0">
              <a:lnSpc>
                <a:spcPct val="160000"/>
              </a:lnSpc>
              <a:buNone/>
            </a:pPr>
            <a:r>
              <a:rPr lang="en" sz="1700" b="1" dirty="0">
                <a:solidFill>
                  <a:srgbClr val="525C65"/>
                </a:solidFill>
                <a:highlight>
                  <a:schemeClr val="lt1"/>
                </a:highlight>
                <a:latin typeface="Open Sans"/>
                <a:ea typeface="Open Sans"/>
                <a:cs typeface="Open Sans"/>
                <a:sym typeface="Open Sans"/>
              </a:rPr>
              <a:t>Answer: </a:t>
            </a:r>
            <a:r>
              <a:rPr lang="en" sz="1800" dirty="0">
                <a:solidFill>
                  <a:srgbClr val="2015FF"/>
                </a:solidFill>
              </a:rPr>
              <a:t>Web Development</a:t>
            </a: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132427" y="1776276"/>
            <a:ext cx="7507455" cy="8500758"/>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700" b="1" dirty="0">
                <a:solidFill>
                  <a:srgbClr val="525C65"/>
                </a:solidFill>
                <a:highlight>
                  <a:schemeClr val="lt1"/>
                </a:highlight>
                <a:latin typeface="Open Sans"/>
                <a:ea typeface="Open Sans"/>
                <a:cs typeface="Open Sans"/>
                <a:sym typeface="Open Sans"/>
              </a:rPr>
              <a:t>Expression of Interest:</a:t>
            </a:r>
          </a:p>
          <a:p>
            <a:r>
              <a:rPr lang="en-US" sz="1800" dirty="0"/>
              <a:t>Dear Sir,</a:t>
            </a:r>
          </a:p>
          <a:p>
            <a:r>
              <a:rPr lang="en-US" sz="1800" dirty="0"/>
              <a:t>Greetings,,,</a:t>
            </a:r>
          </a:p>
          <a:p>
            <a:r>
              <a:rPr lang="en-US" sz="1800" dirty="0"/>
              <a:t>I have found your job announcement for the healthcare application development and I am glad to apply for this job and work with your company as I am sure it will be a great chance for both sides. As I had a previous working experience with a similar application to your project.</a:t>
            </a:r>
          </a:p>
          <a:p>
            <a:r>
              <a:rPr lang="en-US" sz="1800" dirty="0"/>
              <a:t>I am a web developer with </a:t>
            </a:r>
            <a:r>
              <a:rPr lang="en-US" sz="1800" b="1" dirty="0"/>
              <a:t>5 years experiences</a:t>
            </a:r>
            <a:r>
              <a:rPr lang="en-US" sz="1800" dirty="0"/>
              <a:t>. I have worked with many companies and a lot of projects (i.e. e-commerce, booking and portfolio websites) and I have a fair enough experience with the healthcare applications for example I developed a website for well-known hospital in Egypt which helps the patient to create an account to have an access to his medical history, payments and bills, and information about the doctors who are treating him. </a:t>
            </a:r>
          </a:p>
          <a:p>
            <a:r>
              <a:rPr lang="en-US" sz="1800" dirty="0"/>
              <a:t>Secondly I prefer to work with </a:t>
            </a:r>
            <a:r>
              <a:rPr lang="en-US" sz="1800" b="1" dirty="0"/>
              <a:t>Angular </a:t>
            </a:r>
            <a:r>
              <a:rPr lang="en-US" sz="1800" b="1" dirty="0" err="1"/>
              <a:t>Js</a:t>
            </a:r>
            <a:r>
              <a:rPr lang="en-US" sz="1800" b="1" dirty="0"/>
              <a:t> </a:t>
            </a:r>
            <a:r>
              <a:rPr lang="en-US" sz="1800" dirty="0"/>
              <a:t>because of these specific points:</a:t>
            </a:r>
          </a:p>
          <a:p>
            <a:pPr lvl="0"/>
            <a:r>
              <a:rPr lang="en-US" sz="1800" dirty="0"/>
              <a:t>Easy to work with.</a:t>
            </a:r>
          </a:p>
          <a:p>
            <a:pPr lvl="0"/>
            <a:r>
              <a:rPr lang="en-US" sz="1800" dirty="0"/>
              <a:t>Time saving.</a:t>
            </a:r>
          </a:p>
          <a:p>
            <a:pPr lvl="0"/>
            <a:r>
              <a:rPr lang="en-US" sz="1800" dirty="0"/>
              <a:t>Promotes code re-usability.</a:t>
            </a:r>
          </a:p>
          <a:p>
            <a:pPr lvl="0"/>
            <a:r>
              <a:rPr lang="en-US" sz="1800" dirty="0"/>
              <a:t>Faster in application development, testing and maintenance. </a:t>
            </a:r>
          </a:p>
          <a:p>
            <a:r>
              <a:rPr lang="en-US" sz="1800" dirty="0"/>
              <a:t>If you are more interested about the healthcare application that I have worked on and see its features that can help you to determine your decision you can download it from play store and app store the application name is (Cleopatra Hospital). </a:t>
            </a:r>
          </a:p>
          <a:p>
            <a:r>
              <a:rPr lang="en-US" sz="1800" dirty="0"/>
              <a:t>At the end I hope all of these knowledge and working experience are good enough to have your interest and trust to work with me.</a:t>
            </a:r>
          </a:p>
          <a:p>
            <a:r>
              <a:rPr lang="en-US" sz="1800" dirty="0"/>
              <a:t>Waiting for your feedback soon.</a:t>
            </a:r>
          </a:p>
          <a:p>
            <a:r>
              <a:rPr lang="en-US" sz="1800" dirty="0"/>
              <a:t>Thanks and best regards,</a:t>
            </a:r>
          </a:p>
          <a:p>
            <a:pPr marL="0" lvl="0" indent="0" algn="l" rtl="0">
              <a:lnSpc>
                <a:spcPct val="160000"/>
              </a:lnSpc>
              <a:spcBef>
                <a:spcPts val="0"/>
              </a:spcBef>
              <a:spcAft>
                <a:spcPts val="0"/>
              </a:spcAft>
              <a:buNone/>
            </a:pPr>
            <a:endParaRPr sz="1700" b="1" dirty="0">
              <a:solidFill>
                <a:srgbClr val="525C65"/>
              </a:solidFill>
              <a:highlight>
                <a:schemeClr val="lt1"/>
              </a:highlight>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117200" y="1603908"/>
            <a:ext cx="7242600" cy="115917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nSpc>
                <a:spcPct val="160000"/>
              </a:lnSpc>
              <a:buSzPts val="1100"/>
              <a:buNone/>
            </a:pPr>
            <a:r>
              <a:rPr lang="en-US" sz="1800" b="1" dirty="0">
                <a:solidFill>
                  <a:srgbClr val="525C65"/>
                </a:solidFill>
                <a:highlight>
                  <a:schemeClr val="lt1"/>
                </a:highlight>
                <a:latin typeface="Open Sans"/>
                <a:ea typeface="Open Sans"/>
                <a:cs typeface="Open Sans"/>
                <a:sym typeface="Open Sans"/>
              </a:rPr>
              <a:t>https://trello.com/b/kvX98Kk1/healthcareproject</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pic>
        <p:nvPicPr>
          <p:cNvPr id="5" name="Picture 4">
            <a:extLst>
              <a:ext uri="{FF2B5EF4-FFF2-40B4-BE49-F238E27FC236}">
                <a16:creationId xmlns:a16="http://schemas.microsoft.com/office/drawing/2014/main" id="{8369AA02-702F-7E67-AD30-08D01FFE7320}"/>
              </a:ext>
            </a:extLst>
          </p:cNvPr>
          <p:cNvPicPr>
            <a:picLocks noChangeAspect="1"/>
          </p:cNvPicPr>
          <p:nvPr/>
        </p:nvPicPr>
        <p:blipFill>
          <a:blip r:embed="rId3"/>
          <a:stretch>
            <a:fillRect/>
          </a:stretch>
        </p:blipFill>
        <p:spPr>
          <a:xfrm>
            <a:off x="264945" y="4024431"/>
            <a:ext cx="6696253" cy="44300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24524" y="130809"/>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 sz="1200" dirty="0">
                <a:solidFill>
                  <a:schemeClr val="dk1"/>
                </a:solidFill>
              </a:rPr>
              <a:t>[</a:t>
            </a:r>
            <a:r>
              <a:rPr lang="en-US" sz="1200" dirty="0">
                <a:solidFill>
                  <a:schemeClr val="dk1"/>
                </a:solidFill>
              </a:rPr>
              <a:t>Abdelhamid Awwad]</a:t>
            </a:r>
            <a:endParaRPr sz="1200" dirty="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 sz="1200" dirty="0">
                <a:solidFill>
                  <a:schemeClr val="dk1"/>
                </a:solidFill>
              </a:rPr>
              <a:t>[Zagazig city, Egypt]</a:t>
            </a:r>
            <a:endParaRPr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82458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[ATA for websites developments]</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[Cairo, Egypt]</a:t>
            </a:r>
            <a:endParaRPr sz="3300" b="1"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[1]</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issued</a:t>
            </a:r>
            <a:r>
              <a:rPr lang="en" sz="1500" dirty="0">
                <a:solidFill>
                  <a:schemeClr val="dk1"/>
                </a:solidFill>
                <a:latin typeface="Open Sans"/>
                <a:ea typeface="Open Sans"/>
                <a:cs typeface="Open Sans"/>
                <a:sym typeface="Open Sans"/>
              </a:rPr>
              <a:t>: [11/3/2023]</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a:t>
            </a:r>
            <a:r>
              <a:rPr lang="en" sz="1500" dirty="0">
                <a:solidFill>
                  <a:schemeClr val="dk1"/>
                </a:solidFill>
                <a:latin typeface="Open Sans"/>
                <a:ea typeface="Open Sans"/>
                <a:cs typeface="Open Sans"/>
                <a:sym typeface="Open Sans"/>
              </a:rPr>
              <a:t> [a week from invoice rec</a:t>
            </a:r>
            <a:r>
              <a:rPr lang="en-US" sz="1500" dirty="0" err="1">
                <a:solidFill>
                  <a:schemeClr val="dk1"/>
                </a:solidFill>
                <a:latin typeface="Open Sans"/>
                <a:ea typeface="Open Sans"/>
                <a:cs typeface="Open Sans"/>
                <a:sym typeface="Open Sans"/>
              </a:rPr>
              <a:t>ei</a:t>
            </a:r>
            <a:r>
              <a:rPr lang="en" sz="1500" dirty="0">
                <a:solidFill>
                  <a:schemeClr val="dk1"/>
                </a:solidFill>
                <a:latin typeface="Open Sans"/>
                <a:ea typeface="Open Sans"/>
                <a:cs typeface="Open Sans"/>
                <a:sym typeface="Open Sans"/>
              </a:rPr>
              <a:t>ving]</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dirty="0">
                <a:solidFill>
                  <a:schemeClr val="dk1"/>
                </a:solidFill>
                <a:latin typeface="Open Sans"/>
                <a:ea typeface="Open Sans"/>
                <a:cs typeface="Open Sans"/>
                <a:sym typeface="Open Sans"/>
              </a:rPr>
              <a:t>Services Rendered (Continue on next page)</a:t>
            </a:r>
            <a:endParaRPr sz="17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2602930270"/>
              </p:ext>
            </p:extLst>
          </p:nvPr>
        </p:nvGraphicFramePr>
        <p:xfrm>
          <a:off x="264900" y="4457550"/>
          <a:ext cx="7242600" cy="502210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Service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Description of Work Done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Break the PSD into parts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[$500]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Generate Directories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[$500]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Create HTML Code</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[60]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[$3000]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Generate Style Files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[$750]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857</Words>
  <Application>Microsoft Office PowerPoint</Application>
  <PresentationFormat>Custom</PresentationFormat>
  <Paragraphs>120</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Open Sans SemiBold</vt:lpstr>
      <vt:lpstr>Helvetica Neue</vt:lpstr>
      <vt:lpstr>Open Sans</vt:lpstr>
      <vt:lpstr>Arial</vt:lpstr>
      <vt:lpstr>Open Sans Light</vt:lpstr>
      <vt:lpstr>Simple Light</vt:lpstr>
      <vt:lpstr>White</vt:lpstr>
      <vt:lpstr>Digital Freelancer:  Managing Freelancing Projects</vt:lpstr>
      <vt:lpstr>PowerPoint Presentation</vt:lpstr>
      <vt:lpstr>Sample Project Listing #1: Web Development</vt:lpstr>
      <vt:lpstr>PowerPoint Presentation</vt:lpstr>
      <vt:lpstr>Expression of Interest (Provided)</vt:lpstr>
      <vt:lpstr>PowerPoint Presentation</vt:lpstr>
      <vt:lpstr>Trello Board</vt:lpstr>
      <vt:lpstr>PowerPoint Presentation</vt:lpstr>
      <vt:lpstr>[Abdelhamid Awwad] [Zagazig city, Egypt] Invoice</vt:lpstr>
      <vt:lpstr>[Abdelhamid Awwad] [Zagazig city, Egypt]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dc:creator>Ahmed Tamer</dc:creator>
  <cp:lastModifiedBy>Abdelhamid Awwad | Ejada Systems Ltd.</cp:lastModifiedBy>
  <cp:revision>17</cp:revision>
  <dcterms:modified xsi:type="dcterms:W3CDTF">2022-10-19T11:10:05Z</dcterms:modified>
</cp:coreProperties>
</file>