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lang="en"/>
              <a:t>Led Zeppelin’ is the top artist who has written the most rock music with 114 songs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Who is writing the rock music 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‘Iron Maiden’ is the top artist who earned the most with amount earned 138.6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highlight>
                  <a:schemeClr val="dk1"/>
                </a:highlight>
              </a:rPr>
              <a:t>Which artist has earned the most ?</a:t>
            </a:r>
            <a:endParaRPr sz="2400" b="1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418450"/>
            <a:ext cx="4550700" cy="3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Customer 55 , Mark Taylor is the top purchaser with 17.82   for the top artist ‘ Iron Maiden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customer has spent the most for artist who earned the most 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‘Rock’ is  the most popular music genre in all countries in our database (</a:t>
            </a:r>
            <a:r>
              <a:rPr lang="en">
                <a:solidFill>
                  <a:srgbClr val="0000FF"/>
                </a:solidFill>
              </a:rPr>
              <a:t>blue bars</a:t>
            </a:r>
            <a:r>
              <a:rPr lang="en">
                <a:solidFill>
                  <a:srgbClr val="274E13"/>
                </a:solidFill>
              </a:rPr>
              <a:t>)</a:t>
            </a:r>
            <a:r>
              <a:rPr lang="en"/>
              <a:t> except in sweden where Latin music  is the most popular one (</a:t>
            </a:r>
            <a:r>
              <a:rPr lang="en">
                <a:solidFill>
                  <a:srgbClr val="0000FF"/>
                </a:solidFill>
              </a:rPr>
              <a:t>red bar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N.B  In argentina ‘Rock’  and  ‘alternative &amp; punk’ (</a:t>
            </a:r>
            <a:r>
              <a:rPr lang="en">
                <a:solidFill>
                  <a:srgbClr val="4DB518"/>
                </a:solidFill>
              </a:rPr>
              <a:t>green bar</a:t>
            </a:r>
            <a:r>
              <a:rPr lang="en">
                <a:solidFill>
                  <a:srgbClr val="BF9000"/>
                </a:solidFill>
              </a:rPr>
              <a:t> </a:t>
            </a:r>
            <a:r>
              <a:rPr lang="en"/>
              <a:t>) have the same popularity according to  amount of purchases.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52400" y="14185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is the most popular genre in each country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525"/>
            <a:ext cx="4550698" cy="33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Who is writing the rock music ?</vt:lpstr>
      <vt:lpstr>Which artist has earned the most ?</vt:lpstr>
      <vt:lpstr>  Which customer has spent the most for artist who earned the most ?</vt:lpstr>
      <vt:lpstr>  What is the most popular genre in each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writing the rock music ?</dc:title>
  <dc:creator>Ahmed Aly</dc:creator>
  <cp:lastModifiedBy>Ahmed Aly</cp:lastModifiedBy>
  <cp:revision>1</cp:revision>
  <dcterms:modified xsi:type="dcterms:W3CDTF">2022-01-15T21:44:23Z</dcterms:modified>
</cp:coreProperties>
</file>