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76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Robo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3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1052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e en page personnalisée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 flipH="1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e en page personnalisée 1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80750" y="483124"/>
            <a:ext cx="752099" cy="752099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840116" y="838675"/>
            <a:ext cx="752099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6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FFFFFF"/>
                </a:solidFill>
              </a:rPr>
              <a:t>‹N°›</a:t>
            </a:fld>
            <a:endParaRPr lang="fr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1706125" y="955325"/>
            <a:ext cx="7276500" cy="20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Mobile application developement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1723650" y="468525"/>
            <a:ext cx="56967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Internship report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723650" y="3500325"/>
            <a:ext cx="5696700" cy="9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Student : Hani Ouni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Host organisation : Mind engineering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611100" y="4593300"/>
            <a:ext cx="3532800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college year : 2016-2017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367775" y="442975"/>
            <a:ext cx="5856000" cy="78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Plan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12125" y="1513525"/>
            <a:ext cx="7826100" cy="337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+mj-lt"/>
              <a:buAutoNum type="arabicParenR"/>
            </a:pPr>
            <a:r>
              <a:rPr lang="fr-FR" dirty="0" smtClean="0"/>
              <a:t>Introduction 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 smtClean="0"/>
              <a:t>Projec</a:t>
            </a:r>
            <a:r>
              <a:rPr lang="fr-FR" dirty="0"/>
              <a:t>t </a:t>
            </a:r>
            <a:r>
              <a:rPr lang="fr-FR" dirty="0" err="1"/>
              <a:t>context</a:t>
            </a:r>
            <a:endParaRPr lang="fr-F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Requirements Analysis And application </a:t>
            </a:r>
            <a:r>
              <a:rPr lang="en-US" dirty="0" smtClean="0"/>
              <a:t>design</a:t>
            </a:r>
          </a:p>
          <a:p>
            <a:pPr marL="342900" lvl="0" indent="-342900">
              <a:buFont typeface="+mj-lt"/>
              <a:buAutoNum type="arabicParenR"/>
            </a:pPr>
            <a:r>
              <a:rPr lang="fr-FR" dirty="0" err="1" smtClean="0"/>
              <a:t>Development</a:t>
            </a:r>
            <a:endParaRPr lang="fr-FR" dirty="0" smtClean="0"/>
          </a:p>
          <a:p>
            <a:pPr marL="342900" lvl="0" indent="-342900">
              <a:buFont typeface="+mj-lt"/>
              <a:buAutoNum type="arabicParenR"/>
            </a:pPr>
            <a:r>
              <a:rPr lang="fr-FR" dirty="0" err="1"/>
              <a:t>Internship</a:t>
            </a:r>
            <a:r>
              <a:rPr lang="fr-FR" dirty="0"/>
              <a:t> </a:t>
            </a:r>
            <a:r>
              <a:rPr lang="fr-FR" dirty="0" err="1" smtClean="0"/>
              <a:t>Achievements</a:t>
            </a:r>
            <a:endParaRPr lang="fr-FR" dirty="0" smtClean="0"/>
          </a:p>
          <a:p>
            <a:pPr marL="342900" lvl="0" indent="-342900">
              <a:buFont typeface="+mj-lt"/>
              <a:buAutoNum type="arabicParenR"/>
            </a:pPr>
            <a:r>
              <a:rPr lang="fr-FR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339752" y="0"/>
            <a:ext cx="5856000" cy="6275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err="1" smtClean="0"/>
              <a:t>Introcuction</a:t>
            </a:r>
            <a:r>
              <a:rPr lang="fr-FR" dirty="0" smtClean="0"/>
              <a:t>  1/3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979712" y="627534"/>
            <a:ext cx="6367113" cy="37572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u="sng" dirty="0" err="1" smtClean="0"/>
              <a:t>Growth</a:t>
            </a:r>
            <a:r>
              <a:rPr lang="fr-FR" u="sng" dirty="0" smtClean="0"/>
              <a:t> = </a:t>
            </a:r>
            <a:r>
              <a:rPr lang="fr-FR" u="sng" dirty="0" err="1" smtClean="0"/>
              <a:t>opportunity</a:t>
            </a:r>
            <a:r>
              <a:rPr lang="fr-FR" u="sng" dirty="0" smtClean="0"/>
              <a:t> :</a:t>
            </a:r>
          </a:p>
          <a:p>
            <a:pPr lvl="0">
              <a:spcBef>
                <a:spcPts val="0"/>
              </a:spcBef>
              <a:buNone/>
            </a:pPr>
            <a:endParaRPr lang="fr-FR" dirty="0" smtClean="0"/>
          </a:p>
          <a:p>
            <a:pPr lvl="0">
              <a:spcBef>
                <a:spcPts val="0"/>
              </a:spcBef>
              <a:buNone/>
            </a:pPr>
            <a:endParaRPr lang="fr-FR" dirty="0" smtClean="0"/>
          </a:p>
          <a:p>
            <a:pPr lvl="0">
              <a:spcBef>
                <a:spcPts val="0"/>
              </a:spcBef>
              <a:buNone/>
            </a:pPr>
            <a:endParaRPr lang="fr-FR" dirty="0"/>
          </a:p>
          <a:p>
            <a:pPr lvl="0">
              <a:spcBef>
                <a:spcPts val="0"/>
              </a:spcBef>
              <a:buNone/>
            </a:pPr>
            <a:endParaRPr lang="fr-FR" dirty="0" smtClean="0"/>
          </a:p>
          <a:p>
            <a:pPr lvl="0">
              <a:spcBef>
                <a:spcPts val="0"/>
              </a:spcBef>
              <a:buNone/>
            </a:pPr>
            <a:endParaRPr lang="fr-FR" dirty="0"/>
          </a:p>
          <a:p>
            <a:pPr lvl="0">
              <a:spcBef>
                <a:spcPts val="0"/>
              </a:spcBef>
              <a:buNone/>
            </a:pPr>
            <a:endParaRPr lang="fr-FR" dirty="0" smtClean="0"/>
          </a:p>
          <a:p>
            <a:pPr lvl="0">
              <a:spcBef>
                <a:spcPts val="0"/>
              </a:spcBef>
              <a:buNone/>
            </a:pPr>
            <a:r>
              <a:rPr lang="fr-FR" dirty="0" smtClean="0"/>
              <a:t>Mobile first – Luke </a:t>
            </a:r>
            <a:r>
              <a:rPr lang="fr-FR" dirty="0" err="1" smtClean="0"/>
              <a:t>wroblowski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13284"/>
            <a:ext cx="5304829" cy="298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r>
              <a:rPr lang="fr-FR" dirty="0" err="1" smtClean="0"/>
              <a:t>Growth</a:t>
            </a:r>
            <a:r>
              <a:rPr lang="fr-FR" dirty="0" smtClean="0"/>
              <a:t> = </a:t>
            </a:r>
            <a:r>
              <a:rPr lang="fr-FR" dirty="0" err="1" smtClean="0"/>
              <a:t>opportunity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http://gs.statcounter.com/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419622"/>
            <a:ext cx="4680521" cy="29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3/3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To massive </a:t>
            </a:r>
            <a:r>
              <a:rPr lang="fr-FR" dirty="0" err="1" smtClean="0"/>
              <a:t>growth</a:t>
            </a:r>
            <a:r>
              <a:rPr lang="fr-FR" dirty="0" smtClean="0"/>
              <a:t> of mobile </a:t>
            </a:r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simplicity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mobile </a:t>
            </a:r>
            <a:r>
              <a:rPr lang="fr-FR" dirty="0" err="1" smtClean="0"/>
              <a:t>devices</a:t>
            </a:r>
            <a:r>
              <a:rPr lang="fr-FR" dirty="0" smtClean="0"/>
              <a:t> and the </a:t>
            </a:r>
            <a:r>
              <a:rPr lang="fr-FR" dirty="0" err="1" smtClean="0"/>
              <a:t>portability</a:t>
            </a:r>
            <a:r>
              <a:rPr lang="fr-FR" dirty="0" smtClean="0"/>
              <a:t> </a:t>
            </a:r>
            <a:r>
              <a:rPr lang="fr-FR" dirty="0" err="1" smtClean="0"/>
              <a:t>advantage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huge</a:t>
            </a:r>
            <a:r>
              <a:rPr lang="fr-FR" dirty="0" smtClean="0"/>
              <a:t> to </a:t>
            </a:r>
            <a:r>
              <a:rPr lang="fr-FR" dirty="0" err="1" smtClean="0"/>
              <a:t>reason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veryone</a:t>
            </a:r>
            <a:r>
              <a:rPr lang="fr-FR" dirty="0" smtClean="0"/>
              <a:t> </a:t>
            </a:r>
            <a:r>
              <a:rPr lang="fr-FR" dirty="0" err="1" smtClean="0"/>
              <a:t>thinks</a:t>
            </a:r>
            <a:r>
              <a:rPr lang="fr-FR" dirty="0" smtClean="0"/>
              <a:t> about </a:t>
            </a:r>
            <a:r>
              <a:rPr lang="fr-FR" dirty="0" err="1" smtClean="0"/>
              <a:t>adopting</a:t>
            </a:r>
            <a:r>
              <a:rPr lang="fr-FR" dirty="0" smtClean="0"/>
              <a:t> the solution and building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mobile </a:t>
            </a:r>
            <a:r>
              <a:rPr lang="fr-FR" dirty="0" err="1" smtClean="0"/>
              <a:t>app</a:t>
            </a:r>
            <a:r>
              <a:rPr lang="fr-FR" dirty="0" smtClean="0"/>
              <a:t>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News </a:t>
            </a:r>
            <a:r>
              <a:rPr lang="fr-FR" dirty="0" err="1" smtClean="0"/>
              <a:t>websites</a:t>
            </a:r>
            <a:r>
              <a:rPr lang="fr-FR" dirty="0" smtClean="0"/>
              <a:t> in </a:t>
            </a:r>
            <a:r>
              <a:rPr lang="fr-FR" dirty="0" err="1" smtClean="0"/>
              <a:t>particular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adopt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solution </a:t>
            </a:r>
            <a:r>
              <a:rPr lang="fr-FR" dirty="0" err="1" smtClean="0"/>
              <a:t>beacause</a:t>
            </a:r>
            <a:r>
              <a:rPr lang="fr-FR" dirty="0" smtClean="0"/>
              <a:t> of the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advantages</a:t>
            </a:r>
            <a:r>
              <a:rPr lang="fr-FR" dirty="0" smtClean="0"/>
              <a:t> </a:t>
            </a:r>
            <a:r>
              <a:rPr lang="fr-FR" dirty="0" err="1" smtClean="0"/>
              <a:t>offered</a:t>
            </a:r>
            <a:r>
              <a:rPr lang="fr-FR" dirty="0" smtClean="0"/>
              <a:t> by mobile </a:t>
            </a:r>
            <a:r>
              <a:rPr lang="fr-FR" dirty="0" err="1" smtClean="0"/>
              <a:t>plateforms</a:t>
            </a:r>
            <a:r>
              <a:rPr lang="fr-FR" dirty="0" smtClean="0"/>
              <a:t> (push notification service for </a:t>
            </a:r>
            <a:r>
              <a:rPr lang="fr-FR" dirty="0" err="1" smtClean="0"/>
              <a:t>example</a:t>
            </a:r>
            <a:r>
              <a:rPr lang="fr-FR" dirty="0" smtClean="0"/>
              <a:t> ) ,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Prject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60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err="1" smtClean="0"/>
              <a:t>Summer</a:t>
            </a:r>
            <a:r>
              <a:rPr lang="fr-FR" dirty="0" smtClean="0"/>
              <a:t> </a:t>
            </a:r>
            <a:r>
              <a:rPr lang="fr-FR" dirty="0" err="1" smtClean="0"/>
              <a:t>intership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752" y="51470"/>
            <a:ext cx="5856000" cy="720080"/>
          </a:xfrm>
        </p:spPr>
        <p:txBody>
          <a:bodyPr/>
          <a:lstStyle/>
          <a:p>
            <a:r>
              <a:rPr lang="fr-FR" dirty="0" smtClean="0"/>
              <a:t>Introduction 2/3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39752" y="987574"/>
            <a:ext cx="6007073" cy="33972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1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150</Words>
  <Application>Microsoft Office PowerPoint</Application>
  <PresentationFormat>Affichage à l'écran (16:9)</PresentationFormat>
  <Paragraphs>51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Roboto</vt:lpstr>
      <vt:lpstr>geometric</vt:lpstr>
      <vt:lpstr>Mobile application developement</vt:lpstr>
      <vt:lpstr>Plan </vt:lpstr>
      <vt:lpstr>Introduction</vt:lpstr>
      <vt:lpstr>Introcuction  1/3</vt:lpstr>
      <vt:lpstr>Introduction 2/3</vt:lpstr>
      <vt:lpstr>Introduction 3/3</vt:lpstr>
      <vt:lpstr>Prject context </vt:lpstr>
      <vt:lpstr>Summer intership 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  <vt:lpstr>Introduction 2/3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developement</dc:title>
  <cp:lastModifiedBy>Home</cp:lastModifiedBy>
  <cp:revision>17</cp:revision>
  <dcterms:modified xsi:type="dcterms:W3CDTF">2016-11-16T06:05:00Z</dcterms:modified>
</cp:coreProperties>
</file>