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5" r:id="rId4"/>
    <p:sldId id="260" r:id="rId5"/>
    <p:sldId id="262" r:id="rId6"/>
    <p:sldId id="263" r:id="rId7"/>
    <p:sldId id="264" r:id="rId8"/>
    <p:sldId id="269" r:id="rId9"/>
    <p:sldId id="266" r:id="rId10"/>
    <p:sldId id="267" r:id="rId11"/>
    <p:sldId id="268" r:id="rId12"/>
    <p:sldId id="258" r:id="rId13"/>
    <p:sldId id="259" r:id="rId14"/>
    <p:sldId id="270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1DE4C-C8F4-D0BE-9F84-195B9FD1A8B9}" v="5" dt="2022-12-03T17:44:30.580"/>
    <p1510:client id="{D80BC08B-75A2-46EB-BEB4-1016F335DA92}" v="219" dt="2022-11-29T02:29:4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 ROUAM" userId="S::anas.rouam@emines.um6p.ma::d2b57031-a322-4e90-85be-485468d162cd" providerId="AD" clId="Web-{5AFE6D58-09B9-4B3E-B0A9-AF3B6357382B}"/>
    <pc:docChg chg="addSld modSld sldOrd addMainMaster delMainMaster">
      <pc:chgData name="Anas ROUAM" userId="S::anas.rouam@emines.um6p.ma::d2b57031-a322-4e90-85be-485468d162cd" providerId="AD" clId="Web-{5AFE6D58-09B9-4B3E-B0A9-AF3B6357382B}" dt="2022-11-28T15:55:01.971" v="1263" actId="20577"/>
      <pc:docMkLst>
        <pc:docMk/>
      </pc:docMkLst>
      <pc:sldChg chg="addSp delSp modSp mod setBg modClrScheme delDesignElem chgLayout">
        <pc:chgData name="Anas ROUAM" userId="S::anas.rouam@emines.um6p.ma::d2b57031-a322-4e90-85be-485468d162cd" providerId="AD" clId="Web-{5AFE6D58-09B9-4B3E-B0A9-AF3B6357382B}" dt="2022-11-28T15:28:38.103" v="909"/>
        <pc:sldMkLst>
          <pc:docMk/>
          <pc:sldMk cId="3784089036" sldId="256"/>
        </pc:sldMkLst>
        <pc:spChg chg="mod ord">
          <ac:chgData name="Anas ROUAM" userId="S::anas.rouam@emines.um6p.ma::d2b57031-a322-4e90-85be-485468d162cd" providerId="AD" clId="Web-{5AFE6D58-09B9-4B3E-B0A9-AF3B6357382B}" dt="2022-11-28T15:28:22.743" v="908" actId="20577"/>
          <ac:spMkLst>
            <pc:docMk/>
            <pc:sldMk cId="3784089036" sldId="256"/>
            <ac:spMk id="2" creationId="{00000000-0000-0000-0000-000000000000}"/>
          </ac:spMkLst>
        </pc:spChg>
        <pc:spChg chg="del mod ord">
          <ac:chgData name="Anas ROUAM" userId="S::anas.rouam@emines.um6p.ma::d2b57031-a322-4e90-85be-485468d162cd" providerId="AD" clId="Web-{5AFE6D58-09B9-4B3E-B0A9-AF3B6357382B}" dt="2022-11-28T15:28:38.103" v="909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3784089036" sldId="256"/>
            <ac:spMk id="9" creationId="{665DBBEF-238B-476B-96AB-8AAC3224ECEA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3784089036" sldId="256"/>
            <ac:spMk id="11" creationId="{3FCFB1DE-0B7E-48CC-BA90-B2AB0889F9D6}"/>
          </ac:spMkLst>
        </pc:spChg>
        <pc:picChg chg="add del mod">
          <ac:chgData name="Anas ROUAM" userId="S::anas.rouam@emines.um6p.ma::d2b57031-a322-4e90-85be-485468d162cd" providerId="AD" clId="Web-{5AFE6D58-09B9-4B3E-B0A9-AF3B6357382B}" dt="2022-11-28T14:45:50.293" v="578"/>
          <ac:picMkLst>
            <pc:docMk/>
            <pc:sldMk cId="3784089036" sldId="256"/>
            <ac:picMk id="4" creationId="{8CD019CD-1247-697F-276B-E6657C28D14E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4:49:41.332" v="616"/>
          <ac:picMkLst>
            <pc:docMk/>
            <pc:sldMk cId="3784089036" sldId="256"/>
            <ac:picMk id="5" creationId="{DBE16E96-A6BA-B348-5764-A6826511CFD8}"/>
          </ac:picMkLst>
        </pc:picChg>
        <pc:picChg chg="add del mod ord">
          <ac:chgData name="Anas ROUAM" userId="S::anas.rouam@emines.um6p.ma::d2b57031-a322-4e90-85be-485468d162cd" providerId="AD" clId="Web-{5AFE6D58-09B9-4B3E-B0A9-AF3B6357382B}" dt="2022-11-28T14:52:39.901" v="632"/>
          <ac:picMkLst>
            <pc:docMk/>
            <pc:sldMk cId="3784089036" sldId="256"/>
            <ac:picMk id="22" creationId="{521A4417-3770-DC70-0571-3CD31A6BD050}"/>
          </ac:picMkLst>
        </pc:picChg>
        <pc:picChg chg="add mod ord">
          <ac:chgData name="Anas ROUAM" userId="S::anas.rouam@emines.um6p.ma::d2b57031-a322-4e90-85be-485468d162cd" providerId="AD" clId="Web-{5AFE6D58-09B9-4B3E-B0A9-AF3B6357382B}" dt="2022-11-28T14:53:19.496" v="646" actId="1076"/>
          <ac:picMkLst>
            <pc:docMk/>
            <pc:sldMk cId="3784089036" sldId="256"/>
            <ac:picMk id="23" creationId="{3D70FA3E-DF73-C42F-291E-DF9CF9C06DFF}"/>
          </ac:picMkLst>
        </pc:picChg>
        <pc:inkChg chg="add del">
          <ac:chgData name="Anas ROUAM" userId="S::anas.rouam@emines.um6p.ma::d2b57031-a322-4e90-85be-485468d162cd" providerId="AD" clId="Web-{5AFE6D58-09B9-4B3E-B0A9-AF3B6357382B}" dt="2022-11-28T14:46:50.951" v="587"/>
          <ac:inkMkLst>
            <pc:docMk/>
            <pc:sldMk cId="3784089036" sldId="256"/>
            <ac:inkMk id="6" creationId="{EBB8AE82-6219-9C1A-75B7-F83F89C1DAB3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6:48.795" v="586"/>
          <ac:inkMkLst>
            <pc:docMk/>
            <pc:sldMk cId="3784089036" sldId="256"/>
            <ac:inkMk id="7" creationId="{26DA9F3D-566D-E631-C09C-E99CBFFD382C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6:52.467" v="591"/>
          <ac:inkMkLst>
            <pc:docMk/>
            <pc:sldMk cId="3784089036" sldId="256"/>
            <ac:inkMk id="8" creationId="{E8CDCE39-6578-E850-5434-CACAB361842D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6:52.467" v="590"/>
          <ac:inkMkLst>
            <pc:docMk/>
            <pc:sldMk cId="3784089036" sldId="256"/>
            <ac:inkMk id="10" creationId="{83221490-55BB-EA89-5F36-296257107F43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7:32.203" v="595"/>
          <ac:inkMkLst>
            <pc:docMk/>
            <pc:sldMk cId="3784089036" sldId="256"/>
            <ac:inkMk id="12" creationId="{2E69F72F-2756-5E5F-E720-AFAC3BBD89CE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7:30.221" v="594"/>
          <ac:inkMkLst>
            <pc:docMk/>
            <pc:sldMk cId="3784089036" sldId="256"/>
            <ac:inkMk id="13" creationId="{B8198F21-E3AB-6B07-9364-9F3789AD0AF9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7:45.938" v="597"/>
          <ac:inkMkLst>
            <pc:docMk/>
            <pc:sldMk cId="3784089036" sldId="256"/>
            <ac:inkMk id="14" creationId="{569FBA9E-122D-C2E2-6FB2-D75C144F71BC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7:57.313" v="599"/>
          <ac:inkMkLst>
            <pc:docMk/>
            <pc:sldMk cId="3784089036" sldId="256"/>
            <ac:inkMk id="15" creationId="{BD05C6DF-EF79-B157-F4CA-620D95149D1B}"/>
          </ac:inkMkLst>
        </pc:inkChg>
        <pc:inkChg chg="add mod">
          <ac:chgData name="Anas ROUAM" userId="S::anas.rouam@emines.um6p.ma::d2b57031-a322-4e90-85be-485468d162cd" providerId="AD" clId="Web-{5AFE6D58-09B9-4B3E-B0A9-AF3B6357382B}" dt="2022-11-28T14:50:59.570" v="631" actId="1076"/>
          <ac:inkMkLst>
            <pc:docMk/>
            <pc:sldMk cId="3784089036" sldId="256"/>
            <ac:inkMk id="16" creationId="{BD86E3FC-6972-909A-86D9-DBCFE8305850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8:15.939" v="604"/>
          <ac:inkMkLst>
            <pc:docMk/>
            <pc:sldMk cId="3784089036" sldId="256"/>
            <ac:inkMk id="17" creationId="{AC0D583D-C9B1-826D-0506-FFDE0A04BEDF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8:15.220" v="603"/>
          <ac:inkMkLst>
            <pc:docMk/>
            <pc:sldMk cId="3784089036" sldId="256"/>
            <ac:inkMk id="18" creationId="{C38E1EFB-37B5-49F6-1F82-14991937F116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8:21.080" v="608"/>
          <ac:inkMkLst>
            <pc:docMk/>
            <pc:sldMk cId="3784089036" sldId="256"/>
            <ac:inkMk id="19" creationId="{F76B31EE-C1C7-599F-F03D-A38827795DE9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8:21.080" v="607"/>
          <ac:inkMkLst>
            <pc:docMk/>
            <pc:sldMk cId="3784089036" sldId="256"/>
            <ac:inkMk id="20" creationId="{A7CDE79E-1C27-88A9-33F1-289BC021F227}"/>
          </ac:inkMkLst>
        </pc:inkChg>
        <pc:inkChg chg="add del">
          <ac:chgData name="Anas ROUAM" userId="S::anas.rouam@emines.um6p.ma::d2b57031-a322-4e90-85be-485468d162cd" providerId="AD" clId="Web-{5AFE6D58-09B9-4B3E-B0A9-AF3B6357382B}" dt="2022-11-28T14:48:27.845" v="610"/>
          <ac:inkMkLst>
            <pc:docMk/>
            <pc:sldMk cId="3784089036" sldId="256"/>
            <ac:inkMk id="21" creationId="{6D4457A6-905E-B3F4-1ED2-FE4B6BE6F90F}"/>
          </ac:inkMkLst>
        </pc:inkChg>
      </pc:sldChg>
      <pc:sldChg chg="addSp delSp modSp new mod ord setBg modClrScheme setClrOvrMap delDesignElem chgLayout">
        <pc:chgData name="Anas ROUAM" userId="S::anas.rouam@emines.um6p.ma::d2b57031-a322-4e90-85be-485468d162cd" providerId="AD" clId="Web-{5AFE6D58-09B9-4B3E-B0A9-AF3B6357382B}" dt="2022-11-28T15:43:16.946" v="1002" actId="1076"/>
        <pc:sldMkLst>
          <pc:docMk/>
          <pc:sldMk cId="4230214221" sldId="257"/>
        </pc:sldMkLst>
        <pc:spChg chg="mod ord">
          <ac:chgData name="Anas ROUAM" userId="S::anas.rouam@emines.um6p.ma::d2b57031-a322-4e90-85be-485468d162cd" providerId="AD" clId="Web-{5AFE6D58-09B9-4B3E-B0A9-AF3B6357382B}" dt="2022-11-28T15:43:13.805" v="1001" actId="1076"/>
          <ac:spMkLst>
            <pc:docMk/>
            <pc:sldMk cId="4230214221" sldId="257"/>
            <ac:spMk id="2" creationId="{9A222A86-3144-D645-8BFA-E8F3B5FB8517}"/>
          </ac:spMkLst>
        </pc:spChg>
        <pc:spChg chg="del">
          <ac:chgData name="Anas ROUAM" userId="S::anas.rouam@emines.um6p.ma::d2b57031-a322-4e90-85be-485468d162cd" providerId="AD" clId="Web-{5AFE6D58-09B9-4B3E-B0A9-AF3B6357382B}" dt="2022-11-28T13:18:39.148" v="27"/>
          <ac:spMkLst>
            <pc:docMk/>
            <pc:sldMk cId="4230214221" sldId="257"/>
            <ac:spMk id="3" creationId="{ED96011E-1E1C-651F-12E0-BD1D4E64A2F2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3:23:31.845" v="145" actId="20577"/>
          <ac:spMkLst>
            <pc:docMk/>
            <pc:sldMk cId="4230214221" sldId="257"/>
            <ac:spMk id="5" creationId="{CFEA3FDD-CDC6-023B-279B-94F8C8F68409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3:25:30.740" v="150" actId="20577"/>
          <ac:spMkLst>
            <pc:docMk/>
            <pc:sldMk cId="4230214221" sldId="257"/>
            <ac:spMk id="6" creationId="{1AC6719E-5917-33C5-BAD1-155833ED52FE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3:18:55.539" v="29"/>
          <ac:spMkLst>
            <pc:docMk/>
            <pc:sldMk cId="4230214221" sldId="257"/>
            <ac:spMk id="8" creationId="{22FF95F6-FE5C-9539-ED98-ED70D486DEBC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43:16.946" v="1002" actId="1076"/>
          <ac:spMkLst>
            <pc:docMk/>
            <pc:sldMk cId="4230214221" sldId="257"/>
            <ac:spMk id="9" creationId="{4F84C1D6-6899-AD44-26C3-003923DE028B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3:21:37.904" v="105"/>
          <ac:spMkLst>
            <pc:docMk/>
            <pc:sldMk cId="4230214221" sldId="257"/>
            <ac:spMk id="9" creationId="{E49CC64F-7275-4E33-961B-0C5CDC439875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3:18:55.539" v="29"/>
          <ac:spMkLst>
            <pc:docMk/>
            <pc:sldMk cId="4230214221" sldId="257"/>
            <ac:spMk id="11" creationId="{F13C74B1-5B17-4795-BED0-7140497B445A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3:18:55.539" v="29"/>
          <ac:spMkLst>
            <pc:docMk/>
            <pc:sldMk cId="4230214221" sldId="257"/>
            <ac:spMk id="13" creationId="{D4974D33-8DC5-464E-8C6D-BE58F0669C17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4230214221" sldId="257"/>
            <ac:spMk id="14" creationId="{C5E6CFF1-2F42-4E10-9A97-F116F46F53FE}"/>
          </ac:spMkLst>
        </pc:spChg>
        <pc:picChg chg="add mod ord">
          <ac:chgData name="Anas ROUAM" userId="S::anas.rouam@emines.um6p.ma::d2b57031-a322-4e90-85be-485468d162cd" providerId="AD" clId="Web-{5AFE6D58-09B9-4B3E-B0A9-AF3B6357382B}" dt="2022-11-28T15:43:03.618" v="1000" actId="1076"/>
          <ac:picMkLst>
            <pc:docMk/>
            <pc:sldMk cId="4230214221" sldId="257"/>
            <ac:picMk id="4" creationId="{2F2196F3-186E-CB70-D8EE-612E2595CA8B}"/>
          </ac:picMkLst>
        </pc:picChg>
        <pc:cxnChg chg="add del">
          <ac:chgData name="Anas ROUAM" userId="S::anas.rouam@emines.um6p.ma::d2b57031-a322-4e90-85be-485468d162cd" providerId="AD" clId="Web-{5AFE6D58-09B9-4B3E-B0A9-AF3B6357382B}" dt="2022-11-28T15:41:11.973" v="969"/>
          <ac:cxnSpMkLst>
            <pc:docMk/>
            <pc:sldMk cId="4230214221" sldId="257"/>
            <ac:cxnSpMk id="7" creationId="{9CBFD9AF-6E7E-1EE1-6FCA-58307F3DCF55}"/>
          </ac:cxnSpMkLst>
        </pc:cxnChg>
        <pc:cxnChg chg="add del">
          <ac:chgData name="Anas ROUAM" userId="S::anas.rouam@emines.um6p.ma::d2b57031-a322-4e90-85be-485468d162cd" providerId="AD" clId="Web-{5AFE6D58-09B9-4B3E-B0A9-AF3B6357382B}" dt="2022-11-28T14:59:27.056" v="675"/>
          <ac:cxnSpMkLst>
            <pc:docMk/>
            <pc:sldMk cId="4230214221" sldId="257"/>
            <ac:cxnSpMk id="16" creationId="{67182200-4859-4C8D-BCBB-55B245C28BA3}"/>
          </ac:cxnSpMkLst>
        </pc:cxnChg>
      </pc:sldChg>
      <pc:sldChg chg="modSp new mod modClrScheme chgLayout">
        <pc:chgData name="Anas ROUAM" userId="S::anas.rouam@emines.um6p.ma::d2b57031-a322-4e90-85be-485468d162cd" providerId="AD" clId="Web-{5AFE6D58-09B9-4B3E-B0A9-AF3B6357382B}" dt="2022-11-28T14:59:27.056" v="675"/>
        <pc:sldMkLst>
          <pc:docMk/>
          <pc:sldMk cId="1185880163" sldId="258"/>
        </pc:sldMkLst>
        <pc:spChg chg="mod ord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1185880163" sldId="258"/>
            <ac:spMk id="2" creationId="{55592010-5597-1665-FB92-DF623D989288}"/>
          </ac:spMkLst>
        </pc:spChg>
        <pc:spChg chg="mod ord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1185880163" sldId="258"/>
            <ac:spMk id="3" creationId="{70442932-29A6-410C-F89B-7DD2259A118F}"/>
          </ac:spMkLst>
        </pc:spChg>
      </pc:sldChg>
      <pc:sldChg chg="modSp new mod modClrScheme chgLayout">
        <pc:chgData name="Anas ROUAM" userId="S::anas.rouam@emines.um6p.ma::d2b57031-a322-4e90-85be-485468d162cd" providerId="AD" clId="Web-{5AFE6D58-09B9-4B3E-B0A9-AF3B6357382B}" dt="2022-11-28T14:59:27.056" v="675"/>
        <pc:sldMkLst>
          <pc:docMk/>
          <pc:sldMk cId="1699223716" sldId="259"/>
        </pc:sldMkLst>
        <pc:spChg chg="mod ord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1699223716" sldId="259"/>
            <ac:spMk id="2" creationId="{0F233042-1EE3-7139-2027-44E3191228AE}"/>
          </ac:spMkLst>
        </pc:spChg>
        <pc:spChg chg="mod ord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1699223716" sldId="259"/>
            <ac:spMk id="3" creationId="{0DE24225-0640-7837-12A7-676414CDDD96}"/>
          </ac:spMkLst>
        </pc:spChg>
      </pc:sldChg>
      <pc:sldChg chg="addSp delSp modSp new mod setBg modClrScheme setClrOvrMap delDesignElem chgLayout">
        <pc:chgData name="Anas ROUAM" userId="S::anas.rouam@emines.um6p.ma::d2b57031-a322-4e90-85be-485468d162cd" providerId="AD" clId="Web-{5AFE6D58-09B9-4B3E-B0A9-AF3B6357382B}" dt="2022-11-28T14:59:27.056" v="675"/>
        <pc:sldMkLst>
          <pc:docMk/>
          <pc:sldMk cId="2381718099" sldId="260"/>
        </pc:sldMkLst>
        <pc:spChg chg="mod ord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2381718099" sldId="260"/>
            <ac:spMk id="2" creationId="{7397E74F-98D9-ED7F-900D-E4169E1BB514}"/>
          </ac:spMkLst>
        </pc:spChg>
        <pc:spChg chg="del">
          <ac:chgData name="Anas ROUAM" userId="S::anas.rouam@emines.um6p.ma::d2b57031-a322-4e90-85be-485468d162cd" providerId="AD" clId="Web-{5AFE6D58-09B9-4B3E-B0A9-AF3B6357382B}" dt="2022-11-28T13:42:56.157" v="154"/>
          <ac:spMkLst>
            <pc:docMk/>
            <pc:sldMk cId="2381718099" sldId="260"/>
            <ac:spMk id="3" creationId="{5988AD9D-02F8-4E8F-1A21-9F2C596FE2CE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3:44:39.005" v="169" actId="1076"/>
          <ac:spMkLst>
            <pc:docMk/>
            <pc:sldMk cId="2381718099" sldId="260"/>
            <ac:spMk id="5" creationId="{DB637F48-809B-D6EE-13AF-85E99846CD1E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3:46:04.914" v="210" actId="20577"/>
          <ac:spMkLst>
            <pc:docMk/>
            <pc:sldMk cId="2381718099" sldId="260"/>
            <ac:spMk id="6" creationId="{AB7E8E02-9F73-78FE-05EB-FB214EFF87D1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3:46:16.414" v="212"/>
          <ac:spMkLst>
            <pc:docMk/>
            <pc:sldMk cId="2381718099" sldId="260"/>
            <ac:spMk id="7" creationId="{A4021EDA-8DCA-E8C9-7C82-DC930ECC9D4A}"/>
          </ac:spMkLst>
        </pc:spChg>
        <pc:spChg chg="add mod ord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2381718099" sldId="260"/>
            <ac:spMk id="8" creationId="{1702B388-280E-6C5D-A404-1B2C7F51F6DA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3:46:22.555" v="213"/>
          <ac:spMkLst>
            <pc:docMk/>
            <pc:sldMk cId="2381718099" sldId="260"/>
            <ac:spMk id="9" creationId="{6235BF16-2D37-E0DA-4D49-CABCB2D45C81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3:46:02.430" v="209"/>
          <ac:spMkLst>
            <pc:docMk/>
            <pc:sldMk cId="2381718099" sldId="260"/>
            <ac:spMk id="10" creationId="{ACB51B93-2B0A-BECB-DD67-577713246699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2381718099" sldId="260"/>
            <ac:spMk id="11" creationId="{B0792D4F-247E-46FE-85FC-881DEFA41D94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3:45:58.851" v="208"/>
          <ac:spMkLst>
            <pc:docMk/>
            <pc:sldMk cId="2381718099" sldId="260"/>
            <ac:spMk id="12" creationId="{8C07CF21-E13E-D2AB-CA87-BF634A8A7B8A}"/>
          </ac:spMkLst>
        </pc:spChg>
        <pc:picChg chg="add mod ord">
          <ac:chgData name="Anas ROUAM" userId="S::anas.rouam@emines.um6p.ma::d2b57031-a322-4e90-85be-485468d162cd" providerId="AD" clId="Web-{5AFE6D58-09B9-4B3E-B0A9-AF3B6357382B}" dt="2022-11-28T13:43:04.017" v="156"/>
          <ac:picMkLst>
            <pc:docMk/>
            <pc:sldMk cId="2381718099" sldId="260"/>
            <ac:picMk id="4" creationId="{EC35016C-7764-CD68-04C6-FFB20190CF45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3:57:26.610" v="374" actId="1076"/>
          <ac:picMkLst>
            <pc:docMk/>
            <pc:sldMk cId="2381718099" sldId="260"/>
            <ac:picMk id="14" creationId="{B8261340-D788-1353-02E8-3686E95AB22B}"/>
          </ac:picMkLst>
        </pc:picChg>
        <pc:cxnChg chg="add del">
          <ac:chgData name="Anas ROUAM" userId="S::anas.rouam@emines.um6p.ma::d2b57031-a322-4e90-85be-485468d162cd" providerId="AD" clId="Web-{5AFE6D58-09B9-4B3E-B0A9-AF3B6357382B}" dt="2022-11-28T14:59:27.056" v="675"/>
          <ac:cxnSpMkLst>
            <pc:docMk/>
            <pc:sldMk cId="2381718099" sldId="260"/>
            <ac:cxnSpMk id="13" creationId="{7AD0F4D2-80E7-4A78-82EE-BEAEE4945407}"/>
          </ac:cxnSpMkLst>
        </pc:cxnChg>
      </pc:sldChg>
      <pc:sldChg chg="addSp delSp modSp new mod setBg modClrScheme setClrOvrMap chgLayout">
        <pc:chgData name="Anas ROUAM" userId="S::anas.rouam@emines.um6p.ma::d2b57031-a322-4e90-85be-485468d162cd" providerId="AD" clId="Web-{5AFE6D58-09B9-4B3E-B0A9-AF3B6357382B}" dt="2022-11-28T15:49:03.693" v="1151" actId="20577"/>
        <pc:sldMkLst>
          <pc:docMk/>
          <pc:sldMk cId="2233884369" sldId="261"/>
        </pc:sldMkLst>
        <pc:spChg chg="mod ord">
          <ac:chgData name="Anas ROUAM" userId="S::anas.rouam@emines.um6p.ma::d2b57031-a322-4e90-85be-485468d162cd" providerId="AD" clId="Web-{5AFE6D58-09B9-4B3E-B0A9-AF3B6357382B}" dt="2022-11-28T15:46:33.188" v="1129"/>
          <ac:spMkLst>
            <pc:docMk/>
            <pc:sldMk cId="2233884369" sldId="261"/>
            <ac:spMk id="2" creationId="{1D73EA43-8768-C33B-486F-BBDB3D3F02DC}"/>
          </ac:spMkLst>
        </pc:spChg>
        <pc:spChg chg="del mod ord">
          <ac:chgData name="Anas ROUAM" userId="S::anas.rouam@emines.um6p.ma::d2b57031-a322-4e90-85be-485468d162cd" providerId="AD" clId="Web-{5AFE6D58-09B9-4B3E-B0A9-AF3B6357382B}" dt="2022-11-28T15:48:13.332" v="1141"/>
          <ac:spMkLst>
            <pc:docMk/>
            <pc:sldMk cId="2233884369" sldId="261"/>
            <ac:spMk id="3" creationId="{8A58B83F-D9E7-D509-EF97-369ABB4A88B9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5:46:33.188" v="1128"/>
          <ac:spMkLst>
            <pc:docMk/>
            <pc:sldMk cId="2233884369" sldId="261"/>
            <ac:spMk id="8" creationId="{33CD251C-A887-4D2F-925B-FC097198538B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5:46:33.188" v="1128"/>
          <ac:spMkLst>
            <pc:docMk/>
            <pc:sldMk cId="2233884369" sldId="261"/>
            <ac:spMk id="14" creationId="{662A3FAA-D056-4098-8115-EA61EAF068CF}"/>
          </ac:spMkLst>
        </pc:spChg>
        <pc:spChg chg="add">
          <ac:chgData name="Anas ROUAM" userId="S::anas.rouam@emines.um6p.ma::d2b57031-a322-4e90-85be-485468d162cd" providerId="AD" clId="Web-{5AFE6D58-09B9-4B3E-B0A9-AF3B6357382B}" dt="2022-11-28T15:46:33.188" v="1129"/>
          <ac:spMkLst>
            <pc:docMk/>
            <pc:sldMk cId="2233884369" sldId="261"/>
            <ac:spMk id="16" creationId="{DFF2AC85-FAA0-4844-813F-83C04D7382E2}"/>
          </ac:spMkLst>
        </pc:spChg>
        <pc:spChg chg="add">
          <ac:chgData name="Anas ROUAM" userId="S::anas.rouam@emines.um6p.ma::d2b57031-a322-4e90-85be-485468d162cd" providerId="AD" clId="Web-{5AFE6D58-09B9-4B3E-B0A9-AF3B6357382B}" dt="2022-11-28T15:46:33.188" v="1129"/>
          <ac:spMkLst>
            <pc:docMk/>
            <pc:sldMk cId="2233884369" sldId="261"/>
            <ac:spMk id="17" creationId="{89CC0F1E-BAA2-47B1-8F83-7ECB9FD9E009}"/>
          </ac:spMkLst>
        </pc:spChg>
        <pc:spChg chg="add del mod">
          <ac:chgData name="Anas ROUAM" userId="S::anas.rouam@emines.um6p.ma::d2b57031-a322-4e90-85be-485468d162cd" providerId="AD" clId="Web-{5AFE6D58-09B9-4B3E-B0A9-AF3B6357382B}" dt="2022-11-28T15:48:19.676" v="1142"/>
          <ac:spMkLst>
            <pc:docMk/>
            <pc:sldMk cId="2233884369" sldId="261"/>
            <ac:spMk id="67" creationId="{D19728B4-313F-222C-B5AE-1C8C1DB14976}"/>
          </ac:spMkLst>
        </pc:spChg>
        <pc:grpChg chg="add del">
          <ac:chgData name="Anas ROUAM" userId="S::anas.rouam@emines.um6p.ma::d2b57031-a322-4e90-85be-485468d162cd" providerId="AD" clId="Web-{5AFE6D58-09B9-4B3E-B0A9-AF3B6357382B}" dt="2022-11-28T15:46:33.188" v="1128"/>
          <ac:grpSpMkLst>
            <pc:docMk/>
            <pc:sldMk cId="2233884369" sldId="261"/>
            <ac:grpSpMk id="10" creationId="{2C3846A5-A498-4C9E-B4DC-13532657D717}"/>
          </ac:grpSpMkLst>
        </pc:grpChg>
        <pc:graphicFrameChg chg="add mod modGraphic">
          <ac:chgData name="Anas ROUAM" userId="S::anas.rouam@emines.um6p.ma::d2b57031-a322-4e90-85be-485468d162cd" providerId="AD" clId="Web-{5AFE6D58-09B9-4B3E-B0A9-AF3B6357382B}" dt="2022-11-28T15:49:03.693" v="1151" actId="20577"/>
          <ac:graphicFrameMkLst>
            <pc:docMk/>
            <pc:sldMk cId="2233884369" sldId="261"/>
            <ac:graphicFrameMk id="4" creationId="{7DB4B8F3-8558-E012-CE14-969AB17BBB0A}"/>
          </ac:graphicFrameMkLst>
        </pc:graphicFrameChg>
      </pc:sldChg>
      <pc:sldChg chg="addSp delSp modSp new mod setBg modClrScheme setClrOvrMap delDesignElem chgLayout">
        <pc:chgData name="Anas ROUAM" userId="S::anas.rouam@emines.um6p.ma::d2b57031-a322-4e90-85be-485468d162cd" providerId="AD" clId="Web-{5AFE6D58-09B9-4B3E-B0A9-AF3B6357382B}" dt="2022-11-28T14:59:27.056" v="675"/>
        <pc:sldMkLst>
          <pc:docMk/>
          <pc:sldMk cId="3142295913" sldId="262"/>
        </pc:sldMkLst>
        <pc:spChg chg="mod ord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3142295913" sldId="262"/>
            <ac:spMk id="2" creationId="{3491A04A-9AED-EFBE-01BC-1F51CAADABD0}"/>
          </ac:spMkLst>
        </pc:spChg>
        <pc:spChg chg="del mod">
          <ac:chgData name="Anas ROUAM" userId="S::anas.rouam@emines.um6p.ma::d2b57031-a322-4e90-85be-485468d162cd" providerId="AD" clId="Web-{5AFE6D58-09B9-4B3E-B0A9-AF3B6357382B}" dt="2022-11-28T14:03:52.608" v="390"/>
          <ac:spMkLst>
            <pc:docMk/>
            <pc:sldMk cId="3142295913" sldId="262"/>
            <ac:spMk id="3" creationId="{C3694BD0-8BB7-2D65-800D-1392A0C544EE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4:04:20.718" v="418" actId="1076"/>
          <ac:spMkLst>
            <pc:docMk/>
            <pc:sldMk cId="3142295913" sldId="262"/>
            <ac:spMk id="5" creationId="{16FFCFEF-614D-64BC-82EC-62D193AD0DA4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4:05:30.440" v="440" actId="20577"/>
          <ac:spMkLst>
            <pc:docMk/>
            <pc:sldMk cId="3142295913" sldId="262"/>
            <ac:spMk id="6" creationId="{88529365-2CAA-9A31-E8B7-B20644EDB611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3142295913" sldId="262"/>
            <ac:spMk id="8" creationId="{AD21898E-86C0-4C8A-A76C-DF33E844C87A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4:10:23.903" v="502" actId="1076"/>
          <ac:spMkLst>
            <pc:docMk/>
            <pc:sldMk cId="3142295913" sldId="262"/>
            <ac:spMk id="9" creationId="{3B1A4AA1-FC16-BD11-11A4-8D4ACFB521B3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4:59:27.056" v="675"/>
          <ac:spMkLst>
            <pc:docMk/>
            <pc:sldMk cId="3142295913" sldId="262"/>
            <ac:spMk id="10" creationId="{5C8F04BD-D093-45D0-B54C-50FDB308B4EE}"/>
          </ac:spMkLst>
        </pc:spChg>
        <pc:spChg chg="add">
          <ac:chgData name="Anas ROUAM" userId="S::anas.rouam@emines.um6p.ma::d2b57031-a322-4e90-85be-485468d162cd" providerId="AD" clId="Web-{5AFE6D58-09B9-4B3E-B0A9-AF3B6357382B}" dt="2022-11-28T14:06:12.394" v="455"/>
          <ac:spMkLst>
            <pc:docMk/>
            <pc:sldMk cId="3142295913" sldId="262"/>
            <ac:spMk id="11" creationId="{C7F7BACE-6EA7-9ED3-6CBE-043479D46E28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4:06:28.442" v="461" actId="1076"/>
          <ac:spMkLst>
            <pc:docMk/>
            <pc:sldMk cId="3142295913" sldId="262"/>
            <ac:spMk id="12" creationId="{FB5D9035-2EC3-9E00-872E-DF18880A7988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4:07:11.615" v="494" actId="14100"/>
          <ac:spMkLst>
            <pc:docMk/>
            <pc:sldMk cId="3142295913" sldId="262"/>
            <ac:spMk id="13" creationId="{DF5B30A6-8F4C-809D-2324-EF797B1E9DEE}"/>
          </ac:spMkLst>
        </pc:spChg>
        <pc:spChg chg="add del mod">
          <ac:chgData name="Anas ROUAM" userId="S::anas.rouam@emines.um6p.ma::d2b57031-a322-4e90-85be-485468d162cd" providerId="AD" clId="Web-{5AFE6D58-09B9-4B3E-B0A9-AF3B6357382B}" dt="2022-11-28T14:18:18.279" v="525"/>
          <ac:spMkLst>
            <pc:docMk/>
            <pc:sldMk cId="3142295913" sldId="262"/>
            <ac:spMk id="19" creationId="{A55F3228-1709-2440-BAB9-D4698E4462A1}"/>
          </ac:spMkLst>
        </pc:spChg>
        <pc:picChg chg="add del mod ord">
          <ac:chgData name="Anas ROUAM" userId="S::anas.rouam@emines.um6p.ma::d2b57031-a322-4e90-85be-485468d162cd" providerId="AD" clId="Web-{5AFE6D58-09B9-4B3E-B0A9-AF3B6357382B}" dt="2022-11-28T14:18:09.654" v="524"/>
          <ac:picMkLst>
            <pc:docMk/>
            <pc:sldMk cId="3142295913" sldId="262"/>
            <ac:picMk id="4" creationId="{CD5C42CE-F62A-9685-150E-061DE9A38816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4:08:15.570" v="496"/>
          <ac:picMkLst>
            <pc:docMk/>
            <pc:sldMk cId="3142295913" sldId="262"/>
            <ac:picMk id="7" creationId="{E709FB30-FB90-1EDD-12E7-FF08CA14DC0A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4:19:43.438" v="533"/>
          <ac:picMkLst>
            <pc:docMk/>
            <pc:sldMk cId="3142295913" sldId="262"/>
            <ac:picMk id="14" creationId="{BED11A28-58AC-F7F6-919C-F248243D33CA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4:20:29.518" v="536"/>
          <ac:picMkLst>
            <pc:docMk/>
            <pc:sldMk cId="3142295913" sldId="262"/>
            <ac:picMk id="15" creationId="{8A780AB7-FBAF-DBFE-2C7A-C5BCBB689166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4:21:00.519" v="539"/>
          <ac:picMkLst>
            <pc:docMk/>
            <pc:sldMk cId="3142295913" sldId="262"/>
            <ac:picMk id="16" creationId="{FEA6AF5B-6D64-2634-78C0-02F650D8928B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4:18:19.560" v="526"/>
          <ac:picMkLst>
            <pc:docMk/>
            <pc:sldMk cId="3142295913" sldId="262"/>
            <ac:picMk id="17" creationId="{564026A4-9AE1-52E7-3361-1F4C39865CBD}"/>
          </ac:picMkLst>
        </pc:picChg>
        <pc:picChg chg="add mod ord">
          <ac:chgData name="Anas ROUAM" userId="S::anas.rouam@emines.um6p.ma::d2b57031-a322-4e90-85be-485468d162cd" providerId="AD" clId="Web-{5AFE6D58-09B9-4B3E-B0A9-AF3B6357382B}" dt="2022-11-28T14:59:27.056" v="675"/>
          <ac:picMkLst>
            <pc:docMk/>
            <pc:sldMk cId="3142295913" sldId="262"/>
            <ac:picMk id="20" creationId="{DBF866FD-28D6-CB52-D617-87B3B99EE041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4:19:20.703" v="531"/>
          <ac:picMkLst>
            <pc:docMk/>
            <pc:sldMk cId="3142295913" sldId="262"/>
            <ac:picMk id="21" creationId="{753A4E56-8B53-5245-F026-9FE41C79143E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4:19:46.157" v="534" actId="1076"/>
          <ac:picMkLst>
            <pc:docMk/>
            <pc:sldMk cId="3142295913" sldId="262"/>
            <ac:picMk id="22" creationId="{172D6C3F-C3A4-D98B-4C3D-78F1C386E19F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4:20:29.674" v="537" actId="1076"/>
          <ac:picMkLst>
            <pc:docMk/>
            <pc:sldMk cId="3142295913" sldId="262"/>
            <ac:picMk id="23" creationId="{41C82BEF-F8DB-3685-E5EB-CB5FB4BCAE61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4:21:06.676" v="541" actId="1076"/>
          <ac:picMkLst>
            <pc:docMk/>
            <pc:sldMk cId="3142295913" sldId="262"/>
            <ac:picMk id="24" creationId="{F1C72919-9EC3-8A6D-2446-87AADBF6577A}"/>
          </ac:picMkLst>
        </pc:picChg>
      </pc:sldChg>
      <pc:sldChg chg="addSp delSp modSp new mod setBg modClrScheme setClrOvrMap delDesignElem chgLayout">
        <pc:chgData name="Anas ROUAM" userId="S::anas.rouam@emines.um6p.ma::d2b57031-a322-4e90-85be-485468d162cd" providerId="AD" clId="Web-{5AFE6D58-09B9-4B3E-B0A9-AF3B6357382B}" dt="2022-11-28T15:40:33.050" v="949" actId="14100"/>
        <pc:sldMkLst>
          <pc:docMk/>
          <pc:sldMk cId="1813362610" sldId="263"/>
        </pc:sldMkLst>
        <pc:spChg chg="mod ord">
          <ac:chgData name="Anas ROUAM" userId="S::anas.rouam@emines.um6p.ma::d2b57031-a322-4e90-85be-485468d162cd" providerId="AD" clId="Web-{5AFE6D58-09B9-4B3E-B0A9-AF3B6357382B}" dt="2022-11-28T15:02:52.142" v="704" actId="1076"/>
          <ac:spMkLst>
            <pc:docMk/>
            <pc:sldMk cId="1813362610" sldId="263"/>
            <ac:spMk id="2" creationId="{C2EC747C-4CF2-B693-0047-2F298E3C8067}"/>
          </ac:spMkLst>
        </pc:spChg>
        <pc:spChg chg="del">
          <ac:chgData name="Anas ROUAM" userId="S::anas.rouam@emines.um6p.ma::d2b57031-a322-4e90-85be-485468d162cd" providerId="AD" clId="Web-{5AFE6D58-09B9-4B3E-B0A9-AF3B6357382B}" dt="2022-11-28T14:14:08.864" v="514"/>
          <ac:spMkLst>
            <pc:docMk/>
            <pc:sldMk cId="1813362610" sldId="263"/>
            <ac:spMk id="3" creationId="{1D6E91C7-941F-582C-0856-51E7887128D6}"/>
          </ac:spMkLst>
        </pc:spChg>
        <pc:spChg chg="add del mod">
          <ac:chgData name="Anas ROUAM" userId="S::anas.rouam@emines.um6p.ma::d2b57031-a322-4e90-85be-485468d162cd" providerId="AD" clId="Web-{5AFE6D58-09B9-4B3E-B0A9-AF3B6357382B}" dt="2022-11-28T15:06:39.743" v="706"/>
          <ac:spMkLst>
            <pc:docMk/>
            <pc:sldMk cId="1813362610" sldId="263"/>
            <ac:spMk id="7" creationId="{84969DE2-F02F-4680-644F-907823DF8DA3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18:10.034" v="767" actId="1076"/>
          <ac:spMkLst>
            <pc:docMk/>
            <pc:sldMk cId="1813362610" sldId="263"/>
            <ac:spMk id="11" creationId="{B7382A6D-227F-DBE7-1F3C-B8B8100D65D6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18:06.627" v="766" actId="1076"/>
          <ac:spMkLst>
            <pc:docMk/>
            <pc:sldMk cId="1813362610" sldId="263"/>
            <ac:spMk id="14" creationId="{6A433053-024E-B33D-CBD1-E954C14D625D}"/>
          </ac:spMkLst>
        </pc:spChg>
        <pc:spChg chg="add">
          <ac:chgData name="Anas ROUAM" userId="S::anas.rouam@emines.um6p.ma::d2b57031-a322-4e90-85be-485468d162cd" providerId="AD" clId="Web-{5AFE6D58-09B9-4B3E-B0A9-AF3B6357382B}" dt="2022-11-28T14:59:57.682" v="678"/>
          <ac:spMkLst>
            <pc:docMk/>
            <pc:sldMk cId="1813362610" sldId="263"/>
            <ac:spMk id="15" creationId="{6753252F-4873-4F63-801D-CC719279A7D5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18:25.503" v="770" actId="1076"/>
          <ac:spMkLst>
            <pc:docMk/>
            <pc:sldMk cId="1813362610" sldId="263"/>
            <ac:spMk id="16" creationId="{7BA23A5E-B14A-DFD8-B060-424384AB69F8}"/>
          </ac:spMkLst>
        </pc:spChg>
        <pc:spChg chg="add">
          <ac:chgData name="Anas ROUAM" userId="S::anas.rouam@emines.um6p.ma::d2b57031-a322-4e90-85be-485468d162cd" providerId="AD" clId="Web-{5AFE6D58-09B9-4B3E-B0A9-AF3B6357382B}" dt="2022-11-28T14:59:57.682" v="678"/>
          <ac:spMkLst>
            <pc:docMk/>
            <pc:sldMk cId="1813362610" sldId="263"/>
            <ac:spMk id="17" creationId="{047C8CCB-F95D-4249-92DD-651249D3535A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5:12:01.833" v="742"/>
          <ac:spMkLst>
            <pc:docMk/>
            <pc:sldMk cId="1813362610" sldId="263"/>
            <ac:spMk id="18" creationId="{1E0323AC-1EB5-4491-E5F3-E04934A82E43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18:34.706" v="772" actId="1076"/>
          <ac:spMkLst>
            <pc:docMk/>
            <pc:sldMk cId="1813362610" sldId="263"/>
            <ac:spMk id="19" creationId="{BA20C0A6-8063-657F-0263-1DDAD5D17879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18:30.175" v="771" actId="1076"/>
          <ac:spMkLst>
            <pc:docMk/>
            <pc:sldMk cId="1813362610" sldId="263"/>
            <ac:spMk id="20" creationId="{64BF8385-8E24-F40E-9B7A-96B0F6980417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21:57.338" v="817" actId="1076"/>
          <ac:spMkLst>
            <pc:docMk/>
            <pc:sldMk cId="1813362610" sldId="263"/>
            <ac:spMk id="22" creationId="{1069761E-6DCD-39EC-88ED-623BD3FA8C3E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22:35.887" v="833" actId="1076"/>
          <ac:spMkLst>
            <pc:docMk/>
            <pc:sldMk cId="1813362610" sldId="263"/>
            <ac:spMk id="24" creationId="{36308197-78D7-B2F3-29B4-4720B4AB39D2}"/>
          </ac:spMkLst>
        </pc:spChg>
        <pc:spChg chg="add del mod">
          <ac:chgData name="Anas ROUAM" userId="S::anas.rouam@emines.um6p.ma::d2b57031-a322-4e90-85be-485468d162cd" providerId="AD" clId="Web-{5AFE6D58-09B9-4B3E-B0A9-AF3B6357382B}" dt="2022-11-28T15:27:01.818" v="875"/>
          <ac:spMkLst>
            <pc:docMk/>
            <pc:sldMk cId="1813362610" sldId="263"/>
            <ac:spMk id="34" creationId="{D104C0DE-985B-CBB5-9D0C-235DD6A5806F}"/>
          </ac:spMkLst>
        </pc:spChg>
        <pc:picChg chg="add del mod ord">
          <ac:chgData name="Anas ROUAM" userId="S::anas.rouam@emines.um6p.ma::d2b57031-a322-4e90-85be-485468d162cd" providerId="AD" clId="Web-{5AFE6D58-09B9-4B3E-B0A9-AF3B6357382B}" dt="2022-11-28T15:06:38.197" v="705"/>
          <ac:picMkLst>
            <pc:docMk/>
            <pc:sldMk cId="1813362610" sldId="263"/>
            <ac:picMk id="4" creationId="{4B4ABF5D-996A-56D1-287F-2047D2650E76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5:06:53.197" v="714"/>
          <ac:picMkLst>
            <pc:docMk/>
            <pc:sldMk cId="1813362610" sldId="263"/>
            <ac:picMk id="5" creationId="{BA215A62-F7D9-F206-9B99-ADAC8E535873}"/>
          </ac:picMkLst>
        </pc:picChg>
        <pc:picChg chg="add mod ord">
          <ac:chgData name="Anas ROUAM" userId="S::anas.rouam@emines.um6p.ma::d2b57031-a322-4e90-85be-485468d162cd" providerId="AD" clId="Web-{5AFE6D58-09B9-4B3E-B0A9-AF3B6357382B}" dt="2022-11-28T15:19:12.942" v="774" actId="1076"/>
          <ac:picMkLst>
            <pc:docMk/>
            <pc:sldMk cId="1813362610" sldId="263"/>
            <ac:picMk id="8" creationId="{50652E74-90C0-DF2E-963D-85FA4ED2FBD3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5:19:24.567" v="779" actId="14100"/>
          <ac:picMkLst>
            <pc:docMk/>
            <pc:sldMk cId="1813362610" sldId="263"/>
            <ac:picMk id="9" creationId="{9392DB4D-55CB-4BEF-4A4E-179882AB7B88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5:30:43.623" v="915"/>
          <ac:picMkLst>
            <pc:docMk/>
            <pc:sldMk cId="1813362610" sldId="263"/>
            <ac:picMk id="35" creationId="{2342792A-06A7-560A-70CD-A0E7DFBC525A}"/>
          </ac:picMkLst>
        </pc:picChg>
        <pc:picChg chg="add del mod">
          <ac:chgData name="Anas ROUAM" userId="S::anas.rouam@emines.um6p.ma::d2b57031-a322-4e90-85be-485468d162cd" providerId="AD" clId="Web-{5AFE6D58-09B9-4B3E-B0A9-AF3B6357382B}" dt="2022-11-28T15:31:29.827" v="922"/>
          <ac:picMkLst>
            <pc:docMk/>
            <pc:sldMk cId="1813362610" sldId="263"/>
            <ac:picMk id="37" creationId="{93A8841D-3542-10B3-FB99-78A731C8D8CD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5:32:04.469" v="931" actId="1076"/>
          <ac:picMkLst>
            <pc:docMk/>
            <pc:sldMk cId="1813362610" sldId="263"/>
            <ac:picMk id="38" creationId="{FA4571AC-1923-F4F4-AC63-AC90F58941EF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5:33:13.972" v="937" actId="14100"/>
          <ac:picMkLst>
            <pc:docMk/>
            <pc:sldMk cId="1813362610" sldId="263"/>
            <ac:picMk id="39" creationId="{DF408509-2FFE-9983-9232-B3F3F27068A6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5:40:22.956" v="945" actId="1076"/>
          <ac:picMkLst>
            <pc:docMk/>
            <pc:sldMk cId="1813362610" sldId="263"/>
            <ac:picMk id="40" creationId="{B814767D-4088-69DC-4E58-9029257D1319}"/>
          </ac:picMkLst>
        </pc:picChg>
        <pc:cxnChg chg="add del">
          <ac:chgData name="Anas ROUAM" userId="S::anas.rouam@emines.um6p.ma::d2b57031-a322-4e90-85be-485468d162cd" providerId="AD" clId="Web-{5AFE6D58-09B9-4B3E-B0A9-AF3B6357382B}" dt="2022-11-28T14:59:57.682" v="678"/>
          <ac:cxnSpMkLst>
            <pc:docMk/>
            <pc:sldMk cId="1813362610" sldId="263"/>
            <ac:cxnSpMk id="10" creationId="{29A9ABB9-3FE5-49D5-B8B3-4489C4CE4F53}"/>
          </ac:cxnSpMkLst>
        </pc:cxnChg>
        <pc:cxnChg chg="add del">
          <ac:chgData name="Anas ROUAM" userId="S::anas.rouam@emines.um6p.ma::d2b57031-a322-4e90-85be-485468d162cd" providerId="AD" clId="Web-{5AFE6D58-09B9-4B3E-B0A9-AF3B6357382B}" dt="2022-11-28T15:10:31.064" v="726"/>
          <ac:cxnSpMkLst>
            <pc:docMk/>
            <pc:sldMk cId="1813362610" sldId="263"/>
            <ac:cxnSpMk id="12" creationId="{56D5CC5E-4E68-4B74-CEB2-A32E72EDD6DF}"/>
          </ac:cxnSpMkLst>
        </pc:cxnChg>
        <pc:cxnChg chg="add del mod">
          <ac:chgData name="Anas ROUAM" userId="S::anas.rouam@emines.um6p.ma::d2b57031-a322-4e90-85be-485468d162cd" providerId="AD" clId="Web-{5AFE6D58-09B9-4B3E-B0A9-AF3B6357382B}" dt="2022-11-28T15:11:07.925" v="730"/>
          <ac:cxnSpMkLst>
            <pc:docMk/>
            <pc:sldMk cId="1813362610" sldId="263"/>
            <ac:cxnSpMk id="13" creationId="{0537A44B-80AB-FFE0-5CA4-740C7E68E8E5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1:52.963" v="815"/>
          <ac:cxnSpMkLst>
            <pc:docMk/>
            <pc:sldMk cId="1813362610" sldId="263"/>
            <ac:cxnSpMk id="21" creationId="{87EB6A66-C852-33D1-0626-CE2CDC9C8486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2:12.339" v="820" actId="14100"/>
          <ac:cxnSpMkLst>
            <pc:docMk/>
            <pc:sldMk cId="1813362610" sldId="263"/>
            <ac:cxnSpMk id="23" creationId="{5909ECD3-19E7-4F55-8BAF-F7C8E59F254A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3:01.794" v="838" actId="14100"/>
          <ac:cxnSpMkLst>
            <pc:docMk/>
            <pc:sldMk cId="1813362610" sldId="263"/>
            <ac:cxnSpMk id="25" creationId="{F3759F59-ED37-5A2A-1A24-9F00FE72289D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3:35.920" v="846" actId="14100"/>
          <ac:cxnSpMkLst>
            <pc:docMk/>
            <pc:sldMk cId="1813362610" sldId="263"/>
            <ac:cxnSpMk id="26" creationId="{0B0A6B27-EB6B-22E6-1078-A5F3601DF6C8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3:20.451" v="843" actId="14100"/>
          <ac:cxnSpMkLst>
            <pc:docMk/>
            <pc:sldMk cId="1813362610" sldId="263"/>
            <ac:cxnSpMk id="27" creationId="{C5AEA695-C513-1C68-FC38-B5E06D21678D}"/>
          </ac:cxnSpMkLst>
        </pc:cxnChg>
        <pc:cxnChg chg="add del mod">
          <ac:chgData name="Anas ROUAM" userId="S::anas.rouam@emines.um6p.ma::d2b57031-a322-4e90-85be-485468d162cd" providerId="AD" clId="Web-{5AFE6D58-09B9-4B3E-B0A9-AF3B6357382B}" dt="2022-11-28T15:23:39.264" v="847"/>
          <ac:cxnSpMkLst>
            <pc:docMk/>
            <pc:sldMk cId="1813362610" sldId="263"/>
            <ac:cxnSpMk id="28" creationId="{38D740B8-208D-F76C-3A8E-BE4F2824BF35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3:57.421" v="853" actId="14100"/>
          <ac:cxnSpMkLst>
            <pc:docMk/>
            <pc:sldMk cId="1813362610" sldId="263"/>
            <ac:cxnSpMk id="29" creationId="{EC52C395-FB7C-AAFE-475C-9E18A96EAD7F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4:03.077" v="854" actId="14100"/>
          <ac:cxnSpMkLst>
            <pc:docMk/>
            <pc:sldMk cId="1813362610" sldId="263"/>
            <ac:cxnSpMk id="30" creationId="{79C1D880-EA3B-5E9C-4440-B30A238E287E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4:31" v="862" actId="14100"/>
          <ac:cxnSpMkLst>
            <pc:docMk/>
            <pc:sldMk cId="1813362610" sldId="263"/>
            <ac:cxnSpMk id="31" creationId="{37AEEFB2-B09D-82FD-687C-5822A9178C61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4:21.844" v="860" actId="14100"/>
          <ac:cxnSpMkLst>
            <pc:docMk/>
            <pc:sldMk cId="1813362610" sldId="263"/>
            <ac:cxnSpMk id="32" creationId="{E46D49F6-D7D9-83D6-97C4-210D8AFF8372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26:39.442" v="866" actId="1076"/>
          <ac:cxnSpMkLst>
            <pc:docMk/>
            <pc:sldMk cId="1813362610" sldId="263"/>
            <ac:cxnSpMk id="33" creationId="{2A66549E-0945-2657-7DF5-DDF29BFAC250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30:50.717" v="918" actId="1076"/>
          <ac:cxnSpMkLst>
            <pc:docMk/>
            <pc:sldMk cId="1813362610" sldId="263"/>
            <ac:cxnSpMk id="36" creationId="{EA7A6916-EBEF-A4E9-CBFB-7E3E61CC60EA}"/>
          </ac:cxnSpMkLst>
        </pc:cxnChg>
        <pc:cxnChg chg="add mod">
          <ac:chgData name="Anas ROUAM" userId="S::anas.rouam@emines.um6p.ma::d2b57031-a322-4e90-85be-485468d162cd" providerId="AD" clId="Web-{5AFE6D58-09B9-4B3E-B0A9-AF3B6357382B}" dt="2022-11-28T15:40:33.050" v="949" actId="14100"/>
          <ac:cxnSpMkLst>
            <pc:docMk/>
            <pc:sldMk cId="1813362610" sldId="263"/>
            <ac:cxnSpMk id="41" creationId="{BB8EFFDB-AA0B-A31E-4A3E-509125162982}"/>
          </ac:cxnSpMkLst>
        </pc:cxnChg>
      </pc:sldChg>
      <pc:sldChg chg="addSp delSp modSp new mod setBg modClrScheme chgLayout">
        <pc:chgData name="Anas ROUAM" userId="S::anas.rouam@emines.um6p.ma::d2b57031-a322-4e90-85be-485468d162cd" providerId="AD" clId="Web-{5AFE6D58-09B9-4B3E-B0A9-AF3B6357382B}" dt="2022-11-28T15:02:12.515" v="691"/>
        <pc:sldMkLst>
          <pc:docMk/>
          <pc:sldMk cId="1114083373" sldId="264"/>
        </pc:sldMkLst>
        <pc:spChg chg="mod ord">
          <ac:chgData name="Anas ROUAM" userId="S::anas.rouam@emines.um6p.ma::d2b57031-a322-4e90-85be-485468d162cd" providerId="AD" clId="Web-{5AFE6D58-09B9-4B3E-B0A9-AF3B6357382B}" dt="2022-11-28T15:01:49.733" v="687"/>
          <ac:spMkLst>
            <pc:docMk/>
            <pc:sldMk cId="1114083373" sldId="264"/>
            <ac:spMk id="2" creationId="{14DCF290-F882-D40C-081B-88366696E405}"/>
          </ac:spMkLst>
        </pc:spChg>
        <pc:spChg chg="del">
          <ac:chgData name="Anas ROUAM" userId="S::anas.rouam@emines.um6p.ma::d2b57031-a322-4e90-85be-485468d162cd" providerId="AD" clId="Web-{5AFE6D58-09B9-4B3E-B0A9-AF3B6357382B}" dt="2022-11-28T14:32:24.340" v="566"/>
          <ac:spMkLst>
            <pc:docMk/>
            <pc:sldMk cId="1114083373" sldId="264"/>
            <ac:spMk id="3" creationId="{FE5B1DB8-20DC-10DB-F8E5-69807F9DBAB4}"/>
          </ac:spMkLst>
        </pc:spChg>
        <pc:spChg chg="add del mod">
          <ac:chgData name="Anas ROUAM" userId="S::anas.rouam@emines.um6p.ma::d2b57031-a322-4e90-85be-485468d162cd" providerId="AD" clId="Web-{5AFE6D58-09B9-4B3E-B0A9-AF3B6357382B}" dt="2022-11-28T14:32:48.326" v="570"/>
          <ac:spMkLst>
            <pc:docMk/>
            <pc:sldMk cId="1114083373" sldId="264"/>
            <ac:spMk id="6" creationId="{6B9C8A97-8F0B-0FEC-04D7-9179AC989F81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01:54.233" v="689"/>
          <ac:spMkLst>
            <pc:docMk/>
            <pc:sldMk cId="1114083373" sldId="264"/>
            <ac:spMk id="9" creationId="{2A984B46-7D93-AEB6-50E9-8429600E0984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4:33:17.889" v="574"/>
          <ac:spMkLst>
            <pc:docMk/>
            <pc:sldMk cId="1114083373" sldId="264"/>
            <ac:spMk id="12" creationId="{A4AC5506-6312-4701-8D3C-40187889A947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4:33:25.358" v="576"/>
          <ac:spMkLst>
            <pc:docMk/>
            <pc:sldMk cId="1114083373" sldId="264"/>
            <ac:spMk id="14" creationId="{7F57BEA8-497D-4AA8-8A18-BDCD696B25FE}"/>
          </ac:spMkLst>
        </pc:spChg>
        <pc:picChg chg="add del mod ord">
          <ac:chgData name="Anas ROUAM" userId="S::anas.rouam@emines.um6p.ma::d2b57031-a322-4e90-85be-485468d162cd" providerId="AD" clId="Web-{5AFE6D58-09B9-4B3E-B0A9-AF3B6357382B}" dt="2022-11-28T14:32:30.997" v="569"/>
          <ac:picMkLst>
            <pc:docMk/>
            <pc:sldMk cId="1114083373" sldId="264"/>
            <ac:picMk id="4" creationId="{9FC58E01-5EA0-F224-47C0-C01A46BDB328}"/>
          </ac:picMkLst>
        </pc:picChg>
        <pc:picChg chg="add mod ord">
          <ac:chgData name="Anas ROUAM" userId="S::anas.rouam@emines.um6p.ma::d2b57031-a322-4e90-85be-485468d162cd" providerId="AD" clId="Web-{5AFE6D58-09B9-4B3E-B0A9-AF3B6357382B}" dt="2022-11-28T14:59:27.056" v="675"/>
          <ac:picMkLst>
            <pc:docMk/>
            <pc:sldMk cId="1114083373" sldId="264"/>
            <ac:picMk id="7" creationId="{889DC160-DBE5-DFBC-9A9F-3B0E7E561B54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4:57:22.521" v="670" actId="1076"/>
          <ac:picMkLst>
            <pc:docMk/>
            <pc:sldMk cId="1114083373" sldId="264"/>
            <ac:picMk id="10" creationId="{F8D43613-BF5F-458B-B631-1F9D312E6E48}"/>
          </ac:picMkLst>
        </pc:picChg>
        <pc:picChg chg="add mod">
          <ac:chgData name="Anas ROUAM" userId="S::anas.rouam@emines.um6p.ma::d2b57031-a322-4e90-85be-485468d162cd" providerId="AD" clId="Web-{5AFE6D58-09B9-4B3E-B0A9-AF3B6357382B}" dt="2022-11-28T14:58:55.774" v="673" actId="14100"/>
          <ac:picMkLst>
            <pc:docMk/>
            <pc:sldMk cId="1114083373" sldId="264"/>
            <ac:picMk id="11" creationId="{E5C7772D-0F5D-72CF-CFA6-43FB0E4FE88E}"/>
          </ac:picMkLst>
        </pc:picChg>
        <pc:cxnChg chg="add del">
          <ac:chgData name="Anas ROUAM" userId="S::anas.rouam@emines.um6p.ma::d2b57031-a322-4e90-85be-485468d162cd" providerId="AD" clId="Web-{5AFE6D58-09B9-4B3E-B0A9-AF3B6357382B}" dt="2022-11-28T14:33:25.358" v="576"/>
          <ac:cxnSpMkLst>
            <pc:docMk/>
            <pc:sldMk cId="1114083373" sldId="264"/>
            <ac:cxnSpMk id="15" creationId="{D2E961F1-4A28-4A5F-BBD4-6E400E5E6C75}"/>
          </ac:cxnSpMkLst>
        </pc:cxnChg>
        <pc:cxnChg chg="add del">
          <ac:chgData name="Anas ROUAM" userId="S::anas.rouam@emines.um6p.ma::d2b57031-a322-4e90-85be-485468d162cd" providerId="AD" clId="Web-{5AFE6D58-09B9-4B3E-B0A9-AF3B6357382B}" dt="2022-11-28T14:33:25.358" v="576"/>
          <ac:cxnSpMkLst>
            <pc:docMk/>
            <pc:sldMk cId="1114083373" sldId="264"/>
            <ac:cxnSpMk id="16" creationId="{A82415D3-DDE5-4D63-8CB3-23A5EC581B27}"/>
          </ac:cxnSpMkLst>
        </pc:cxnChg>
        <pc:cxnChg chg="add del">
          <ac:chgData name="Anas ROUAM" userId="S::anas.rouam@emines.um6p.ma::d2b57031-a322-4e90-85be-485468d162cd" providerId="AD" clId="Web-{5AFE6D58-09B9-4B3E-B0A9-AF3B6357382B}" dt="2022-11-28T14:33:25.358" v="576"/>
          <ac:cxnSpMkLst>
            <pc:docMk/>
            <pc:sldMk cId="1114083373" sldId="264"/>
            <ac:cxnSpMk id="18" creationId="{AD7193FB-6AE6-4B3B-8F89-56B55DD63B4D}"/>
          </ac:cxnSpMkLst>
        </pc:cxnChg>
      </pc:sldChg>
      <pc:sldChg chg="addSp delSp modSp new mod setBg setClrOvrMap">
        <pc:chgData name="Anas ROUAM" userId="S::anas.rouam@emines.um6p.ma::d2b57031-a322-4e90-85be-485468d162cd" providerId="AD" clId="Web-{5AFE6D58-09B9-4B3E-B0A9-AF3B6357382B}" dt="2022-11-28T15:55:01.971" v="1263" actId="20577"/>
        <pc:sldMkLst>
          <pc:docMk/>
          <pc:sldMk cId="528439836" sldId="265"/>
        </pc:sldMkLst>
        <pc:spChg chg="mod">
          <ac:chgData name="Anas ROUAM" userId="S::anas.rouam@emines.um6p.ma::d2b57031-a322-4e90-85be-485468d162cd" providerId="AD" clId="Web-{5AFE6D58-09B9-4B3E-B0A9-AF3B6357382B}" dt="2022-11-28T15:53:26.218" v="1172" actId="20577"/>
          <ac:spMkLst>
            <pc:docMk/>
            <pc:sldMk cId="528439836" sldId="265"/>
            <ac:spMk id="2" creationId="{B40699B9-8131-53D9-2C3B-1BC87DFC9F10}"/>
          </ac:spMkLst>
        </pc:spChg>
        <pc:spChg chg="del">
          <ac:chgData name="Anas ROUAM" userId="S::anas.rouam@emines.um6p.ma::d2b57031-a322-4e90-85be-485468d162cd" providerId="AD" clId="Web-{5AFE6D58-09B9-4B3E-B0A9-AF3B6357382B}" dt="2022-11-28T15:52:37.669" v="1153"/>
          <ac:spMkLst>
            <pc:docMk/>
            <pc:sldMk cId="528439836" sldId="265"/>
            <ac:spMk id="3" creationId="{D4F52F1A-C675-18B1-1DFC-6F74FE25E60C}"/>
          </ac:spMkLst>
        </pc:spChg>
        <pc:spChg chg="add del">
          <ac:chgData name="Anas ROUAM" userId="S::anas.rouam@emines.um6p.ma::d2b57031-a322-4e90-85be-485468d162cd" providerId="AD" clId="Web-{5AFE6D58-09B9-4B3E-B0A9-AF3B6357382B}" dt="2022-11-28T15:53:20.218" v="1171"/>
          <ac:spMkLst>
            <pc:docMk/>
            <pc:sldMk cId="528439836" sldId="265"/>
            <ac:spMk id="9" creationId="{E49CC64F-7275-4E33-961B-0C5CDC439875}"/>
          </ac:spMkLst>
        </pc:spChg>
        <pc:spChg chg="add mod">
          <ac:chgData name="Anas ROUAM" userId="S::anas.rouam@emines.um6p.ma::d2b57031-a322-4e90-85be-485468d162cd" providerId="AD" clId="Web-{5AFE6D58-09B9-4B3E-B0A9-AF3B6357382B}" dt="2022-11-28T15:55:01.971" v="1263" actId="20577"/>
          <ac:spMkLst>
            <pc:docMk/>
            <pc:sldMk cId="528439836" sldId="265"/>
            <ac:spMk id="13" creationId="{9424D96C-56C9-8633-2E8D-83048D53FB75}"/>
          </ac:spMkLst>
        </pc:spChg>
        <pc:spChg chg="add">
          <ac:chgData name="Anas ROUAM" userId="S::anas.rouam@emines.um6p.ma::d2b57031-a322-4e90-85be-485468d162cd" providerId="AD" clId="Web-{5AFE6D58-09B9-4B3E-B0A9-AF3B6357382B}" dt="2022-11-28T15:53:20.218" v="1171"/>
          <ac:spMkLst>
            <pc:docMk/>
            <pc:sldMk cId="528439836" sldId="265"/>
            <ac:spMk id="16" creationId="{9B76D444-2756-434F-AE61-96D69830C13E}"/>
          </ac:spMkLst>
        </pc:spChg>
        <pc:spChg chg="add">
          <ac:chgData name="Anas ROUAM" userId="S::anas.rouam@emines.um6p.ma::d2b57031-a322-4e90-85be-485468d162cd" providerId="AD" clId="Web-{5AFE6D58-09B9-4B3E-B0A9-AF3B6357382B}" dt="2022-11-28T15:53:20.218" v="1171"/>
          <ac:spMkLst>
            <pc:docMk/>
            <pc:sldMk cId="528439836" sldId="265"/>
            <ac:spMk id="18" creationId="{29A9EE12-EF77-4DB4-84E4-043DE7235244}"/>
          </ac:spMkLst>
        </pc:spChg>
        <pc:picChg chg="add mod ord">
          <ac:chgData name="Anas ROUAM" userId="S::anas.rouam@emines.um6p.ma::d2b57031-a322-4e90-85be-485468d162cd" providerId="AD" clId="Web-{5AFE6D58-09B9-4B3E-B0A9-AF3B6357382B}" dt="2022-11-28T15:53:20.218" v="1171"/>
          <ac:picMkLst>
            <pc:docMk/>
            <pc:sldMk cId="528439836" sldId="265"/>
            <ac:picMk id="4" creationId="{6EFCADA3-CD7A-63DD-2E8C-7B5A6CCD659B}"/>
          </ac:picMkLst>
        </pc:picChg>
      </pc:sldChg>
      <pc:sldMasterChg chg="add del addSldLayout delSldLayout">
        <pc:chgData name="Anas ROUAM" userId="S::anas.rouam@emines.um6p.ma::d2b57031-a322-4e90-85be-485468d162cd" providerId="AD" clId="Web-{5AFE6D58-09B9-4B3E-B0A9-AF3B6357382B}" dt="2022-11-28T14:59:27.056" v="675"/>
        <pc:sldMasterMkLst>
          <pc:docMk/>
          <pc:sldMasterMk cId="3071127875" sldId="2147483648"/>
        </pc:sldMasterMkLst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Anas ROUAM" userId="S::anas.rouam@emines.um6p.ma::d2b57031-a322-4e90-85be-485468d162cd" providerId="AD" clId="Web-{5AFE6D58-09B9-4B3E-B0A9-AF3B6357382B}" dt="2022-11-28T14:59:27.056" v="675"/>
        <pc:sldMasterMkLst>
          <pc:docMk/>
          <pc:sldMasterMk cId="1463413397" sldId="2147483660"/>
        </pc:sldMasterMkLst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1754974685" sldId="2147483661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3494216748" sldId="2147483662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2592432829" sldId="2147483663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446269739" sldId="2147483664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1279300909" sldId="2147483665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3144305248" sldId="2147483666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3200727629" sldId="2147483667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341176572" sldId="2147483668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3158372090" sldId="2147483669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1359757808" sldId="2147483670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3923109809" sldId="2147483671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1855316845" sldId="2147483672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4038421744" sldId="2147483673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1995002352" sldId="2147483674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1566719143" sldId="2147483675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2331032699" sldId="2147483676"/>
          </pc:sldLayoutMkLst>
        </pc:sldLayoutChg>
        <pc:sldLayoutChg chg="add del mod replId">
          <pc:chgData name="Anas ROUAM" userId="S::anas.rouam@emines.um6p.ma::d2b57031-a322-4e90-85be-485468d162cd" providerId="AD" clId="Web-{5AFE6D58-09B9-4B3E-B0A9-AF3B6357382B}" dt="2022-11-28T14:59:27.056" v="675"/>
          <pc:sldLayoutMkLst>
            <pc:docMk/>
            <pc:sldMasterMk cId="1463413397" sldId="2147483660"/>
            <pc:sldLayoutMk cId="1736670785" sldId="2147483677"/>
          </pc:sldLayoutMkLst>
        </pc:sldLayoutChg>
      </pc:sldMasterChg>
    </pc:docChg>
  </pc:docChgLst>
  <pc:docChgLst>
    <pc:chgData name="Anas ROUAM" userId="S::anas.rouam@emines.um6p.ma::d2b57031-a322-4e90-85be-485468d162cd" providerId="AD" clId="Web-{0AE17BC0-A37F-A995-1B53-E91D38232EB4}"/>
    <pc:docChg chg="modSld">
      <pc:chgData name="Anas ROUAM" userId="S::anas.rouam@emines.um6p.ma::d2b57031-a322-4e90-85be-485468d162cd" providerId="AD" clId="Web-{0AE17BC0-A37F-A995-1B53-E91D38232EB4}" dt="2022-11-29T08:19:45.700" v="12"/>
      <pc:docMkLst>
        <pc:docMk/>
      </pc:docMkLst>
      <pc:sldChg chg="modSp">
        <pc:chgData name="Anas ROUAM" userId="S::anas.rouam@emines.um6p.ma::d2b57031-a322-4e90-85be-485468d162cd" providerId="AD" clId="Web-{0AE17BC0-A37F-A995-1B53-E91D38232EB4}" dt="2022-11-29T07:15:30.645" v="8" actId="1076"/>
        <pc:sldMkLst>
          <pc:docMk/>
          <pc:sldMk cId="1185880163" sldId="258"/>
        </pc:sldMkLst>
        <pc:spChg chg="mod">
          <ac:chgData name="Anas ROUAM" userId="S::anas.rouam@emines.um6p.ma::d2b57031-a322-4e90-85be-485468d162cd" providerId="AD" clId="Web-{0AE17BC0-A37F-A995-1B53-E91D38232EB4}" dt="2022-11-29T07:14:39.566" v="0" actId="1076"/>
          <ac:spMkLst>
            <pc:docMk/>
            <pc:sldMk cId="1185880163" sldId="258"/>
            <ac:spMk id="7" creationId="{5854EDD3-0554-E7CA-0718-087991A0D22F}"/>
          </ac:spMkLst>
        </pc:spChg>
        <pc:spChg chg="mod">
          <ac:chgData name="Anas ROUAM" userId="S::anas.rouam@emines.um6p.ma::d2b57031-a322-4e90-85be-485468d162cd" providerId="AD" clId="Web-{0AE17BC0-A37F-A995-1B53-E91D38232EB4}" dt="2022-11-29T07:15:30.645" v="8" actId="1076"/>
          <ac:spMkLst>
            <pc:docMk/>
            <pc:sldMk cId="1185880163" sldId="258"/>
            <ac:spMk id="10" creationId="{3EE848C7-FCCC-C344-8771-89D2ABD15454}"/>
          </ac:spMkLst>
        </pc:spChg>
        <pc:spChg chg="mod">
          <ac:chgData name="Anas ROUAM" userId="S::anas.rouam@emines.um6p.ma::d2b57031-a322-4e90-85be-485468d162cd" providerId="AD" clId="Web-{0AE17BC0-A37F-A995-1B53-E91D38232EB4}" dt="2022-11-29T07:15:15.395" v="5" actId="1076"/>
          <ac:spMkLst>
            <pc:docMk/>
            <pc:sldMk cId="1185880163" sldId="258"/>
            <ac:spMk id="18" creationId="{AC1AADEC-5A3A-A03C-456E-0BFE87F82543}"/>
          </ac:spMkLst>
        </pc:spChg>
        <pc:cxnChg chg="mod">
          <ac:chgData name="Anas ROUAM" userId="S::anas.rouam@emines.um6p.ma::d2b57031-a322-4e90-85be-485468d162cd" providerId="AD" clId="Web-{0AE17BC0-A37F-A995-1B53-E91D38232EB4}" dt="2022-11-29T07:15:25.223" v="7" actId="1076"/>
          <ac:cxnSpMkLst>
            <pc:docMk/>
            <pc:sldMk cId="1185880163" sldId="258"/>
            <ac:cxnSpMk id="8" creationId="{8E5476B9-74E6-E91C-F216-255026E25A4E}"/>
          </ac:cxnSpMkLst>
        </pc:cxnChg>
        <pc:cxnChg chg="mod">
          <ac:chgData name="Anas ROUAM" userId="S::anas.rouam@emines.um6p.ma::d2b57031-a322-4e90-85be-485468d162cd" providerId="AD" clId="Web-{0AE17BC0-A37F-A995-1B53-E91D38232EB4}" dt="2022-11-29T07:15:04.098" v="4" actId="1076"/>
          <ac:cxnSpMkLst>
            <pc:docMk/>
            <pc:sldMk cId="1185880163" sldId="258"/>
            <ac:cxnSpMk id="13" creationId="{30D7E6DE-E81B-5BC3-CE55-25B949EF0814}"/>
          </ac:cxnSpMkLst>
        </pc:cxnChg>
      </pc:sldChg>
      <pc:sldChg chg="addSp modSp">
        <pc:chgData name="Anas ROUAM" userId="S::anas.rouam@emines.um6p.ma::d2b57031-a322-4e90-85be-485468d162cd" providerId="AD" clId="Web-{0AE17BC0-A37F-A995-1B53-E91D38232EB4}" dt="2022-11-29T08:19:45.700" v="12"/>
        <pc:sldMkLst>
          <pc:docMk/>
          <pc:sldMk cId="2233884369" sldId="261"/>
        </pc:sldMkLst>
        <pc:spChg chg="add mod">
          <ac:chgData name="Anas ROUAM" userId="S::anas.rouam@emines.um6p.ma::d2b57031-a322-4e90-85be-485468d162cd" providerId="AD" clId="Web-{0AE17BC0-A37F-A995-1B53-E91D38232EB4}" dt="2022-11-29T08:19:45.700" v="12"/>
          <ac:spMkLst>
            <pc:docMk/>
            <pc:sldMk cId="2233884369" sldId="261"/>
            <ac:spMk id="10" creationId="{A23E55D0-B775-4EB0-7356-B562F5C1F1D5}"/>
          </ac:spMkLst>
        </pc:spChg>
      </pc:sldChg>
      <pc:sldChg chg="addSp modSp">
        <pc:chgData name="Anas ROUAM" userId="S::anas.rouam@emines.um6p.ma::d2b57031-a322-4e90-85be-485468d162cd" providerId="AD" clId="Web-{0AE17BC0-A37F-A995-1B53-E91D38232EB4}" dt="2022-11-29T08:19:35.746" v="11"/>
        <pc:sldMkLst>
          <pc:docMk/>
          <pc:sldMk cId="528439836" sldId="265"/>
        </pc:sldMkLst>
        <pc:spChg chg="add mod">
          <ac:chgData name="Anas ROUAM" userId="S::anas.rouam@emines.um6p.ma::d2b57031-a322-4e90-85be-485468d162cd" providerId="AD" clId="Web-{0AE17BC0-A37F-A995-1B53-E91D38232EB4}" dt="2022-11-29T08:19:35.746" v="11"/>
          <ac:spMkLst>
            <pc:docMk/>
            <pc:sldMk cId="528439836" sldId="265"/>
            <ac:spMk id="3" creationId="{51A52044-F324-B467-070D-C23C5C2D4D4B}"/>
          </ac:spMkLst>
        </pc:spChg>
      </pc:sldChg>
      <pc:sldChg chg="modSp">
        <pc:chgData name="Anas ROUAM" userId="S::anas.rouam@emines.um6p.ma::d2b57031-a322-4e90-85be-485468d162cd" providerId="AD" clId="Web-{0AE17BC0-A37F-A995-1B53-E91D38232EB4}" dt="2022-11-29T07:16:00.037" v="10" actId="20577"/>
        <pc:sldMkLst>
          <pc:docMk/>
          <pc:sldMk cId="200135967" sldId="271"/>
        </pc:sldMkLst>
        <pc:spChg chg="mod">
          <ac:chgData name="Anas ROUAM" userId="S::anas.rouam@emines.um6p.ma::d2b57031-a322-4e90-85be-485468d162cd" providerId="AD" clId="Web-{0AE17BC0-A37F-A995-1B53-E91D38232EB4}" dt="2022-11-29T07:16:00.037" v="10" actId="20577"/>
          <ac:spMkLst>
            <pc:docMk/>
            <pc:sldMk cId="200135967" sldId="271"/>
            <ac:spMk id="2" creationId="{B00B7431-43AE-1108-96B9-513CB67BDF84}"/>
          </ac:spMkLst>
        </pc:spChg>
      </pc:sldChg>
    </pc:docChg>
  </pc:docChgLst>
  <pc:docChgLst>
    <pc:chgData name="Ahmed Taha LAMRANI" userId="c8ab6e03-1520-4ab7-8893-b0adc02db08f" providerId="ADAL" clId="{D80BC08B-75A2-46EB-BEB4-1016F335DA92}"/>
    <pc:docChg chg="undo custSel addSld modSld sldOrd">
      <pc:chgData name="Ahmed Taha LAMRANI" userId="c8ab6e03-1520-4ab7-8893-b0adc02db08f" providerId="ADAL" clId="{D80BC08B-75A2-46EB-BEB4-1016F335DA92}" dt="2022-12-04T11:46:56.227" v="473"/>
      <pc:docMkLst>
        <pc:docMk/>
      </pc:docMkLst>
      <pc:sldChg chg="addSp delSp mod">
        <pc:chgData name="Ahmed Taha LAMRANI" userId="c8ab6e03-1520-4ab7-8893-b0adc02db08f" providerId="ADAL" clId="{D80BC08B-75A2-46EB-BEB4-1016F335DA92}" dt="2022-11-29T00:51:35.934" v="54" actId="21"/>
        <pc:sldMkLst>
          <pc:docMk/>
          <pc:sldMk cId="1185880163" sldId="258"/>
        </pc:sldMkLst>
        <pc:spChg chg="add del">
          <ac:chgData name="Ahmed Taha LAMRANI" userId="c8ab6e03-1520-4ab7-8893-b0adc02db08f" providerId="ADAL" clId="{D80BC08B-75A2-46EB-BEB4-1016F335DA92}" dt="2022-11-29T00:51:35.934" v="54" actId="21"/>
          <ac:spMkLst>
            <pc:docMk/>
            <pc:sldMk cId="1185880163" sldId="258"/>
            <ac:spMk id="6" creationId="{272CABE8-6A3A-2BD6-1E9E-CD0A851A28FC}"/>
          </ac:spMkLst>
        </pc:spChg>
        <pc:spChg chg="add del">
          <ac:chgData name="Ahmed Taha LAMRANI" userId="c8ab6e03-1520-4ab7-8893-b0adc02db08f" providerId="ADAL" clId="{D80BC08B-75A2-46EB-BEB4-1016F335DA92}" dt="2022-11-29T00:51:35.934" v="54" actId="21"/>
          <ac:spMkLst>
            <pc:docMk/>
            <pc:sldMk cId="1185880163" sldId="258"/>
            <ac:spMk id="7" creationId="{5854EDD3-0554-E7CA-0718-087991A0D22F}"/>
          </ac:spMkLst>
        </pc:spChg>
        <pc:spChg chg="add del">
          <ac:chgData name="Ahmed Taha LAMRANI" userId="c8ab6e03-1520-4ab7-8893-b0adc02db08f" providerId="ADAL" clId="{D80BC08B-75A2-46EB-BEB4-1016F335DA92}" dt="2022-11-29T00:51:35.934" v="54" actId="21"/>
          <ac:spMkLst>
            <pc:docMk/>
            <pc:sldMk cId="1185880163" sldId="258"/>
            <ac:spMk id="10" creationId="{3EE848C7-FCCC-C344-8771-89D2ABD15454}"/>
          </ac:spMkLst>
        </pc:spChg>
        <pc:spChg chg="add del">
          <ac:chgData name="Ahmed Taha LAMRANI" userId="c8ab6e03-1520-4ab7-8893-b0adc02db08f" providerId="ADAL" clId="{D80BC08B-75A2-46EB-BEB4-1016F335DA92}" dt="2022-11-29T00:51:35.934" v="54" actId="21"/>
          <ac:spMkLst>
            <pc:docMk/>
            <pc:sldMk cId="1185880163" sldId="258"/>
            <ac:spMk id="16" creationId="{8C137B79-D671-E016-B6D0-69C3F73E510A}"/>
          </ac:spMkLst>
        </pc:spChg>
        <pc:spChg chg="add del">
          <ac:chgData name="Ahmed Taha LAMRANI" userId="c8ab6e03-1520-4ab7-8893-b0adc02db08f" providerId="ADAL" clId="{D80BC08B-75A2-46EB-BEB4-1016F335DA92}" dt="2022-11-29T00:51:35.934" v="54" actId="21"/>
          <ac:spMkLst>
            <pc:docMk/>
            <pc:sldMk cId="1185880163" sldId="258"/>
            <ac:spMk id="17" creationId="{CE62EE86-7EBD-F699-9762-419190ED3E51}"/>
          </ac:spMkLst>
        </pc:spChg>
        <pc:spChg chg="add del">
          <ac:chgData name="Ahmed Taha LAMRANI" userId="c8ab6e03-1520-4ab7-8893-b0adc02db08f" providerId="ADAL" clId="{D80BC08B-75A2-46EB-BEB4-1016F335DA92}" dt="2022-11-29T00:51:35.934" v="54" actId="21"/>
          <ac:spMkLst>
            <pc:docMk/>
            <pc:sldMk cId="1185880163" sldId="258"/>
            <ac:spMk id="18" creationId="{AC1AADEC-5A3A-A03C-456E-0BFE87F82543}"/>
          </ac:spMkLst>
        </pc:spChg>
        <pc:spChg chg="add del">
          <ac:chgData name="Ahmed Taha LAMRANI" userId="c8ab6e03-1520-4ab7-8893-b0adc02db08f" providerId="ADAL" clId="{D80BC08B-75A2-46EB-BEB4-1016F335DA92}" dt="2022-11-29T00:51:35.934" v="54" actId="21"/>
          <ac:spMkLst>
            <pc:docMk/>
            <pc:sldMk cId="1185880163" sldId="258"/>
            <ac:spMk id="19" creationId="{A6B660E2-3535-1AF8-1DB9-4CD15C9D4D7D}"/>
          </ac:spMkLst>
        </pc:spChg>
        <pc:spChg chg="add del">
          <ac:chgData name="Ahmed Taha LAMRANI" userId="c8ab6e03-1520-4ab7-8893-b0adc02db08f" providerId="ADAL" clId="{D80BC08B-75A2-46EB-BEB4-1016F335DA92}" dt="2022-11-29T00:51:35.934" v="54" actId="21"/>
          <ac:spMkLst>
            <pc:docMk/>
            <pc:sldMk cId="1185880163" sldId="258"/>
            <ac:spMk id="22" creationId="{1ADCB30D-18E5-304C-73F3-4FF00AC1D3A1}"/>
          </ac:spMkLst>
        </pc:spChg>
        <pc:spChg chg="add del">
          <ac:chgData name="Ahmed Taha LAMRANI" userId="c8ab6e03-1520-4ab7-8893-b0adc02db08f" providerId="ADAL" clId="{D80BC08B-75A2-46EB-BEB4-1016F335DA92}" dt="2022-11-29T00:51:35.934" v="54" actId="21"/>
          <ac:spMkLst>
            <pc:docMk/>
            <pc:sldMk cId="1185880163" sldId="258"/>
            <ac:spMk id="23" creationId="{FCDE6875-0016-256D-A610-F1A5FDE376F3}"/>
          </ac:spMkLst>
        </pc:spChg>
        <pc:cxnChg chg="add del">
          <ac:chgData name="Ahmed Taha LAMRANI" userId="c8ab6e03-1520-4ab7-8893-b0adc02db08f" providerId="ADAL" clId="{D80BC08B-75A2-46EB-BEB4-1016F335DA92}" dt="2022-11-29T00:51:35.934" v="54" actId="21"/>
          <ac:cxnSpMkLst>
            <pc:docMk/>
            <pc:sldMk cId="1185880163" sldId="258"/>
            <ac:cxnSpMk id="8" creationId="{8E5476B9-74E6-E91C-F216-255026E25A4E}"/>
          </ac:cxnSpMkLst>
        </pc:cxnChg>
        <pc:cxnChg chg="add del">
          <ac:chgData name="Ahmed Taha LAMRANI" userId="c8ab6e03-1520-4ab7-8893-b0adc02db08f" providerId="ADAL" clId="{D80BC08B-75A2-46EB-BEB4-1016F335DA92}" dt="2022-11-29T00:51:35.934" v="54" actId="21"/>
          <ac:cxnSpMkLst>
            <pc:docMk/>
            <pc:sldMk cId="1185880163" sldId="258"/>
            <ac:cxnSpMk id="12" creationId="{7B785D2E-5211-5F9D-557A-19293CD85781}"/>
          </ac:cxnSpMkLst>
        </pc:cxnChg>
        <pc:cxnChg chg="add del">
          <ac:chgData name="Ahmed Taha LAMRANI" userId="c8ab6e03-1520-4ab7-8893-b0adc02db08f" providerId="ADAL" clId="{D80BC08B-75A2-46EB-BEB4-1016F335DA92}" dt="2022-11-29T00:51:35.934" v="54" actId="21"/>
          <ac:cxnSpMkLst>
            <pc:docMk/>
            <pc:sldMk cId="1185880163" sldId="258"/>
            <ac:cxnSpMk id="13" creationId="{30D7E6DE-E81B-5BC3-CE55-25B949EF0814}"/>
          </ac:cxnSpMkLst>
        </pc:cxnChg>
        <pc:cxnChg chg="add del">
          <ac:chgData name="Ahmed Taha LAMRANI" userId="c8ab6e03-1520-4ab7-8893-b0adc02db08f" providerId="ADAL" clId="{D80BC08B-75A2-46EB-BEB4-1016F335DA92}" dt="2022-11-29T00:51:35.934" v="54" actId="21"/>
          <ac:cxnSpMkLst>
            <pc:docMk/>
            <pc:sldMk cId="1185880163" sldId="258"/>
            <ac:cxnSpMk id="14" creationId="{B69CBC90-68F5-CBE4-42F6-BFCBA575ED18}"/>
          </ac:cxnSpMkLst>
        </pc:cxnChg>
        <pc:cxnChg chg="add del">
          <ac:chgData name="Ahmed Taha LAMRANI" userId="c8ab6e03-1520-4ab7-8893-b0adc02db08f" providerId="ADAL" clId="{D80BC08B-75A2-46EB-BEB4-1016F335DA92}" dt="2022-11-29T00:51:35.934" v="54" actId="21"/>
          <ac:cxnSpMkLst>
            <pc:docMk/>
            <pc:sldMk cId="1185880163" sldId="258"/>
            <ac:cxnSpMk id="15" creationId="{D6D60BC2-AF7B-F79F-0770-94D5348EC44E}"/>
          </ac:cxnSpMkLst>
        </pc:cxnChg>
        <pc:cxnChg chg="add del">
          <ac:chgData name="Ahmed Taha LAMRANI" userId="c8ab6e03-1520-4ab7-8893-b0adc02db08f" providerId="ADAL" clId="{D80BC08B-75A2-46EB-BEB4-1016F335DA92}" dt="2022-11-29T00:51:35.934" v="54" actId="21"/>
          <ac:cxnSpMkLst>
            <pc:docMk/>
            <pc:sldMk cId="1185880163" sldId="258"/>
            <ac:cxnSpMk id="20" creationId="{1BC95EA3-519D-6B9D-91C2-D19C46F29558}"/>
          </ac:cxnSpMkLst>
        </pc:cxnChg>
        <pc:cxnChg chg="add del">
          <ac:chgData name="Ahmed Taha LAMRANI" userId="c8ab6e03-1520-4ab7-8893-b0adc02db08f" providerId="ADAL" clId="{D80BC08B-75A2-46EB-BEB4-1016F335DA92}" dt="2022-11-29T00:51:35.934" v="54" actId="21"/>
          <ac:cxnSpMkLst>
            <pc:docMk/>
            <pc:sldMk cId="1185880163" sldId="258"/>
            <ac:cxnSpMk id="21" creationId="{040046A1-7892-7EA9-CE4F-4A2C1E70859D}"/>
          </ac:cxnSpMkLst>
        </pc:cxnChg>
      </pc:sldChg>
      <pc:sldChg chg="addSp delSp modSp mod">
        <pc:chgData name="Ahmed Taha LAMRANI" userId="c8ab6e03-1520-4ab7-8893-b0adc02db08f" providerId="ADAL" clId="{D80BC08B-75A2-46EB-BEB4-1016F335DA92}" dt="2022-11-29T01:51:00.687" v="340" actId="1076"/>
        <pc:sldMkLst>
          <pc:docMk/>
          <pc:sldMk cId="1699223716" sldId="259"/>
        </pc:sldMkLst>
        <pc:spChg chg="mod">
          <ac:chgData name="Ahmed Taha LAMRANI" userId="c8ab6e03-1520-4ab7-8893-b0adc02db08f" providerId="ADAL" clId="{D80BC08B-75A2-46EB-BEB4-1016F335DA92}" dt="2022-11-29T00:51:54.931" v="88" actId="20577"/>
          <ac:spMkLst>
            <pc:docMk/>
            <pc:sldMk cId="1699223716" sldId="259"/>
            <ac:spMk id="2" creationId="{0F233042-1EE3-7139-2027-44E3191228AE}"/>
          </ac:spMkLst>
        </pc:spChg>
        <pc:spChg chg="add del">
          <ac:chgData name="Ahmed Taha LAMRANI" userId="c8ab6e03-1520-4ab7-8893-b0adc02db08f" providerId="ADAL" clId="{D80BC08B-75A2-46EB-BEB4-1016F335DA92}" dt="2022-11-29T00:53:36.102" v="89" actId="931"/>
          <ac:spMkLst>
            <pc:docMk/>
            <pc:sldMk cId="1699223716" sldId="259"/>
            <ac:spMk id="3" creationId="{0DE24225-0640-7837-12A7-676414CDDD96}"/>
          </ac:spMkLst>
        </pc:spChg>
        <pc:spChg chg="add del mod">
          <ac:chgData name="Ahmed Taha LAMRANI" userId="c8ab6e03-1520-4ab7-8893-b0adc02db08f" providerId="ADAL" clId="{D80BC08B-75A2-46EB-BEB4-1016F335DA92}" dt="2022-11-29T00:51:35.728" v="53"/>
          <ac:spMkLst>
            <pc:docMk/>
            <pc:sldMk cId="1699223716" sldId="259"/>
            <ac:spMk id="4" creationId="{E0445D6D-5DAB-9BD5-C59B-DA6BBC80B62A}"/>
          </ac:spMkLst>
        </pc:spChg>
        <pc:spChg chg="add del mod">
          <ac:chgData name="Ahmed Taha LAMRANI" userId="c8ab6e03-1520-4ab7-8893-b0adc02db08f" providerId="ADAL" clId="{D80BC08B-75A2-46EB-BEB4-1016F335DA92}" dt="2022-11-29T00:51:35.728" v="53"/>
          <ac:spMkLst>
            <pc:docMk/>
            <pc:sldMk cId="1699223716" sldId="259"/>
            <ac:spMk id="5" creationId="{C9761AC8-E4E8-9BCD-0D94-74E032CA788A}"/>
          </ac:spMkLst>
        </pc:spChg>
        <pc:spChg chg="add del mod">
          <ac:chgData name="Ahmed Taha LAMRANI" userId="c8ab6e03-1520-4ab7-8893-b0adc02db08f" providerId="ADAL" clId="{D80BC08B-75A2-46EB-BEB4-1016F335DA92}" dt="2022-11-29T00:51:35.728" v="53"/>
          <ac:spMkLst>
            <pc:docMk/>
            <pc:sldMk cId="1699223716" sldId="259"/>
            <ac:spMk id="7" creationId="{0A77DE8B-F521-B042-8E98-5C6DFD7106BC}"/>
          </ac:spMkLst>
        </pc:spChg>
        <pc:spChg chg="add del mod">
          <ac:chgData name="Ahmed Taha LAMRANI" userId="c8ab6e03-1520-4ab7-8893-b0adc02db08f" providerId="ADAL" clId="{D80BC08B-75A2-46EB-BEB4-1016F335DA92}" dt="2022-11-29T00:51:35.728" v="53"/>
          <ac:spMkLst>
            <pc:docMk/>
            <pc:sldMk cId="1699223716" sldId="259"/>
            <ac:spMk id="12" creationId="{C83069E0-32DE-87C2-327F-7A78E2B48BD5}"/>
          </ac:spMkLst>
        </pc:spChg>
        <pc:spChg chg="add del mod">
          <ac:chgData name="Ahmed Taha LAMRANI" userId="c8ab6e03-1520-4ab7-8893-b0adc02db08f" providerId="ADAL" clId="{D80BC08B-75A2-46EB-BEB4-1016F335DA92}" dt="2022-11-29T00:51:35.728" v="53"/>
          <ac:spMkLst>
            <pc:docMk/>
            <pc:sldMk cId="1699223716" sldId="259"/>
            <ac:spMk id="13" creationId="{9EFCABF7-A81B-EF1C-9B81-C9B3A346389B}"/>
          </ac:spMkLst>
        </pc:spChg>
        <pc:spChg chg="add del mod">
          <ac:chgData name="Ahmed Taha LAMRANI" userId="c8ab6e03-1520-4ab7-8893-b0adc02db08f" providerId="ADAL" clId="{D80BC08B-75A2-46EB-BEB4-1016F335DA92}" dt="2022-11-29T00:51:35.728" v="53"/>
          <ac:spMkLst>
            <pc:docMk/>
            <pc:sldMk cId="1699223716" sldId="259"/>
            <ac:spMk id="14" creationId="{A1991A45-98EF-2EF1-C5E6-166736E7E688}"/>
          </ac:spMkLst>
        </pc:spChg>
        <pc:spChg chg="add del mod">
          <ac:chgData name="Ahmed Taha LAMRANI" userId="c8ab6e03-1520-4ab7-8893-b0adc02db08f" providerId="ADAL" clId="{D80BC08B-75A2-46EB-BEB4-1016F335DA92}" dt="2022-11-29T00:51:35.728" v="53"/>
          <ac:spMkLst>
            <pc:docMk/>
            <pc:sldMk cId="1699223716" sldId="259"/>
            <ac:spMk id="15" creationId="{9AB73E0D-0533-C821-A30A-FC251D187473}"/>
          </ac:spMkLst>
        </pc:spChg>
        <pc:spChg chg="add del mod">
          <ac:chgData name="Ahmed Taha LAMRANI" userId="c8ab6e03-1520-4ab7-8893-b0adc02db08f" providerId="ADAL" clId="{D80BC08B-75A2-46EB-BEB4-1016F335DA92}" dt="2022-11-29T00:51:35.728" v="53"/>
          <ac:spMkLst>
            <pc:docMk/>
            <pc:sldMk cId="1699223716" sldId="259"/>
            <ac:spMk id="18" creationId="{276A060B-37A4-E2A3-E72A-3DDF3A3A068E}"/>
          </ac:spMkLst>
        </pc:spChg>
        <pc:spChg chg="add del mod">
          <ac:chgData name="Ahmed Taha LAMRANI" userId="c8ab6e03-1520-4ab7-8893-b0adc02db08f" providerId="ADAL" clId="{D80BC08B-75A2-46EB-BEB4-1016F335DA92}" dt="2022-11-29T00:51:35.728" v="53"/>
          <ac:spMkLst>
            <pc:docMk/>
            <pc:sldMk cId="1699223716" sldId="259"/>
            <ac:spMk id="19" creationId="{0FB13FC0-420A-0BDB-57B1-9532DCEE7D4A}"/>
          </ac:spMkLst>
        </pc:spChg>
        <pc:spChg chg="add del mod">
          <ac:chgData name="Ahmed Taha LAMRANI" userId="c8ab6e03-1520-4ab7-8893-b0adc02db08f" providerId="ADAL" clId="{D80BC08B-75A2-46EB-BEB4-1016F335DA92}" dt="2022-11-29T01:08:48.552" v="241" actId="931"/>
          <ac:spMkLst>
            <pc:docMk/>
            <pc:sldMk cId="1699223716" sldId="259"/>
            <ac:spMk id="30" creationId="{459A784B-954D-FD57-B222-87499FBC5D4E}"/>
          </ac:spMkLst>
        </pc:spChg>
        <pc:spChg chg="add del mod">
          <ac:chgData name="Ahmed Taha LAMRANI" userId="c8ab6e03-1520-4ab7-8893-b0adc02db08f" providerId="ADAL" clId="{D80BC08B-75A2-46EB-BEB4-1016F335DA92}" dt="2022-11-29T01:08:59.666" v="245" actId="931"/>
          <ac:spMkLst>
            <pc:docMk/>
            <pc:sldMk cId="1699223716" sldId="259"/>
            <ac:spMk id="34" creationId="{63FA7FF9-6116-1649-E92B-391A1538F361}"/>
          </ac:spMkLst>
        </pc:spChg>
        <pc:picChg chg="add del mod">
          <ac:chgData name="Ahmed Taha LAMRANI" userId="c8ab6e03-1520-4ab7-8893-b0adc02db08f" providerId="ADAL" clId="{D80BC08B-75A2-46EB-BEB4-1016F335DA92}" dt="2022-11-29T01:08:27.679" v="240" actId="478"/>
          <ac:picMkLst>
            <pc:docMk/>
            <pc:sldMk cId="1699223716" sldId="259"/>
            <ac:picMk id="28" creationId="{E1461A0E-EC70-BDB6-79D3-702E7DA308B6}"/>
          </ac:picMkLst>
        </pc:picChg>
        <pc:picChg chg="add del mod">
          <ac:chgData name="Ahmed Taha LAMRANI" userId="c8ab6e03-1520-4ab7-8893-b0adc02db08f" providerId="ADAL" clId="{D80BC08B-75A2-46EB-BEB4-1016F335DA92}" dt="2022-11-29T01:08:50.365" v="244" actId="478"/>
          <ac:picMkLst>
            <pc:docMk/>
            <pc:sldMk cId="1699223716" sldId="259"/>
            <ac:picMk id="32" creationId="{9E918789-3B97-00B0-AED2-33F0E727B7C0}"/>
          </ac:picMkLst>
        </pc:picChg>
        <pc:picChg chg="add mod">
          <ac:chgData name="Ahmed Taha LAMRANI" userId="c8ab6e03-1520-4ab7-8893-b0adc02db08f" providerId="ADAL" clId="{D80BC08B-75A2-46EB-BEB4-1016F335DA92}" dt="2022-11-29T01:51:00.687" v="340" actId="1076"/>
          <ac:picMkLst>
            <pc:docMk/>
            <pc:sldMk cId="1699223716" sldId="259"/>
            <ac:picMk id="36" creationId="{A24B5AC1-F5B9-2287-13E9-4E3C94A71211}"/>
          </ac:picMkLst>
        </pc:picChg>
        <pc:cxnChg chg="add del mod">
          <ac:chgData name="Ahmed Taha LAMRANI" userId="c8ab6e03-1520-4ab7-8893-b0adc02db08f" providerId="ADAL" clId="{D80BC08B-75A2-46EB-BEB4-1016F335DA92}" dt="2022-11-29T00:51:35.728" v="53"/>
          <ac:cxnSpMkLst>
            <pc:docMk/>
            <pc:sldMk cId="1699223716" sldId="259"/>
            <ac:cxnSpMk id="6" creationId="{44677143-D2D0-DFE9-1D09-14F27118CB13}"/>
          </ac:cxnSpMkLst>
        </pc:cxnChg>
        <pc:cxnChg chg="add del mod">
          <ac:chgData name="Ahmed Taha LAMRANI" userId="c8ab6e03-1520-4ab7-8893-b0adc02db08f" providerId="ADAL" clId="{D80BC08B-75A2-46EB-BEB4-1016F335DA92}" dt="2022-11-29T00:51:35.728" v="53"/>
          <ac:cxnSpMkLst>
            <pc:docMk/>
            <pc:sldMk cId="1699223716" sldId="259"/>
            <ac:cxnSpMk id="8" creationId="{EB278464-6064-9095-97A5-AADCCBC910CE}"/>
          </ac:cxnSpMkLst>
        </pc:cxnChg>
        <pc:cxnChg chg="add del mod">
          <ac:chgData name="Ahmed Taha LAMRANI" userId="c8ab6e03-1520-4ab7-8893-b0adc02db08f" providerId="ADAL" clId="{D80BC08B-75A2-46EB-BEB4-1016F335DA92}" dt="2022-11-29T00:51:35.728" v="53"/>
          <ac:cxnSpMkLst>
            <pc:docMk/>
            <pc:sldMk cId="1699223716" sldId="259"/>
            <ac:cxnSpMk id="9" creationId="{07E6FACF-3E1B-DE22-B095-B25CE32086BE}"/>
          </ac:cxnSpMkLst>
        </pc:cxnChg>
        <pc:cxnChg chg="add del mod">
          <ac:chgData name="Ahmed Taha LAMRANI" userId="c8ab6e03-1520-4ab7-8893-b0adc02db08f" providerId="ADAL" clId="{D80BC08B-75A2-46EB-BEB4-1016F335DA92}" dt="2022-11-29T00:51:35.728" v="53"/>
          <ac:cxnSpMkLst>
            <pc:docMk/>
            <pc:sldMk cId="1699223716" sldId="259"/>
            <ac:cxnSpMk id="10" creationId="{305595EB-539F-21C8-EDF4-C9DB884D7C60}"/>
          </ac:cxnSpMkLst>
        </pc:cxnChg>
        <pc:cxnChg chg="add del mod">
          <ac:chgData name="Ahmed Taha LAMRANI" userId="c8ab6e03-1520-4ab7-8893-b0adc02db08f" providerId="ADAL" clId="{D80BC08B-75A2-46EB-BEB4-1016F335DA92}" dt="2022-11-29T00:51:35.728" v="53"/>
          <ac:cxnSpMkLst>
            <pc:docMk/>
            <pc:sldMk cId="1699223716" sldId="259"/>
            <ac:cxnSpMk id="11" creationId="{5BA4B6A2-682F-3458-F798-EDA983682395}"/>
          </ac:cxnSpMkLst>
        </pc:cxnChg>
        <pc:cxnChg chg="add del mod">
          <ac:chgData name="Ahmed Taha LAMRANI" userId="c8ab6e03-1520-4ab7-8893-b0adc02db08f" providerId="ADAL" clId="{D80BC08B-75A2-46EB-BEB4-1016F335DA92}" dt="2022-11-29T00:51:35.728" v="53"/>
          <ac:cxnSpMkLst>
            <pc:docMk/>
            <pc:sldMk cId="1699223716" sldId="259"/>
            <ac:cxnSpMk id="16" creationId="{DC836300-8D40-8F40-6B1E-AD6E9E120342}"/>
          </ac:cxnSpMkLst>
        </pc:cxnChg>
        <pc:cxnChg chg="add del mod">
          <ac:chgData name="Ahmed Taha LAMRANI" userId="c8ab6e03-1520-4ab7-8893-b0adc02db08f" providerId="ADAL" clId="{D80BC08B-75A2-46EB-BEB4-1016F335DA92}" dt="2022-11-29T00:51:35.728" v="53"/>
          <ac:cxnSpMkLst>
            <pc:docMk/>
            <pc:sldMk cId="1699223716" sldId="259"/>
            <ac:cxnSpMk id="17" creationId="{8F3ECF2B-B8A6-D844-8572-C53C14498978}"/>
          </ac:cxnSpMkLst>
        </pc:cxnChg>
      </pc:sldChg>
      <pc:sldChg chg="modSp mod">
        <pc:chgData name="Ahmed Taha LAMRANI" userId="c8ab6e03-1520-4ab7-8893-b0adc02db08f" providerId="ADAL" clId="{D80BC08B-75A2-46EB-BEB4-1016F335DA92}" dt="2022-11-29T00:15:05.073" v="16" actId="1035"/>
        <pc:sldMkLst>
          <pc:docMk/>
          <pc:sldMk cId="2381718099" sldId="260"/>
        </pc:sldMkLst>
        <pc:spChg chg="mod">
          <ac:chgData name="Ahmed Taha LAMRANI" userId="c8ab6e03-1520-4ab7-8893-b0adc02db08f" providerId="ADAL" clId="{D80BC08B-75A2-46EB-BEB4-1016F335DA92}" dt="2022-11-29T00:14:59.725" v="3" actId="14100"/>
          <ac:spMkLst>
            <pc:docMk/>
            <pc:sldMk cId="2381718099" sldId="260"/>
            <ac:spMk id="8" creationId="{1702B388-280E-6C5D-A404-1B2C7F51F6DA}"/>
          </ac:spMkLst>
        </pc:spChg>
        <pc:picChg chg="mod">
          <ac:chgData name="Ahmed Taha LAMRANI" userId="c8ab6e03-1520-4ab7-8893-b0adc02db08f" providerId="ADAL" clId="{D80BC08B-75A2-46EB-BEB4-1016F335DA92}" dt="2022-11-29T00:15:05.073" v="16" actId="1035"/>
          <ac:picMkLst>
            <pc:docMk/>
            <pc:sldMk cId="2381718099" sldId="260"/>
            <ac:picMk id="14" creationId="{B8261340-D788-1353-02E8-3686E95AB22B}"/>
          </ac:picMkLst>
        </pc:picChg>
      </pc:sldChg>
      <pc:sldChg chg="modSp ord">
        <pc:chgData name="Ahmed Taha LAMRANI" userId="c8ab6e03-1520-4ab7-8893-b0adc02db08f" providerId="ADAL" clId="{D80BC08B-75A2-46EB-BEB4-1016F335DA92}" dt="2022-12-04T11:46:56.227" v="473"/>
        <pc:sldMkLst>
          <pc:docMk/>
          <pc:sldMk cId="2233884369" sldId="261"/>
        </pc:sldMkLst>
        <pc:graphicFrameChg chg="mod">
          <ac:chgData name="Ahmed Taha LAMRANI" userId="c8ab6e03-1520-4ab7-8893-b0adc02db08f" providerId="ADAL" clId="{D80BC08B-75A2-46EB-BEB4-1016F335DA92}" dt="2022-11-29T02:03:41.772" v="422" actId="478"/>
          <ac:graphicFrameMkLst>
            <pc:docMk/>
            <pc:sldMk cId="2233884369" sldId="261"/>
            <ac:graphicFrameMk id="4" creationId="{7DB4B8F3-8558-E012-CE14-969AB17BBB0A}"/>
          </ac:graphicFrameMkLst>
        </pc:graphicFrameChg>
      </pc:sldChg>
      <pc:sldChg chg="addSp delSp modSp mod">
        <pc:chgData name="Ahmed Taha LAMRANI" userId="c8ab6e03-1520-4ab7-8893-b0adc02db08f" providerId="ADAL" clId="{D80BC08B-75A2-46EB-BEB4-1016F335DA92}" dt="2022-11-29T02:29:44.662" v="469" actId="20577"/>
        <pc:sldMkLst>
          <pc:docMk/>
          <pc:sldMk cId="3060800326" sldId="268"/>
        </pc:sldMkLst>
        <pc:spChg chg="add del mod">
          <ac:chgData name="Ahmed Taha LAMRANI" userId="c8ab6e03-1520-4ab7-8893-b0adc02db08f" providerId="ADAL" clId="{D80BC08B-75A2-46EB-BEB4-1016F335DA92}" dt="2022-11-29T02:26:56.455" v="426" actId="478"/>
          <ac:spMkLst>
            <pc:docMk/>
            <pc:sldMk cId="3060800326" sldId="268"/>
            <ac:spMk id="4" creationId="{70A8FE13-9FCA-68A6-A160-3E6DB4D75A3A}"/>
          </ac:spMkLst>
        </pc:spChg>
        <pc:spChg chg="add mod">
          <ac:chgData name="Ahmed Taha LAMRANI" userId="c8ab6e03-1520-4ab7-8893-b0adc02db08f" providerId="ADAL" clId="{D80BC08B-75A2-46EB-BEB4-1016F335DA92}" dt="2022-11-29T02:29:44.662" v="469" actId="20577"/>
          <ac:spMkLst>
            <pc:docMk/>
            <pc:sldMk cId="3060800326" sldId="268"/>
            <ac:spMk id="8" creationId="{9BF26CF9-2386-6F3F-35DD-F02F440FD852}"/>
          </ac:spMkLst>
        </pc:spChg>
        <pc:picChg chg="del">
          <ac:chgData name="Ahmed Taha LAMRANI" userId="c8ab6e03-1520-4ab7-8893-b0adc02db08f" providerId="ADAL" clId="{D80BC08B-75A2-46EB-BEB4-1016F335DA92}" dt="2022-11-29T02:25:32.766" v="423" actId="478"/>
          <ac:picMkLst>
            <pc:docMk/>
            <pc:sldMk cId="3060800326" sldId="268"/>
            <ac:picMk id="8" creationId="{6856497A-0689-366E-568D-DA43CC59B9B1}"/>
          </ac:picMkLst>
        </pc:picChg>
      </pc:sldChg>
      <pc:sldChg chg="addSp delSp modSp new mod">
        <pc:chgData name="Ahmed Taha LAMRANI" userId="c8ab6e03-1520-4ab7-8893-b0adc02db08f" providerId="ADAL" clId="{D80BC08B-75A2-46EB-BEB4-1016F335DA92}" dt="2022-11-29T01:08:04.229" v="239" actId="14100"/>
        <pc:sldMkLst>
          <pc:docMk/>
          <pc:sldMk cId="1867543926" sldId="270"/>
        </pc:sldMkLst>
        <pc:spChg chg="mod">
          <ac:chgData name="Ahmed Taha LAMRANI" userId="c8ab6e03-1520-4ab7-8893-b0adc02db08f" providerId="ADAL" clId="{D80BC08B-75A2-46EB-BEB4-1016F335DA92}" dt="2022-11-29T01:01:41.681" v="212" actId="20577"/>
          <ac:spMkLst>
            <pc:docMk/>
            <pc:sldMk cId="1867543926" sldId="270"/>
            <ac:spMk id="2" creationId="{7F463D60-2B1E-37A5-0861-B9C4FEBDDEE6}"/>
          </ac:spMkLst>
        </pc:spChg>
        <pc:spChg chg="del">
          <ac:chgData name="Ahmed Taha LAMRANI" userId="c8ab6e03-1520-4ab7-8893-b0adc02db08f" providerId="ADAL" clId="{D80BC08B-75A2-46EB-BEB4-1016F335DA92}" dt="2022-11-29T01:04:27.484" v="213" actId="931"/>
          <ac:spMkLst>
            <pc:docMk/>
            <pc:sldMk cId="1867543926" sldId="270"/>
            <ac:spMk id="3" creationId="{136E17F6-2E3D-A936-3A6C-D089B2AAABDC}"/>
          </ac:spMkLst>
        </pc:spChg>
        <pc:picChg chg="add mod">
          <ac:chgData name="Ahmed Taha LAMRANI" userId="c8ab6e03-1520-4ab7-8893-b0adc02db08f" providerId="ADAL" clId="{D80BC08B-75A2-46EB-BEB4-1016F335DA92}" dt="2022-11-29T01:07:58.849" v="238" actId="14100"/>
          <ac:picMkLst>
            <pc:docMk/>
            <pc:sldMk cId="1867543926" sldId="270"/>
            <ac:picMk id="5" creationId="{C6B4DE15-D19A-0EF9-DF7F-033B6542BE09}"/>
          </ac:picMkLst>
        </pc:picChg>
        <pc:picChg chg="add mod">
          <ac:chgData name="Ahmed Taha LAMRANI" userId="c8ab6e03-1520-4ab7-8893-b0adc02db08f" providerId="ADAL" clId="{D80BC08B-75A2-46EB-BEB4-1016F335DA92}" dt="2022-11-29T01:08:04.229" v="239" actId="14100"/>
          <ac:picMkLst>
            <pc:docMk/>
            <pc:sldMk cId="1867543926" sldId="270"/>
            <ac:picMk id="7" creationId="{92D5F38B-FE76-BD3D-C5B2-4CFCEF4FA120}"/>
          </ac:picMkLst>
        </pc:picChg>
      </pc:sldChg>
      <pc:sldChg chg="addSp delSp modSp new mod">
        <pc:chgData name="Ahmed Taha LAMRANI" userId="c8ab6e03-1520-4ab7-8893-b0adc02db08f" providerId="ADAL" clId="{D80BC08B-75A2-46EB-BEB4-1016F335DA92}" dt="2022-11-29T01:17:14.032" v="283" actId="14100"/>
        <pc:sldMkLst>
          <pc:docMk/>
          <pc:sldMk cId="200135967" sldId="271"/>
        </pc:sldMkLst>
        <pc:spChg chg="mod">
          <ac:chgData name="Ahmed Taha LAMRANI" userId="c8ab6e03-1520-4ab7-8893-b0adc02db08f" providerId="ADAL" clId="{D80BC08B-75A2-46EB-BEB4-1016F335DA92}" dt="2022-11-29T01:16:34.364" v="282" actId="20577"/>
          <ac:spMkLst>
            <pc:docMk/>
            <pc:sldMk cId="200135967" sldId="271"/>
            <ac:spMk id="2" creationId="{B00B7431-43AE-1108-96B9-513CB67BDF84}"/>
          </ac:spMkLst>
        </pc:spChg>
        <pc:spChg chg="del">
          <ac:chgData name="Ahmed Taha LAMRANI" userId="c8ab6e03-1520-4ab7-8893-b0adc02db08f" providerId="ADAL" clId="{D80BC08B-75A2-46EB-BEB4-1016F335DA92}" dt="2022-11-29T01:12:38.789" v="252" actId="931"/>
          <ac:spMkLst>
            <pc:docMk/>
            <pc:sldMk cId="200135967" sldId="271"/>
            <ac:spMk id="3" creationId="{1707553D-D6C2-5C2D-7D27-5F96535B489E}"/>
          </ac:spMkLst>
        </pc:spChg>
        <pc:picChg chg="add mod">
          <ac:chgData name="Ahmed Taha LAMRANI" userId="c8ab6e03-1520-4ab7-8893-b0adc02db08f" providerId="ADAL" clId="{D80BC08B-75A2-46EB-BEB4-1016F335DA92}" dt="2022-11-29T01:17:14.032" v="283" actId="14100"/>
          <ac:picMkLst>
            <pc:docMk/>
            <pc:sldMk cId="200135967" sldId="271"/>
            <ac:picMk id="5" creationId="{C0AE8066-A971-89D0-9203-C02EAA499304}"/>
          </ac:picMkLst>
        </pc:picChg>
      </pc:sldChg>
      <pc:sldChg chg="addSp delSp modSp new mod">
        <pc:chgData name="Ahmed Taha LAMRANI" userId="c8ab6e03-1520-4ab7-8893-b0adc02db08f" providerId="ADAL" clId="{D80BC08B-75A2-46EB-BEB4-1016F335DA92}" dt="2022-11-29T01:50:00.102" v="323" actId="1076"/>
        <pc:sldMkLst>
          <pc:docMk/>
          <pc:sldMk cId="684641088" sldId="272"/>
        </pc:sldMkLst>
        <pc:spChg chg="mod">
          <ac:chgData name="Ahmed Taha LAMRANI" userId="c8ab6e03-1520-4ab7-8893-b0adc02db08f" providerId="ADAL" clId="{D80BC08B-75A2-46EB-BEB4-1016F335DA92}" dt="2022-11-29T01:45:31.318" v="310" actId="20577"/>
          <ac:spMkLst>
            <pc:docMk/>
            <pc:sldMk cId="684641088" sldId="272"/>
            <ac:spMk id="2" creationId="{FB6C5494-4136-896F-496A-72D2934E0374}"/>
          </ac:spMkLst>
        </pc:spChg>
        <pc:spChg chg="del">
          <ac:chgData name="Ahmed Taha LAMRANI" userId="c8ab6e03-1520-4ab7-8893-b0adc02db08f" providerId="ADAL" clId="{D80BC08B-75A2-46EB-BEB4-1016F335DA92}" dt="2022-11-29T01:46:39.341" v="311" actId="931"/>
          <ac:spMkLst>
            <pc:docMk/>
            <pc:sldMk cId="684641088" sldId="272"/>
            <ac:spMk id="3" creationId="{823EABED-F18B-F688-6664-723E6775EF20}"/>
          </ac:spMkLst>
        </pc:spChg>
        <pc:spChg chg="add del mod">
          <ac:chgData name="Ahmed Taha LAMRANI" userId="c8ab6e03-1520-4ab7-8893-b0adc02db08f" providerId="ADAL" clId="{D80BC08B-75A2-46EB-BEB4-1016F335DA92}" dt="2022-11-29T01:49:44.511" v="318" actId="931"/>
          <ac:spMkLst>
            <pc:docMk/>
            <pc:sldMk cId="684641088" sldId="272"/>
            <ac:spMk id="7" creationId="{28449C3C-733F-6153-3F6A-BFEAF0B196EA}"/>
          </ac:spMkLst>
        </pc:spChg>
        <pc:picChg chg="add del mod">
          <ac:chgData name="Ahmed Taha LAMRANI" userId="c8ab6e03-1520-4ab7-8893-b0adc02db08f" providerId="ADAL" clId="{D80BC08B-75A2-46EB-BEB4-1016F335DA92}" dt="2022-11-29T01:48:28.207" v="317" actId="478"/>
          <ac:picMkLst>
            <pc:docMk/>
            <pc:sldMk cId="684641088" sldId="272"/>
            <ac:picMk id="5" creationId="{3390101B-48F6-65FE-CDC7-F02A55A76C69}"/>
          </ac:picMkLst>
        </pc:picChg>
        <pc:picChg chg="add mod">
          <ac:chgData name="Ahmed Taha LAMRANI" userId="c8ab6e03-1520-4ab7-8893-b0adc02db08f" providerId="ADAL" clId="{D80BC08B-75A2-46EB-BEB4-1016F335DA92}" dt="2022-11-29T01:50:00.102" v="323" actId="1076"/>
          <ac:picMkLst>
            <pc:docMk/>
            <pc:sldMk cId="684641088" sldId="272"/>
            <ac:picMk id="9" creationId="{082D3A18-C34E-471A-3526-8CF09C8CAAC1}"/>
          </ac:picMkLst>
        </pc:picChg>
      </pc:sldChg>
      <pc:sldChg chg="addSp delSp modSp new mod">
        <pc:chgData name="Ahmed Taha LAMRANI" userId="c8ab6e03-1520-4ab7-8893-b0adc02db08f" providerId="ADAL" clId="{D80BC08B-75A2-46EB-BEB4-1016F335DA92}" dt="2022-11-29T01:52:30.256" v="350" actId="20577"/>
        <pc:sldMkLst>
          <pc:docMk/>
          <pc:sldMk cId="4190284261" sldId="273"/>
        </pc:sldMkLst>
        <pc:spChg chg="mod">
          <ac:chgData name="Ahmed Taha LAMRANI" userId="c8ab6e03-1520-4ab7-8893-b0adc02db08f" providerId="ADAL" clId="{D80BC08B-75A2-46EB-BEB4-1016F335DA92}" dt="2022-11-29T01:52:30.256" v="350" actId="20577"/>
          <ac:spMkLst>
            <pc:docMk/>
            <pc:sldMk cId="4190284261" sldId="273"/>
            <ac:spMk id="2" creationId="{B7FDE5E0-5389-56AA-91D2-27B4EE086BB0}"/>
          </ac:spMkLst>
        </pc:spChg>
        <pc:spChg chg="del">
          <ac:chgData name="Ahmed Taha LAMRANI" userId="c8ab6e03-1520-4ab7-8893-b0adc02db08f" providerId="ADAL" clId="{D80BC08B-75A2-46EB-BEB4-1016F335DA92}" dt="2022-11-29T01:50:44.225" v="335"/>
          <ac:spMkLst>
            <pc:docMk/>
            <pc:sldMk cId="4190284261" sldId="273"/>
            <ac:spMk id="3" creationId="{8153CBBD-0D47-6EF3-96B4-BC4B81100854}"/>
          </ac:spMkLst>
        </pc:spChg>
        <pc:picChg chg="add mod">
          <ac:chgData name="Ahmed Taha LAMRANI" userId="c8ab6e03-1520-4ab7-8893-b0adc02db08f" providerId="ADAL" clId="{D80BC08B-75A2-46EB-BEB4-1016F335DA92}" dt="2022-11-29T01:51:33.344" v="348" actId="1076"/>
          <ac:picMkLst>
            <pc:docMk/>
            <pc:sldMk cId="4190284261" sldId="273"/>
            <ac:picMk id="4" creationId="{2AC425CD-3D6A-D785-DD2F-B8130E298758}"/>
          </ac:picMkLst>
        </pc:picChg>
        <pc:picChg chg="add mod">
          <ac:chgData name="Ahmed Taha LAMRANI" userId="c8ab6e03-1520-4ab7-8893-b0adc02db08f" providerId="ADAL" clId="{D80BC08B-75A2-46EB-BEB4-1016F335DA92}" dt="2022-11-29T01:51:30.787" v="347" actId="1076"/>
          <ac:picMkLst>
            <pc:docMk/>
            <pc:sldMk cId="4190284261" sldId="273"/>
            <ac:picMk id="5" creationId="{88FC168D-37BA-3033-6994-683FBDE8224B}"/>
          </ac:picMkLst>
        </pc:picChg>
      </pc:sldChg>
      <pc:sldChg chg="addSp delSp modSp new mod">
        <pc:chgData name="Ahmed Taha LAMRANI" userId="c8ab6e03-1520-4ab7-8893-b0adc02db08f" providerId="ADAL" clId="{D80BC08B-75A2-46EB-BEB4-1016F335DA92}" dt="2022-11-29T01:58:29.563" v="395" actId="1076"/>
        <pc:sldMkLst>
          <pc:docMk/>
          <pc:sldMk cId="1074735482" sldId="274"/>
        </pc:sldMkLst>
        <pc:spChg chg="mod">
          <ac:chgData name="Ahmed Taha LAMRANI" userId="c8ab6e03-1520-4ab7-8893-b0adc02db08f" providerId="ADAL" clId="{D80BC08B-75A2-46EB-BEB4-1016F335DA92}" dt="2022-11-29T01:54:59.611" v="386" actId="20577"/>
          <ac:spMkLst>
            <pc:docMk/>
            <pc:sldMk cId="1074735482" sldId="274"/>
            <ac:spMk id="2" creationId="{1C03C733-B7BC-E469-1006-54F50C11067C}"/>
          </ac:spMkLst>
        </pc:spChg>
        <pc:spChg chg="del">
          <ac:chgData name="Ahmed Taha LAMRANI" userId="c8ab6e03-1520-4ab7-8893-b0adc02db08f" providerId="ADAL" clId="{D80BC08B-75A2-46EB-BEB4-1016F335DA92}" dt="2022-11-29T01:58:10.807" v="387" actId="931"/>
          <ac:spMkLst>
            <pc:docMk/>
            <pc:sldMk cId="1074735482" sldId="274"/>
            <ac:spMk id="3" creationId="{C708AC99-9025-120A-79F6-315E539A8E19}"/>
          </ac:spMkLst>
        </pc:spChg>
        <pc:picChg chg="add mod">
          <ac:chgData name="Ahmed Taha LAMRANI" userId="c8ab6e03-1520-4ab7-8893-b0adc02db08f" providerId="ADAL" clId="{D80BC08B-75A2-46EB-BEB4-1016F335DA92}" dt="2022-11-29T01:58:29.563" v="395" actId="1076"/>
          <ac:picMkLst>
            <pc:docMk/>
            <pc:sldMk cId="1074735482" sldId="274"/>
            <ac:picMk id="5" creationId="{FF8A48E0-622F-6A93-175C-60518CF10B24}"/>
          </ac:picMkLst>
        </pc:picChg>
      </pc:sldChg>
    </pc:docChg>
  </pc:docChgLst>
  <pc:docChgLst>
    <pc:chgData name="Mohamed BOUHMID" userId="S::mohamed.bouhmid@emines.um6p.ma::ba645c2d-50b1-4fc3-8606-71af71344021" providerId="AD" clId="Web-{B8701E70-33E5-BDA7-108E-6F9DB4346E38}"/>
    <pc:docChg chg="modSld">
      <pc:chgData name="Mohamed BOUHMID" userId="S::mohamed.bouhmid@emines.um6p.ma::ba645c2d-50b1-4fc3-8606-71af71344021" providerId="AD" clId="Web-{B8701E70-33E5-BDA7-108E-6F9DB4346E38}" dt="2022-11-29T01:19:51.814" v="13" actId="1076"/>
      <pc:docMkLst>
        <pc:docMk/>
      </pc:docMkLst>
      <pc:sldChg chg="modSp">
        <pc:chgData name="Mohamed BOUHMID" userId="S::mohamed.bouhmid@emines.um6p.ma::ba645c2d-50b1-4fc3-8606-71af71344021" providerId="AD" clId="Web-{B8701E70-33E5-BDA7-108E-6F9DB4346E38}" dt="2022-11-29T01:09:51.444" v="3" actId="1076"/>
        <pc:sldMkLst>
          <pc:docMk/>
          <pc:sldMk cId="1699223716" sldId="259"/>
        </pc:sldMkLst>
        <pc:picChg chg="mod">
          <ac:chgData name="Mohamed BOUHMID" userId="S::mohamed.bouhmid@emines.um6p.ma::ba645c2d-50b1-4fc3-8606-71af71344021" providerId="AD" clId="Web-{B8701E70-33E5-BDA7-108E-6F9DB4346E38}" dt="2022-11-29T01:09:51.444" v="3" actId="1076"/>
          <ac:picMkLst>
            <pc:docMk/>
            <pc:sldMk cId="1699223716" sldId="259"/>
            <ac:picMk id="36" creationId="{A24B5AC1-F5B9-2287-13E9-4E3C94A71211}"/>
          </ac:picMkLst>
        </pc:picChg>
      </pc:sldChg>
      <pc:sldChg chg="addSp delSp modSp">
        <pc:chgData name="Mohamed BOUHMID" userId="S::mohamed.bouhmid@emines.um6p.ma::ba645c2d-50b1-4fc3-8606-71af71344021" providerId="AD" clId="Web-{B8701E70-33E5-BDA7-108E-6F9DB4346E38}" dt="2022-11-29T01:17:57.419" v="12" actId="1076"/>
        <pc:sldMkLst>
          <pc:docMk/>
          <pc:sldMk cId="3928977750" sldId="269"/>
        </pc:sldMkLst>
        <pc:spChg chg="mod">
          <ac:chgData name="Mohamed BOUHMID" userId="S::mohamed.bouhmid@emines.um6p.ma::ba645c2d-50b1-4fc3-8606-71af71344021" providerId="AD" clId="Web-{B8701E70-33E5-BDA7-108E-6F9DB4346E38}" dt="2022-11-29T01:17:44.388" v="9"/>
          <ac:spMkLst>
            <pc:docMk/>
            <pc:sldMk cId="3928977750" sldId="269"/>
            <ac:spMk id="2" creationId="{00000000-0000-0000-0000-000000000000}"/>
          </ac:spMkLst>
        </pc:spChg>
        <pc:spChg chg="add del">
          <ac:chgData name="Mohamed BOUHMID" userId="S::mohamed.bouhmid@emines.um6p.ma::ba645c2d-50b1-4fc3-8606-71af71344021" providerId="AD" clId="Web-{B8701E70-33E5-BDA7-108E-6F9DB4346E38}" dt="2022-11-29T01:17:44.388" v="9"/>
          <ac:spMkLst>
            <pc:docMk/>
            <pc:sldMk cId="3928977750" sldId="269"/>
            <ac:spMk id="9" creationId="{665DBBEF-238B-476B-96AB-8AAC3224ECEA}"/>
          </ac:spMkLst>
        </pc:spChg>
        <pc:spChg chg="add del">
          <ac:chgData name="Mohamed BOUHMID" userId="S::mohamed.bouhmid@emines.um6p.ma::ba645c2d-50b1-4fc3-8606-71af71344021" providerId="AD" clId="Web-{B8701E70-33E5-BDA7-108E-6F9DB4346E38}" dt="2022-11-29T01:17:44.388" v="8"/>
          <ac:spMkLst>
            <pc:docMk/>
            <pc:sldMk cId="3928977750" sldId="269"/>
            <ac:spMk id="14" creationId="{D4771268-CB57-404A-9271-370EB28F6090}"/>
          </ac:spMkLst>
        </pc:spChg>
        <pc:picChg chg="add mod">
          <ac:chgData name="Mohamed BOUHMID" userId="S::mohamed.bouhmid@emines.um6p.ma::ba645c2d-50b1-4fc3-8606-71af71344021" providerId="AD" clId="Web-{B8701E70-33E5-BDA7-108E-6F9DB4346E38}" dt="2022-11-29T01:17:57.419" v="12" actId="1076"/>
          <ac:picMkLst>
            <pc:docMk/>
            <pc:sldMk cId="3928977750" sldId="269"/>
            <ac:picMk id="3" creationId="{1AAF9E17-D93F-2E87-C651-FF1B06E72762}"/>
          </ac:picMkLst>
        </pc:picChg>
        <pc:picChg chg="del">
          <ac:chgData name="Mohamed BOUHMID" userId="S::mohamed.bouhmid@emines.um6p.ma::ba645c2d-50b1-4fc3-8606-71af71344021" providerId="AD" clId="Web-{B8701E70-33E5-BDA7-108E-6F9DB4346E38}" dt="2022-11-29T01:17:37.059" v="5"/>
          <ac:picMkLst>
            <pc:docMk/>
            <pc:sldMk cId="3928977750" sldId="269"/>
            <ac:picMk id="4" creationId="{56E7928F-5B63-77E0-75E1-C2B1E96606F4}"/>
          </ac:picMkLst>
        </pc:picChg>
      </pc:sldChg>
      <pc:sldChg chg="modSp">
        <pc:chgData name="Mohamed BOUHMID" userId="S::mohamed.bouhmid@emines.um6p.ma::ba645c2d-50b1-4fc3-8606-71af71344021" providerId="AD" clId="Web-{B8701E70-33E5-BDA7-108E-6F9DB4346E38}" dt="2022-11-29T01:19:51.814" v="13" actId="1076"/>
        <pc:sldMkLst>
          <pc:docMk/>
          <pc:sldMk cId="200135967" sldId="271"/>
        </pc:sldMkLst>
        <pc:picChg chg="mod">
          <ac:chgData name="Mohamed BOUHMID" userId="S::mohamed.bouhmid@emines.um6p.ma::ba645c2d-50b1-4fc3-8606-71af71344021" providerId="AD" clId="Web-{B8701E70-33E5-BDA7-108E-6F9DB4346E38}" dt="2022-11-29T01:19:51.814" v="13" actId="1076"/>
          <ac:picMkLst>
            <pc:docMk/>
            <pc:sldMk cId="200135967" sldId="271"/>
            <ac:picMk id="5" creationId="{C0AE8066-A971-89D0-9203-C02EAA499304}"/>
          </ac:picMkLst>
        </pc:picChg>
      </pc:sldChg>
    </pc:docChg>
  </pc:docChgLst>
  <pc:docChgLst>
    <pc:chgData name="Anas ROUAM" userId="S::anas.rouam@emines.um6p.ma::d2b57031-a322-4e90-85be-485468d162cd" providerId="AD" clId="Web-{10D527D6-9942-33B4-0965-4DDC3BDEC894}"/>
    <pc:docChg chg="addSld delSld modSld">
      <pc:chgData name="Anas ROUAM" userId="S::anas.rouam@emines.um6p.ma::d2b57031-a322-4e90-85be-485468d162cd" providerId="AD" clId="Web-{10D527D6-9942-33B4-0965-4DDC3BDEC894}" dt="2022-11-28T22:16:22.899" v="212" actId="1076"/>
      <pc:docMkLst>
        <pc:docMk/>
      </pc:docMkLst>
      <pc:sldChg chg="del">
        <pc:chgData name="Anas ROUAM" userId="S::anas.rouam@emines.um6p.ma::d2b57031-a322-4e90-85be-485468d162cd" providerId="AD" clId="Web-{10D527D6-9942-33B4-0965-4DDC3BDEC894}" dt="2022-11-28T21:50:56.165" v="170"/>
        <pc:sldMkLst>
          <pc:docMk/>
          <pc:sldMk cId="3784089036" sldId="256"/>
        </pc:sldMkLst>
      </pc:sldChg>
      <pc:sldChg chg="addSp delSp modSp">
        <pc:chgData name="Anas ROUAM" userId="S::anas.rouam@emines.um6p.ma::d2b57031-a322-4e90-85be-485468d162cd" providerId="AD" clId="Web-{10D527D6-9942-33B4-0965-4DDC3BDEC894}" dt="2022-11-28T22:16:22.899" v="212" actId="1076"/>
        <pc:sldMkLst>
          <pc:docMk/>
          <pc:sldMk cId="3060800326" sldId="268"/>
        </pc:sldMkLst>
        <pc:spChg chg="del mod">
          <ac:chgData name="Anas ROUAM" userId="S::anas.rouam@emines.um6p.ma::d2b57031-a322-4e90-85be-485468d162cd" providerId="AD" clId="Web-{10D527D6-9942-33B4-0965-4DDC3BDEC894}" dt="2022-11-28T18:53:59.284" v="2"/>
          <ac:spMkLst>
            <pc:docMk/>
            <pc:sldMk cId="3060800326" sldId="268"/>
            <ac:spMk id="2" creationId="{435A1A7F-3A44-70F6-19B9-BDCFF3EE88A0}"/>
          </ac:spMkLst>
        </pc:spChg>
        <pc:spChg chg="mod">
          <ac:chgData name="Anas ROUAM" userId="S::anas.rouam@emines.um6p.ma::d2b57031-a322-4e90-85be-485468d162cd" providerId="AD" clId="Web-{10D527D6-9942-33B4-0965-4DDC3BDEC894}" dt="2022-11-28T18:58:16.394" v="35" actId="14100"/>
          <ac:spMkLst>
            <pc:docMk/>
            <pc:sldMk cId="3060800326" sldId="268"/>
            <ac:spMk id="3" creationId="{B3BC583C-D061-B9B6-441E-ABA2DCAF7B96}"/>
          </ac:spMkLst>
        </pc:spChg>
        <pc:spChg chg="add mod">
          <ac:chgData name="Anas ROUAM" userId="S::anas.rouam@emines.um6p.ma::d2b57031-a322-4e90-85be-485468d162cd" providerId="AD" clId="Web-{10D527D6-9942-33B4-0965-4DDC3BDEC894}" dt="2022-11-28T22:11:07.764" v="195" actId="1076"/>
          <ac:spMkLst>
            <pc:docMk/>
            <pc:sldMk cId="3060800326" sldId="268"/>
            <ac:spMk id="5" creationId="{406CC5A3-0669-E04C-B098-A7A489D1BFC6}"/>
          </ac:spMkLst>
        </pc:spChg>
        <pc:spChg chg="add del mod">
          <ac:chgData name="Anas ROUAM" userId="S::anas.rouam@emines.um6p.ma::d2b57031-a322-4e90-85be-485468d162cd" providerId="AD" clId="Web-{10D527D6-9942-33B4-0965-4DDC3BDEC894}" dt="2022-11-28T18:54:02.174" v="3"/>
          <ac:spMkLst>
            <pc:docMk/>
            <pc:sldMk cId="3060800326" sldId="268"/>
            <ac:spMk id="5" creationId="{A4DBEF0E-266E-038F-EF89-5AEF6B186BC1}"/>
          </ac:spMkLst>
        </pc:spChg>
        <pc:spChg chg="add mod">
          <ac:chgData name="Anas ROUAM" userId="S::anas.rouam@emines.um6p.ma::d2b57031-a322-4e90-85be-485468d162cd" providerId="AD" clId="Web-{10D527D6-9942-33B4-0965-4DDC3BDEC894}" dt="2022-11-28T22:16:22.899" v="212" actId="1076"/>
          <ac:spMkLst>
            <pc:docMk/>
            <pc:sldMk cId="3060800326" sldId="268"/>
            <ac:spMk id="7" creationId="{EE2B1770-89BC-C8FC-98A6-4C0C749DA77D}"/>
          </ac:spMkLst>
        </pc:spChg>
        <pc:spChg chg="add mod">
          <ac:chgData name="Anas ROUAM" userId="S::anas.rouam@emines.um6p.ma::d2b57031-a322-4e90-85be-485468d162cd" providerId="AD" clId="Web-{10D527D6-9942-33B4-0965-4DDC3BDEC894}" dt="2022-11-28T19:07:30.117" v="107"/>
          <ac:spMkLst>
            <pc:docMk/>
            <pc:sldMk cId="3060800326" sldId="268"/>
            <ac:spMk id="15" creationId="{DE1C6867-814B-0FA6-A226-CFDC7F6AA166}"/>
          </ac:spMkLst>
        </pc:spChg>
        <pc:spChg chg="add mod">
          <ac:chgData name="Anas ROUAM" userId="S::anas.rouam@emines.um6p.ma::d2b57031-a322-4e90-85be-485468d162cd" providerId="AD" clId="Web-{10D527D6-9942-33B4-0965-4DDC3BDEC894}" dt="2022-11-28T19:13:26.750" v="120" actId="1076"/>
          <ac:spMkLst>
            <pc:docMk/>
            <pc:sldMk cId="3060800326" sldId="268"/>
            <ac:spMk id="16" creationId="{15A3D60B-08E5-B84D-A0C3-B6E5E950EE21}"/>
          </ac:spMkLst>
        </pc:spChg>
        <pc:picChg chg="add del mod">
          <ac:chgData name="Anas ROUAM" userId="S::anas.rouam@emines.um6p.ma::d2b57031-a322-4e90-85be-485468d162cd" providerId="AD" clId="Web-{10D527D6-9942-33B4-0965-4DDC3BDEC894}" dt="2022-11-28T19:54:43.707" v="134"/>
          <ac:picMkLst>
            <pc:docMk/>
            <pc:sldMk cId="3060800326" sldId="268"/>
            <ac:picMk id="2" creationId="{28A4E533-EF57-1D4C-33B0-0F59709B67C6}"/>
          </ac:picMkLst>
        </pc:picChg>
        <pc:picChg chg="add mod">
          <ac:chgData name="Anas ROUAM" userId="S::anas.rouam@emines.um6p.ma::d2b57031-a322-4e90-85be-485468d162cd" providerId="AD" clId="Web-{10D527D6-9942-33B4-0965-4DDC3BDEC894}" dt="2022-11-28T22:04:08.861" v="178" actId="1076"/>
          <ac:picMkLst>
            <pc:docMk/>
            <pc:sldMk cId="3060800326" sldId="268"/>
            <ac:picMk id="2" creationId="{E8E5D0F2-4F17-2435-95A2-6A697756B5AE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22:10:47.076" v="187"/>
          <ac:picMkLst>
            <pc:docMk/>
            <pc:sldMk cId="3060800326" sldId="268"/>
            <ac:picMk id="4" creationId="{7E61128D-AF11-16CA-090F-558D1F76FF1F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19:55:58.429" v="148"/>
          <ac:picMkLst>
            <pc:docMk/>
            <pc:sldMk cId="3060800326" sldId="268"/>
            <ac:picMk id="6" creationId="{08615A97-5ED8-35DB-509D-AAC409A5D026}"/>
          </ac:picMkLst>
        </pc:picChg>
        <pc:picChg chg="add mod">
          <ac:chgData name="Anas ROUAM" userId="S::anas.rouam@emines.um6p.ma::d2b57031-a322-4e90-85be-485468d162cd" providerId="AD" clId="Web-{10D527D6-9942-33B4-0965-4DDC3BDEC894}" dt="2022-11-28T22:05:02.628" v="182" actId="1076"/>
          <ac:picMkLst>
            <pc:docMk/>
            <pc:sldMk cId="3060800326" sldId="268"/>
            <ac:picMk id="6" creationId="{608C9AF0-41D5-D3EB-08E7-A0D6EF566936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19:04:05.729" v="49"/>
          <ac:picMkLst>
            <pc:docMk/>
            <pc:sldMk cId="3060800326" sldId="268"/>
            <ac:picMk id="8" creationId="{57F5B6BD-CE44-F84C-B2D8-62AFE6F31B48}"/>
          </ac:picMkLst>
        </pc:picChg>
        <pc:picChg chg="add mod">
          <ac:chgData name="Anas ROUAM" userId="S::anas.rouam@emines.um6p.ma::d2b57031-a322-4e90-85be-485468d162cd" providerId="AD" clId="Web-{10D527D6-9942-33B4-0965-4DDC3BDEC894}" dt="2022-11-28T19:56:21.945" v="154" actId="1076"/>
          <ac:picMkLst>
            <pc:docMk/>
            <pc:sldMk cId="3060800326" sldId="268"/>
            <ac:picMk id="8" creationId="{6856497A-0689-366E-568D-DA43CC59B9B1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19:02:57.771" v="43"/>
          <ac:picMkLst>
            <pc:docMk/>
            <pc:sldMk cId="3060800326" sldId="268"/>
            <ac:picMk id="9" creationId="{4B7B2BC2-FBEB-3CC3-BE2A-DBD1D834F744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22:15:09.412" v="197"/>
          <ac:picMkLst>
            <pc:docMk/>
            <pc:sldMk cId="3060800326" sldId="268"/>
            <ac:picMk id="9" creationId="{CC47486E-D24E-AAFC-2D01-A8100A463A04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22:03:50.189" v="172"/>
          <ac:picMkLst>
            <pc:docMk/>
            <pc:sldMk cId="3060800326" sldId="268"/>
            <ac:picMk id="10" creationId="{6433858A-C97C-CD1F-418E-0709EE7EE359}"/>
          </ac:picMkLst>
        </pc:picChg>
        <pc:picChg chg="add mod">
          <ac:chgData name="Anas ROUAM" userId="S::anas.rouam@emines.um6p.ma::d2b57031-a322-4e90-85be-485468d162cd" providerId="AD" clId="Web-{10D527D6-9942-33B4-0965-4DDC3BDEC894}" dt="2022-11-28T19:04:19.183" v="55" actId="14100"/>
          <ac:picMkLst>
            <pc:docMk/>
            <pc:sldMk cId="3060800326" sldId="268"/>
            <ac:picMk id="11" creationId="{54EB8A74-0335-BC28-846B-83905E9B3312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19:05:42.063" v="57"/>
          <ac:picMkLst>
            <pc:docMk/>
            <pc:sldMk cId="3060800326" sldId="268"/>
            <ac:picMk id="12" creationId="{2A028014-73FD-97EC-C40B-64BB1FCF7C7C}"/>
          </ac:picMkLst>
        </pc:picChg>
        <pc:picChg chg="add mod">
          <ac:chgData name="Anas ROUAM" userId="S::anas.rouam@emines.um6p.ma::d2b57031-a322-4e90-85be-485468d162cd" providerId="AD" clId="Web-{10D527D6-9942-33B4-0965-4DDC3BDEC894}" dt="2022-11-28T22:06:47.069" v="186" actId="1076"/>
          <ac:picMkLst>
            <pc:docMk/>
            <pc:sldMk cId="3060800326" sldId="268"/>
            <ac:picMk id="12" creationId="{C039AF08-0552-ECE2-57BB-C6BDE9B0519B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22:04:54.300" v="180"/>
          <ac:picMkLst>
            <pc:docMk/>
            <pc:sldMk cId="3060800326" sldId="268"/>
            <ac:picMk id="13" creationId="{27C97D5C-9F7A-D730-90C5-756203CF3508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22:15:15.006" v="199"/>
          <ac:picMkLst>
            <pc:docMk/>
            <pc:sldMk cId="3060800326" sldId="268"/>
            <ac:picMk id="14" creationId="{19066D36-4BE4-1092-C8C5-B800F6B88439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22:06:39.147" v="184"/>
          <ac:picMkLst>
            <pc:docMk/>
            <pc:sldMk cId="3060800326" sldId="268"/>
            <ac:picMk id="17" creationId="{C6C1ED3F-0D74-A1A5-A976-1ECD74132964}"/>
          </ac:picMkLst>
        </pc:picChg>
        <pc:picChg chg="add del mod">
          <ac:chgData name="Anas ROUAM" userId="S::anas.rouam@emines.um6p.ma::d2b57031-a322-4e90-85be-485468d162cd" providerId="AD" clId="Web-{10D527D6-9942-33B4-0965-4DDC3BDEC894}" dt="2022-11-28T19:55:55.335" v="146"/>
          <ac:picMkLst>
            <pc:docMk/>
            <pc:sldMk cId="3060800326" sldId="268"/>
            <ac:picMk id="18" creationId="{10399272-11F3-68C0-54A9-F083A1CDCD89}"/>
          </ac:picMkLst>
        </pc:picChg>
        <pc:picChg chg="add mod">
          <ac:chgData name="Anas ROUAM" userId="S::anas.rouam@emines.um6p.ma::d2b57031-a322-4e90-85be-485468d162cd" providerId="AD" clId="Web-{10D527D6-9942-33B4-0965-4DDC3BDEC894}" dt="2022-11-28T22:15:23.382" v="204" actId="1076"/>
          <ac:picMkLst>
            <pc:docMk/>
            <pc:sldMk cId="3060800326" sldId="268"/>
            <ac:picMk id="18" creationId="{64B7E029-F1F7-D4C7-D53D-8A833C9ED4D0}"/>
          </ac:picMkLst>
        </pc:picChg>
        <pc:picChg chg="add mod">
          <ac:chgData name="Anas ROUAM" userId="S::anas.rouam@emines.um6p.ma::d2b57031-a322-4e90-85be-485468d162cd" providerId="AD" clId="Web-{10D527D6-9942-33B4-0965-4DDC3BDEC894}" dt="2022-11-28T22:16:17.883" v="211" actId="1076"/>
          <ac:picMkLst>
            <pc:docMk/>
            <pc:sldMk cId="3060800326" sldId="268"/>
            <ac:picMk id="19" creationId="{AA02FFB4-ABD6-62B6-44A3-CC37700C4A02}"/>
          </ac:picMkLst>
        </pc:picChg>
      </pc:sldChg>
      <pc:sldChg chg="addSp delSp modSp add replId">
        <pc:chgData name="Anas ROUAM" userId="S::anas.rouam@emines.um6p.ma::d2b57031-a322-4e90-85be-485468d162cd" providerId="AD" clId="Web-{10D527D6-9942-33B4-0965-4DDC3BDEC894}" dt="2022-11-28T21:50:50.274" v="169" actId="14100"/>
        <pc:sldMkLst>
          <pc:docMk/>
          <pc:sldMk cId="3928977750" sldId="269"/>
        </pc:sldMkLst>
        <pc:picChg chg="add mod ord">
          <ac:chgData name="Anas ROUAM" userId="S::anas.rouam@emines.um6p.ma::d2b57031-a322-4e90-85be-485468d162cd" providerId="AD" clId="Web-{10D527D6-9942-33B4-0965-4DDC3BDEC894}" dt="2022-11-28T21:50:50.274" v="169" actId="14100"/>
          <ac:picMkLst>
            <pc:docMk/>
            <pc:sldMk cId="3928977750" sldId="269"/>
            <ac:picMk id="3" creationId="{446B8FF9-97C0-93D4-A50C-3BE7AE3F1CDD}"/>
          </ac:picMkLst>
        </pc:picChg>
        <pc:picChg chg="del">
          <ac:chgData name="Anas ROUAM" userId="S::anas.rouam@emines.um6p.ma::d2b57031-a322-4e90-85be-485468d162cd" providerId="AD" clId="Web-{10D527D6-9942-33B4-0965-4DDC3BDEC894}" dt="2022-11-28T21:50:21.445" v="159"/>
          <ac:picMkLst>
            <pc:docMk/>
            <pc:sldMk cId="3928977750" sldId="269"/>
            <ac:picMk id="23" creationId="{3D70FA3E-DF73-C42F-291E-DF9CF9C06DFF}"/>
          </ac:picMkLst>
        </pc:picChg>
      </pc:sldChg>
    </pc:docChg>
  </pc:docChgLst>
  <pc:docChgLst>
    <pc:chgData name="Anas ROUAM" userId="S::anas.rouam@emines.um6p.ma::d2b57031-a322-4e90-85be-485468d162cd" providerId="AD" clId="Web-{1E7852F3-B642-DE8E-4DDC-488231EA5AEF}"/>
    <pc:docChg chg="modSld">
      <pc:chgData name="Anas ROUAM" userId="S::anas.rouam@emines.um6p.ma::d2b57031-a322-4e90-85be-485468d162cd" providerId="AD" clId="Web-{1E7852F3-B642-DE8E-4DDC-488231EA5AEF}" dt="2022-11-29T08:20:30.988" v="0"/>
      <pc:docMkLst>
        <pc:docMk/>
      </pc:docMkLst>
      <pc:sldChg chg="delSp">
        <pc:chgData name="Anas ROUAM" userId="S::anas.rouam@emines.um6p.ma::d2b57031-a322-4e90-85be-485468d162cd" providerId="AD" clId="Web-{1E7852F3-B642-DE8E-4DDC-488231EA5AEF}" dt="2022-11-29T08:20:30.988" v="0"/>
        <pc:sldMkLst>
          <pc:docMk/>
          <pc:sldMk cId="528439836" sldId="265"/>
        </pc:sldMkLst>
        <pc:spChg chg="del">
          <ac:chgData name="Anas ROUAM" userId="S::anas.rouam@emines.um6p.ma::d2b57031-a322-4e90-85be-485468d162cd" providerId="AD" clId="Web-{1E7852F3-B642-DE8E-4DDC-488231EA5AEF}" dt="2022-11-29T08:20:30.988" v="0"/>
          <ac:spMkLst>
            <pc:docMk/>
            <pc:sldMk cId="528439836" sldId="265"/>
            <ac:spMk id="3" creationId="{51A52044-F324-B467-070D-C23C5C2D4D4B}"/>
          </ac:spMkLst>
        </pc:spChg>
      </pc:sldChg>
    </pc:docChg>
  </pc:docChgLst>
  <pc:docChgLst>
    <pc:chgData name="Anas ROUAM" userId="S::anas.rouam@emines.um6p.ma::d2b57031-a322-4e90-85be-485468d162cd" providerId="AD" clId="Web-{4FAB5BFA-2BA8-D248-0BDC-ABB568AFF406}"/>
    <pc:docChg chg="addSld modSld">
      <pc:chgData name="Anas ROUAM" userId="S::anas.rouam@emines.um6p.ma::d2b57031-a322-4e90-85be-485468d162cd" providerId="AD" clId="Web-{4FAB5BFA-2BA8-D248-0BDC-ABB568AFF406}" dt="2022-11-28T18:52:37.605" v="242"/>
      <pc:docMkLst>
        <pc:docMk/>
      </pc:docMkLst>
      <pc:sldChg chg="addSp delSp modSp mod setBg">
        <pc:chgData name="Anas ROUAM" userId="S::anas.rouam@emines.um6p.ma::d2b57031-a322-4e90-85be-485468d162cd" providerId="AD" clId="Web-{4FAB5BFA-2BA8-D248-0BDC-ABB568AFF406}" dt="2022-11-28T16:09:53.271" v="175" actId="1076"/>
        <pc:sldMkLst>
          <pc:docMk/>
          <pc:sldMk cId="1185880163" sldId="258"/>
        </pc:sldMkLst>
        <pc:spChg chg="mod">
          <ac:chgData name="Anas ROUAM" userId="S::anas.rouam@emines.um6p.ma::d2b57031-a322-4e90-85be-485468d162cd" providerId="AD" clId="Web-{4FAB5BFA-2BA8-D248-0BDC-ABB568AFF406}" dt="2022-11-28T16:02:04.474" v="65"/>
          <ac:spMkLst>
            <pc:docMk/>
            <pc:sldMk cId="1185880163" sldId="258"/>
            <ac:spMk id="2" creationId="{55592010-5597-1665-FB92-DF623D989288}"/>
          </ac:spMkLst>
        </pc:spChg>
        <pc:spChg chg="del">
          <ac:chgData name="Anas ROUAM" userId="S::anas.rouam@emines.um6p.ma::d2b57031-a322-4e90-85be-485468d162cd" providerId="AD" clId="Web-{4FAB5BFA-2BA8-D248-0BDC-ABB568AFF406}" dt="2022-11-28T15:59:26.437" v="13"/>
          <ac:spMkLst>
            <pc:docMk/>
            <pc:sldMk cId="1185880163" sldId="258"/>
            <ac:spMk id="3" creationId="{70442932-29A6-410C-F89B-7DD2259A118F}"/>
          </ac:spMkLst>
        </pc:spChg>
        <pc:spChg chg="add mod ord">
          <ac:chgData name="Anas ROUAM" userId="S::anas.rouam@emines.um6p.ma::d2b57031-a322-4e90-85be-485468d162cd" providerId="AD" clId="Web-{4FAB5BFA-2BA8-D248-0BDC-ABB568AFF406}" dt="2022-11-28T16:02:01.364" v="64"/>
          <ac:spMkLst>
            <pc:docMk/>
            <pc:sldMk cId="1185880163" sldId="258"/>
            <ac:spMk id="5" creationId="{57D8947D-5BEB-8364-B7CA-783A7180276C}"/>
          </ac:spMkLst>
        </pc:spChg>
        <pc:spChg chg="add mod">
          <ac:chgData name="Anas ROUAM" userId="S::anas.rouam@emines.um6p.ma::d2b57031-a322-4e90-85be-485468d162cd" providerId="AD" clId="Web-{4FAB5BFA-2BA8-D248-0BDC-ABB568AFF406}" dt="2022-11-28T16:05:07.058" v="109" actId="1076"/>
          <ac:spMkLst>
            <pc:docMk/>
            <pc:sldMk cId="1185880163" sldId="258"/>
            <ac:spMk id="6" creationId="{272CABE8-6A3A-2BD6-1E9E-CD0A851A28FC}"/>
          </ac:spMkLst>
        </pc:spChg>
        <pc:spChg chg="add mod">
          <ac:chgData name="Anas ROUAM" userId="S::anas.rouam@emines.um6p.ma::d2b57031-a322-4e90-85be-485468d162cd" providerId="AD" clId="Web-{4FAB5BFA-2BA8-D248-0BDC-ABB568AFF406}" dt="2022-11-28T16:05:10.308" v="110" actId="1076"/>
          <ac:spMkLst>
            <pc:docMk/>
            <pc:sldMk cId="1185880163" sldId="258"/>
            <ac:spMk id="7" creationId="{5854EDD3-0554-E7CA-0718-087991A0D22F}"/>
          </ac:spMkLst>
        </pc:spChg>
        <pc:spChg chg="add del">
          <ac:chgData name="Anas ROUAM" userId="S::anas.rouam@emines.um6p.ma::d2b57031-a322-4e90-85be-485468d162cd" providerId="AD" clId="Web-{4FAB5BFA-2BA8-D248-0BDC-ABB568AFF406}" dt="2022-11-28T16:00:38.627" v="51"/>
          <ac:spMkLst>
            <pc:docMk/>
            <pc:sldMk cId="1185880163" sldId="258"/>
            <ac:spMk id="9" creationId="{D4771268-CB57-404A-9271-370EB28F6090}"/>
          </ac:spMkLst>
        </pc:spChg>
        <pc:spChg chg="add mod">
          <ac:chgData name="Anas ROUAM" userId="S::anas.rouam@emines.um6p.ma::d2b57031-a322-4e90-85be-485468d162cd" providerId="AD" clId="Web-{4FAB5BFA-2BA8-D248-0BDC-ABB568AFF406}" dt="2022-11-28T16:05:21.293" v="111" actId="1076"/>
          <ac:spMkLst>
            <pc:docMk/>
            <pc:sldMk cId="1185880163" sldId="258"/>
            <ac:spMk id="10" creationId="{3EE848C7-FCCC-C344-8771-89D2ABD15454}"/>
          </ac:spMkLst>
        </pc:spChg>
        <pc:spChg chg="add mod">
          <ac:chgData name="Anas ROUAM" userId="S::anas.rouam@emines.um6p.ma::d2b57031-a322-4e90-85be-485468d162cd" providerId="AD" clId="Web-{4FAB5BFA-2BA8-D248-0BDC-ABB568AFF406}" dt="2022-11-28T16:07:14.328" v="137" actId="1076"/>
          <ac:spMkLst>
            <pc:docMk/>
            <pc:sldMk cId="1185880163" sldId="258"/>
            <ac:spMk id="16" creationId="{8C137B79-D671-E016-B6D0-69C3F73E510A}"/>
          </ac:spMkLst>
        </pc:spChg>
        <pc:spChg chg="add mod">
          <ac:chgData name="Anas ROUAM" userId="S::anas.rouam@emines.um6p.ma::d2b57031-a322-4e90-85be-485468d162cd" providerId="AD" clId="Web-{4FAB5BFA-2BA8-D248-0BDC-ABB568AFF406}" dt="2022-11-28T16:07:42.282" v="149" actId="20577"/>
          <ac:spMkLst>
            <pc:docMk/>
            <pc:sldMk cId="1185880163" sldId="258"/>
            <ac:spMk id="17" creationId="{CE62EE86-7EBD-F699-9762-419190ED3E51}"/>
          </ac:spMkLst>
        </pc:spChg>
        <pc:spChg chg="add mod">
          <ac:chgData name="Anas ROUAM" userId="S::anas.rouam@emines.um6p.ma::d2b57031-a322-4e90-85be-485468d162cd" providerId="AD" clId="Web-{4FAB5BFA-2BA8-D248-0BDC-ABB568AFF406}" dt="2022-11-28T16:07:52.939" v="153" actId="20577"/>
          <ac:spMkLst>
            <pc:docMk/>
            <pc:sldMk cId="1185880163" sldId="258"/>
            <ac:spMk id="18" creationId="{AC1AADEC-5A3A-A03C-456E-0BFE87F82543}"/>
          </ac:spMkLst>
        </pc:spChg>
        <pc:spChg chg="add mod">
          <ac:chgData name="Anas ROUAM" userId="S::anas.rouam@emines.um6p.ma::d2b57031-a322-4e90-85be-485468d162cd" providerId="AD" clId="Web-{4FAB5BFA-2BA8-D248-0BDC-ABB568AFF406}" dt="2022-11-28T16:08:08.705" v="157" actId="20577"/>
          <ac:spMkLst>
            <pc:docMk/>
            <pc:sldMk cId="1185880163" sldId="258"/>
            <ac:spMk id="19" creationId="{A6B660E2-3535-1AF8-1DB9-4CD15C9D4D7D}"/>
          </ac:spMkLst>
        </pc:spChg>
        <pc:spChg chg="add mod">
          <ac:chgData name="Anas ROUAM" userId="S::anas.rouam@emines.um6p.ma::d2b57031-a322-4e90-85be-485468d162cd" providerId="AD" clId="Web-{4FAB5BFA-2BA8-D248-0BDC-ABB568AFF406}" dt="2022-11-28T16:09:45.068" v="174" actId="1076"/>
          <ac:spMkLst>
            <pc:docMk/>
            <pc:sldMk cId="1185880163" sldId="258"/>
            <ac:spMk id="22" creationId="{1ADCB30D-18E5-304C-73F3-4FF00AC1D3A1}"/>
          </ac:spMkLst>
        </pc:spChg>
        <pc:spChg chg="add mod">
          <ac:chgData name="Anas ROUAM" userId="S::anas.rouam@emines.um6p.ma::d2b57031-a322-4e90-85be-485468d162cd" providerId="AD" clId="Web-{4FAB5BFA-2BA8-D248-0BDC-ABB568AFF406}" dt="2022-11-28T16:09:53.271" v="175" actId="1076"/>
          <ac:spMkLst>
            <pc:docMk/>
            <pc:sldMk cId="1185880163" sldId="258"/>
            <ac:spMk id="23" creationId="{FCDE6875-0016-256D-A610-F1A5FDE376F3}"/>
          </ac:spMkLst>
        </pc:spChg>
        <pc:picChg chg="add mod ord">
          <ac:chgData name="Anas ROUAM" userId="S::anas.rouam@emines.um6p.ma::d2b57031-a322-4e90-85be-485468d162cd" providerId="AD" clId="Web-{4FAB5BFA-2BA8-D248-0BDC-ABB568AFF406}" dt="2022-11-28T16:02:17.131" v="67" actId="14100"/>
          <ac:picMkLst>
            <pc:docMk/>
            <pc:sldMk cId="1185880163" sldId="258"/>
            <ac:picMk id="4" creationId="{90193DBD-2F82-0301-4DF5-EA26F594316C}"/>
          </ac:picMkLst>
        </pc:picChg>
        <pc:cxnChg chg="add mod">
          <ac:chgData name="Anas ROUAM" userId="S::anas.rouam@emines.um6p.ma::d2b57031-a322-4e90-85be-485468d162cd" providerId="AD" clId="Web-{4FAB5BFA-2BA8-D248-0BDC-ABB568AFF406}" dt="2022-11-28T16:04:58.183" v="108" actId="1076"/>
          <ac:cxnSpMkLst>
            <pc:docMk/>
            <pc:sldMk cId="1185880163" sldId="258"/>
            <ac:cxnSpMk id="8" creationId="{8E5476B9-74E6-E91C-F216-255026E25A4E}"/>
          </ac:cxnSpMkLst>
        </pc:cxnChg>
        <pc:cxnChg chg="add del mod">
          <ac:chgData name="Anas ROUAM" userId="S::anas.rouam@emines.um6p.ma::d2b57031-a322-4e90-85be-485468d162cd" providerId="AD" clId="Web-{4FAB5BFA-2BA8-D248-0BDC-ABB568AFF406}" dt="2022-11-28T16:06:42.077" v="128"/>
          <ac:cxnSpMkLst>
            <pc:docMk/>
            <pc:sldMk cId="1185880163" sldId="258"/>
            <ac:cxnSpMk id="11" creationId="{E772D16B-4504-A6AB-572F-5884D45915E0}"/>
          </ac:cxnSpMkLst>
        </pc:cxnChg>
        <pc:cxnChg chg="add mod">
          <ac:chgData name="Anas ROUAM" userId="S::anas.rouam@emines.um6p.ma::d2b57031-a322-4e90-85be-485468d162cd" providerId="AD" clId="Web-{4FAB5BFA-2BA8-D248-0BDC-ABB568AFF406}" dt="2022-11-28T16:06:21.561" v="121" actId="14100"/>
          <ac:cxnSpMkLst>
            <pc:docMk/>
            <pc:sldMk cId="1185880163" sldId="258"/>
            <ac:cxnSpMk id="12" creationId="{7B785D2E-5211-5F9D-557A-19293CD85781}"/>
          </ac:cxnSpMkLst>
        </pc:cxnChg>
        <pc:cxnChg chg="add mod">
          <ac:chgData name="Anas ROUAM" userId="S::anas.rouam@emines.um6p.ma::d2b57031-a322-4e90-85be-485468d162cd" providerId="AD" clId="Web-{4FAB5BFA-2BA8-D248-0BDC-ABB568AFF406}" dt="2022-11-28T16:06:26.389" v="123" actId="1076"/>
          <ac:cxnSpMkLst>
            <pc:docMk/>
            <pc:sldMk cId="1185880163" sldId="258"/>
            <ac:cxnSpMk id="13" creationId="{30D7E6DE-E81B-5BC3-CE55-25B949EF0814}"/>
          </ac:cxnSpMkLst>
        </pc:cxnChg>
        <pc:cxnChg chg="add mod">
          <ac:chgData name="Anas ROUAM" userId="S::anas.rouam@emines.um6p.ma::d2b57031-a322-4e90-85be-485468d162cd" providerId="AD" clId="Web-{4FAB5BFA-2BA8-D248-0BDC-ABB568AFF406}" dt="2022-11-28T16:06:31.780" v="125" actId="1076"/>
          <ac:cxnSpMkLst>
            <pc:docMk/>
            <pc:sldMk cId="1185880163" sldId="258"/>
            <ac:cxnSpMk id="14" creationId="{B69CBC90-68F5-CBE4-42F6-BFCBA575ED18}"/>
          </ac:cxnSpMkLst>
        </pc:cxnChg>
        <pc:cxnChg chg="add mod">
          <ac:chgData name="Anas ROUAM" userId="S::anas.rouam@emines.um6p.ma::d2b57031-a322-4e90-85be-485468d162cd" providerId="AD" clId="Web-{4FAB5BFA-2BA8-D248-0BDC-ABB568AFF406}" dt="2022-11-28T16:06:45.687" v="129" actId="1076"/>
          <ac:cxnSpMkLst>
            <pc:docMk/>
            <pc:sldMk cId="1185880163" sldId="258"/>
            <ac:cxnSpMk id="15" creationId="{D6D60BC2-AF7B-F79F-0770-94D5348EC44E}"/>
          </ac:cxnSpMkLst>
        </pc:cxnChg>
        <pc:cxnChg chg="add mod">
          <ac:chgData name="Anas ROUAM" userId="S::anas.rouam@emines.um6p.ma::d2b57031-a322-4e90-85be-485468d162cd" providerId="AD" clId="Web-{4FAB5BFA-2BA8-D248-0BDC-ABB568AFF406}" dt="2022-11-28T16:09:05.348" v="164"/>
          <ac:cxnSpMkLst>
            <pc:docMk/>
            <pc:sldMk cId="1185880163" sldId="258"/>
            <ac:cxnSpMk id="20" creationId="{1BC95EA3-519D-6B9D-91C2-D19C46F29558}"/>
          </ac:cxnSpMkLst>
        </pc:cxnChg>
        <pc:cxnChg chg="add mod">
          <ac:chgData name="Anas ROUAM" userId="S::anas.rouam@emines.um6p.ma::d2b57031-a322-4e90-85be-485468d162cd" providerId="AD" clId="Web-{4FAB5BFA-2BA8-D248-0BDC-ABB568AFF406}" dt="2022-11-28T16:09:17.801" v="166" actId="1076"/>
          <ac:cxnSpMkLst>
            <pc:docMk/>
            <pc:sldMk cId="1185880163" sldId="258"/>
            <ac:cxnSpMk id="21" creationId="{040046A1-7892-7EA9-CE4F-4A2C1E70859D}"/>
          </ac:cxnSpMkLst>
        </pc:cxnChg>
      </pc:sldChg>
      <pc:sldChg chg="modSp">
        <pc:chgData name="Anas ROUAM" userId="S::anas.rouam@emines.um6p.ma::d2b57031-a322-4e90-85be-485468d162cd" providerId="AD" clId="Web-{4FAB5BFA-2BA8-D248-0BDC-ABB568AFF406}" dt="2022-11-28T15:57:07.323" v="12" actId="20577"/>
        <pc:sldMkLst>
          <pc:docMk/>
          <pc:sldMk cId="2233884369" sldId="261"/>
        </pc:sldMkLst>
        <pc:graphicFrameChg chg="modGraphic">
          <ac:chgData name="Anas ROUAM" userId="S::anas.rouam@emines.um6p.ma::d2b57031-a322-4e90-85be-485468d162cd" providerId="AD" clId="Web-{4FAB5BFA-2BA8-D248-0BDC-ABB568AFF406}" dt="2022-11-28T15:57:07.323" v="12" actId="20577"/>
          <ac:graphicFrameMkLst>
            <pc:docMk/>
            <pc:sldMk cId="2233884369" sldId="261"/>
            <ac:graphicFrameMk id="4" creationId="{7DB4B8F3-8558-E012-CE14-969AB17BBB0A}"/>
          </ac:graphicFrameMkLst>
        </pc:graphicFrameChg>
      </pc:sldChg>
      <pc:sldChg chg="addSp delSp modSp new mod setBg">
        <pc:chgData name="Anas ROUAM" userId="S::anas.rouam@emines.um6p.ma::d2b57031-a322-4e90-85be-485468d162cd" providerId="AD" clId="Web-{4FAB5BFA-2BA8-D248-0BDC-ABB568AFF406}" dt="2022-11-28T17:53:20.891" v="236" actId="1076"/>
        <pc:sldMkLst>
          <pc:docMk/>
          <pc:sldMk cId="3074923323" sldId="266"/>
        </pc:sldMkLst>
        <pc:spChg chg="mod ord">
          <ac:chgData name="Anas ROUAM" userId="S::anas.rouam@emines.um6p.ma::d2b57031-a322-4e90-85be-485468d162cd" providerId="AD" clId="Web-{4FAB5BFA-2BA8-D248-0BDC-ABB568AFF406}" dt="2022-11-28T17:53:16.969" v="235"/>
          <ac:spMkLst>
            <pc:docMk/>
            <pc:sldMk cId="3074923323" sldId="266"/>
            <ac:spMk id="2" creationId="{9985A280-FE92-103D-E547-55684F92B373}"/>
          </ac:spMkLst>
        </pc:spChg>
        <pc:spChg chg="del">
          <ac:chgData name="Anas ROUAM" userId="S::anas.rouam@emines.um6p.ma::d2b57031-a322-4e90-85be-485468d162cd" providerId="AD" clId="Web-{4FAB5BFA-2BA8-D248-0BDC-ABB568AFF406}" dt="2022-11-28T17:33:55.399" v="193"/>
          <ac:spMkLst>
            <pc:docMk/>
            <pc:sldMk cId="3074923323" sldId="266"/>
            <ac:spMk id="3" creationId="{FCB1D26D-8F80-185C-E2D5-12BD4C95F7C6}"/>
          </ac:spMkLst>
        </pc:spChg>
        <pc:spChg chg="add del">
          <ac:chgData name="Anas ROUAM" userId="S::anas.rouam@emines.um6p.ma::d2b57031-a322-4e90-85be-485468d162cd" providerId="AD" clId="Web-{4FAB5BFA-2BA8-D248-0BDC-ABB568AFF406}" dt="2022-11-28T17:53:16.969" v="235"/>
          <ac:spMkLst>
            <pc:docMk/>
            <pc:sldMk cId="3074923323" sldId="266"/>
            <ac:spMk id="13" creationId="{73DE2CFE-42F2-48F0-8706-5264E012B10C}"/>
          </ac:spMkLst>
        </pc:spChg>
        <pc:picChg chg="add mod ord">
          <ac:chgData name="Anas ROUAM" userId="S::anas.rouam@emines.um6p.ma::d2b57031-a322-4e90-85be-485468d162cd" providerId="AD" clId="Web-{4FAB5BFA-2BA8-D248-0BDC-ABB568AFF406}" dt="2022-11-28T17:53:20.891" v="236" actId="1076"/>
          <ac:picMkLst>
            <pc:docMk/>
            <pc:sldMk cId="3074923323" sldId="266"/>
            <ac:picMk id="4" creationId="{24EF6EC8-18C2-1578-2443-530E7FAD0074}"/>
          </ac:picMkLst>
        </pc:picChg>
        <pc:picChg chg="add del mod">
          <ac:chgData name="Anas ROUAM" userId="S::anas.rouam@emines.um6p.ma::d2b57031-a322-4e90-85be-485468d162cd" providerId="AD" clId="Web-{4FAB5BFA-2BA8-D248-0BDC-ABB568AFF406}" dt="2022-11-28T17:34:52.807" v="197"/>
          <ac:picMkLst>
            <pc:docMk/>
            <pc:sldMk cId="3074923323" sldId="266"/>
            <ac:picMk id="5" creationId="{C1301ED1-2BDA-31F5-5F34-2AD7E5D74EDA}"/>
          </ac:picMkLst>
        </pc:picChg>
        <pc:picChg chg="add mod">
          <ac:chgData name="Anas ROUAM" userId="S::anas.rouam@emines.um6p.ma::d2b57031-a322-4e90-85be-485468d162cd" providerId="AD" clId="Web-{4FAB5BFA-2BA8-D248-0BDC-ABB568AFF406}" dt="2022-11-28T17:53:16.969" v="235"/>
          <ac:picMkLst>
            <pc:docMk/>
            <pc:sldMk cId="3074923323" sldId="266"/>
            <ac:picMk id="6" creationId="{EDEF07D1-78D7-DF6D-5029-ABBEF39A8B37}"/>
          </ac:picMkLst>
        </pc:picChg>
        <pc:picChg chg="add mod">
          <ac:chgData name="Anas ROUAM" userId="S::anas.rouam@emines.um6p.ma::d2b57031-a322-4e90-85be-485468d162cd" providerId="AD" clId="Web-{4FAB5BFA-2BA8-D248-0BDC-ABB568AFF406}" dt="2022-11-28T17:53:16.969" v="235"/>
          <ac:picMkLst>
            <pc:docMk/>
            <pc:sldMk cId="3074923323" sldId="266"/>
            <ac:picMk id="7" creationId="{D97122C5-05CE-FCE5-D57E-F063014BC8F4}"/>
          </ac:picMkLst>
        </pc:picChg>
        <pc:picChg chg="add mod ord">
          <ac:chgData name="Anas ROUAM" userId="S::anas.rouam@emines.um6p.ma::d2b57031-a322-4e90-85be-485468d162cd" providerId="AD" clId="Web-{4FAB5BFA-2BA8-D248-0BDC-ABB568AFF406}" dt="2022-11-28T17:53:16.969" v="235"/>
          <ac:picMkLst>
            <pc:docMk/>
            <pc:sldMk cId="3074923323" sldId="266"/>
            <ac:picMk id="8" creationId="{A6D7F155-E061-D7F3-147F-F0FF6CC5901F}"/>
          </ac:picMkLst>
        </pc:picChg>
      </pc:sldChg>
      <pc:sldChg chg="addSp delSp modSp new">
        <pc:chgData name="Anas ROUAM" userId="S::anas.rouam@emines.um6p.ma::d2b57031-a322-4e90-85be-485468d162cd" providerId="AD" clId="Web-{4FAB5BFA-2BA8-D248-0BDC-ABB568AFF406}" dt="2022-11-28T17:53:46.595" v="241"/>
        <pc:sldMkLst>
          <pc:docMk/>
          <pc:sldMk cId="2827752948" sldId="267"/>
        </pc:sldMkLst>
        <pc:spChg chg="del">
          <ac:chgData name="Anas ROUAM" userId="S::anas.rouam@emines.um6p.ma::d2b57031-a322-4e90-85be-485468d162cd" providerId="AD" clId="Web-{4FAB5BFA-2BA8-D248-0BDC-ABB568AFF406}" dt="2022-11-28T17:45:17.272" v="213"/>
          <ac:spMkLst>
            <pc:docMk/>
            <pc:sldMk cId="2827752948" sldId="267"/>
            <ac:spMk id="2" creationId="{6046C183-BBD7-DA17-9DA5-DC00F61A5960}"/>
          </ac:spMkLst>
        </pc:spChg>
        <pc:spChg chg="del">
          <ac:chgData name="Anas ROUAM" userId="S::anas.rouam@emines.um6p.ma::d2b57031-a322-4e90-85be-485468d162cd" providerId="AD" clId="Web-{4FAB5BFA-2BA8-D248-0BDC-ABB568AFF406}" dt="2022-11-28T17:45:12.475" v="211"/>
          <ac:spMkLst>
            <pc:docMk/>
            <pc:sldMk cId="2827752948" sldId="267"/>
            <ac:spMk id="3" creationId="{D4F39B43-2C75-674A-994D-E6E5AEF5BE57}"/>
          </ac:spMkLst>
        </pc:spChg>
        <pc:picChg chg="add mod ord">
          <ac:chgData name="Anas ROUAM" userId="S::anas.rouam@emines.um6p.ma::d2b57031-a322-4e90-85be-485468d162cd" providerId="AD" clId="Web-{4FAB5BFA-2BA8-D248-0BDC-ABB568AFF406}" dt="2022-11-28T17:45:20.444" v="215" actId="1076"/>
          <ac:picMkLst>
            <pc:docMk/>
            <pc:sldMk cId="2827752948" sldId="267"/>
            <ac:picMk id="4" creationId="{E645168A-914F-E20E-B61F-7B6265CB0345}"/>
          </ac:picMkLst>
        </pc:picChg>
        <pc:picChg chg="add mod">
          <ac:chgData name="Anas ROUAM" userId="S::anas.rouam@emines.um6p.ma::d2b57031-a322-4e90-85be-485468d162cd" providerId="AD" clId="Web-{4FAB5BFA-2BA8-D248-0BDC-ABB568AFF406}" dt="2022-11-28T17:48:31.510" v="218" actId="1076"/>
          <ac:picMkLst>
            <pc:docMk/>
            <pc:sldMk cId="2827752948" sldId="267"/>
            <ac:picMk id="5" creationId="{1B50E0B6-7B1D-9D12-329D-E9FB9D618792}"/>
          </ac:picMkLst>
        </pc:picChg>
        <pc:picChg chg="add mod">
          <ac:chgData name="Anas ROUAM" userId="S::anas.rouam@emines.um6p.ma::d2b57031-a322-4e90-85be-485468d162cd" providerId="AD" clId="Web-{4FAB5BFA-2BA8-D248-0BDC-ABB568AFF406}" dt="2022-11-28T17:50:06.528" v="225" actId="1076"/>
          <ac:picMkLst>
            <pc:docMk/>
            <pc:sldMk cId="2827752948" sldId="267"/>
            <ac:picMk id="6" creationId="{7867F675-7540-5731-3602-6C72F8408497}"/>
          </ac:picMkLst>
        </pc:picChg>
        <pc:picChg chg="add mod">
          <ac:chgData name="Anas ROUAM" userId="S::anas.rouam@emines.um6p.ma::d2b57031-a322-4e90-85be-485468d162cd" providerId="AD" clId="Web-{4FAB5BFA-2BA8-D248-0BDC-ABB568AFF406}" dt="2022-11-28T17:51:57.155" v="230" actId="1076"/>
          <ac:picMkLst>
            <pc:docMk/>
            <pc:sldMk cId="2827752948" sldId="267"/>
            <ac:picMk id="7" creationId="{4056FAA6-FD66-61E6-EF0C-7840E91F6A70}"/>
          </ac:picMkLst>
        </pc:picChg>
        <pc:picChg chg="add mod">
          <ac:chgData name="Anas ROUAM" userId="S::anas.rouam@emines.um6p.ma::d2b57031-a322-4e90-85be-485468d162cd" providerId="AD" clId="Web-{4FAB5BFA-2BA8-D248-0BDC-ABB568AFF406}" dt="2022-11-28T17:53:46.595" v="241"/>
          <ac:picMkLst>
            <pc:docMk/>
            <pc:sldMk cId="2827752948" sldId="267"/>
            <ac:picMk id="8" creationId="{8358DCA9-9D6A-D8E7-01E8-5A7E5209889F}"/>
          </ac:picMkLst>
        </pc:picChg>
      </pc:sldChg>
      <pc:sldChg chg="new">
        <pc:chgData name="Anas ROUAM" userId="S::anas.rouam@emines.um6p.ma::d2b57031-a322-4e90-85be-485468d162cd" providerId="AD" clId="Web-{4FAB5BFA-2BA8-D248-0BDC-ABB568AFF406}" dt="2022-11-28T18:52:37.605" v="242"/>
        <pc:sldMkLst>
          <pc:docMk/>
          <pc:sldMk cId="3060800326" sldId="268"/>
        </pc:sldMkLst>
      </pc:sldChg>
    </pc:docChg>
  </pc:docChgLst>
  <pc:docChgLst>
    <pc:chgData name="Anas ROUAM" userId="S::anas.rouam@emines.um6p.ma::d2b57031-a322-4e90-85be-485468d162cd" providerId="AD" clId="Web-{6B41DE4C-C8F4-D0BE-9F84-195B9FD1A8B9}"/>
    <pc:docChg chg="modSld">
      <pc:chgData name="Anas ROUAM" userId="S::anas.rouam@emines.um6p.ma::d2b57031-a322-4e90-85be-485468d162cd" providerId="AD" clId="Web-{6B41DE4C-C8F4-D0BE-9F84-195B9FD1A8B9}" dt="2022-12-03T17:44:30.580" v="4"/>
      <pc:docMkLst>
        <pc:docMk/>
      </pc:docMkLst>
      <pc:sldChg chg="addSp delSp modSp">
        <pc:chgData name="Anas ROUAM" userId="S::anas.rouam@emines.um6p.ma::d2b57031-a322-4e90-85be-485468d162cd" providerId="AD" clId="Web-{6B41DE4C-C8F4-D0BE-9F84-195B9FD1A8B9}" dt="2022-12-03T17:44:30.580" v="4"/>
        <pc:sldMkLst>
          <pc:docMk/>
          <pc:sldMk cId="1813362610" sldId="263"/>
        </pc:sldMkLst>
        <pc:picChg chg="add del mod">
          <ac:chgData name="Anas ROUAM" userId="S::anas.rouam@emines.um6p.ma::d2b57031-a322-4e90-85be-485468d162cd" providerId="AD" clId="Web-{6B41DE4C-C8F4-D0BE-9F84-195B9FD1A8B9}" dt="2022-12-03T17:42:53.370" v="2"/>
          <ac:picMkLst>
            <pc:docMk/>
            <pc:sldMk cId="1813362610" sldId="263"/>
            <ac:picMk id="4" creationId="{2096655C-ED6F-B4CE-70D6-20C5A87B4B3B}"/>
          </ac:picMkLst>
        </pc:picChg>
        <pc:picChg chg="add del">
          <ac:chgData name="Anas ROUAM" userId="S::anas.rouam@emines.um6p.ma::d2b57031-a322-4e90-85be-485468d162cd" providerId="AD" clId="Web-{6B41DE4C-C8F4-D0BE-9F84-195B9FD1A8B9}" dt="2022-12-03T17:44:30.580" v="4"/>
          <ac:picMkLst>
            <pc:docMk/>
            <pc:sldMk cId="1813362610" sldId="263"/>
            <ac:picMk id="6" creationId="{5CAFBF47-512B-1B09-3C1E-B81DDFBB88A1}"/>
          </ac:picMkLst>
        </pc:picChg>
      </pc:sldChg>
    </pc:docChg>
  </pc:docChgLst>
  <pc:docChgLst>
    <pc:chgData name="Mohamed BOUHMID" userId="S::mohamed.bouhmid@emines.um6p.ma::ba645c2d-50b1-4fc3-8606-71af71344021" providerId="AD" clId="Web-{02802E45-395A-D0E7-9B84-A20C7B1C3A89}"/>
    <pc:docChg chg="modSld">
      <pc:chgData name="Mohamed BOUHMID" userId="S::mohamed.bouhmid@emines.um6p.ma::ba645c2d-50b1-4fc3-8606-71af71344021" providerId="AD" clId="Web-{02802E45-395A-D0E7-9B84-A20C7B1C3A89}" dt="2022-11-29T01:25:12.670" v="17" actId="1076"/>
      <pc:docMkLst>
        <pc:docMk/>
      </pc:docMkLst>
      <pc:sldChg chg="addSp delSp modSp">
        <pc:chgData name="Mohamed BOUHMID" userId="S::mohamed.bouhmid@emines.um6p.ma::ba645c2d-50b1-4fc3-8606-71af71344021" providerId="AD" clId="Web-{02802E45-395A-D0E7-9B84-A20C7B1C3A89}" dt="2022-11-29T01:22:51.488" v="2"/>
        <pc:sldMkLst>
          <pc:docMk/>
          <pc:sldMk cId="4230214221" sldId="257"/>
        </pc:sldMkLst>
        <pc:picChg chg="add del mod">
          <ac:chgData name="Mohamed BOUHMID" userId="S::mohamed.bouhmid@emines.um6p.ma::ba645c2d-50b1-4fc3-8606-71af71344021" providerId="AD" clId="Web-{02802E45-395A-D0E7-9B84-A20C7B1C3A89}" dt="2022-11-29T01:22:51.488" v="2"/>
          <ac:picMkLst>
            <pc:docMk/>
            <pc:sldMk cId="4230214221" sldId="257"/>
            <ac:picMk id="3" creationId="{D0F1A2E4-4ADC-02D6-0720-C011C73E4F17}"/>
          </ac:picMkLst>
        </pc:picChg>
      </pc:sldChg>
      <pc:sldChg chg="addSp delSp modSp">
        <pc:chgData name="Mohamed BOUHMID" userId="S::mohamed.bouhmid@emines.um6p.ma::ba645c2d-50b1-4fc3-8606-71af71344021" providerId="AD" clId="Web-{02802E45-395A-D0E7-9B84-A20C7B1C3A89}" dt="2022-11-29T01:25:12.670" v="17" actId="1076"/>
        <pc:sldMkLst>
          <pc:docMk/>
          <pc:sldMk cId="3928977750" sldId="269"/>
        </pc:sldMkLst>
        <pc:picChg chg="del">
          <ac:chgData name="Mohamed BOUHMID" userId="S::mohamed.bouhmid@emines.um6p.ma::ba645c2d-50b1-4fc3-8606-71af71344021" providerId="AD" clId="Web-{02802E45-395A-D0E7-9B84-A20C7B1C3A89}" dt="2022-11-29T01:22:59.082" v="4"/>
          <ac:picMkLst>
            <pc:docMk/>
            <pc:sldMk cId="3928977750" sldId="269"/>
            <ac:picMk id="3" creationId="{1AAF9E17-D93F-2E87-C651-FF1B06E72762}"/>
          </ac:picMkLst>
        </pc:picChg>
        <pc:picChg chg="add del mod">
          <ac:chgData name="Mohamed BOUHMID" userId="S::mohamed.bouhmid@emines.um6p.ma::ba645c2d-50b1-4fc3-8606-71af71344021" providerId="AD" clId="Web-{02802E45-395A-D0E7-9B84-A20C7B1C3A89}" dt="2022-11-29T01:24:55.872" v="9"/>
          <ac:picMkLst>
            <pc:docMk/>
            <pc:sldMk cId="3928977750" sldId="269"/>
            <ac:picMk id="4" creationId="{63E25625-9E57-47CB-7980-F26169A364DE}"/>
          </ac:picMkLst>
        </pc:picChg>
        <pc:picChg chg="add mod">
          <ac:chgData name="Mohamed BOUHMID" userId="S::mohamed.bouhmid@emines.um6p.ma::ba645c2d-50b1-4fc3-8606-71af71344021" providerId="AD" clId="Web-{02802E45-395A-D0E7-9B84-A20C7B1C3A89}" dt="2022-11-29T01:25:12.670" v="17" actId="1076"/>
          <ac:picMkLst>
            <pc:docMk/>
            <pc:sldMk cId="3928977750" sldId="269"/>
            <ac:picMk id="5" creationId="{37CC4DA4-2829-C158-9E0C-34C174F96D70}"/>
          </ac:picMkLst>
        </pc:picChg>
      </pc:sldChg>
    </pc:docChg>
  </pc:docChgLst>
  <pc:docChgLst>
    <pc:chgData name="Mohamed BOUHMID" userId="S::mohamed.bouhmid@emines.um6p.ma::ba645c2d-50b1-4fc3-8606-71af71344021" providerId="AD" clId="Web-{09245A38-FFF5-443C-A757-71791E615C58}"/>
    <pc:docChg chg="modSld">
      <pc:chgData name="Mohamed BOUHMID" userId="S::mohamed.bouhmid@emines.um6p.ma::ba645c2d-50b1-4fc3-8606-71af71344021" providerId="AD" clId="Web-{09245A38-FFF5-443C-A757-71791E615C58}" dt="2022-11-29T00:02:23.825" v="46" actId="1076"/>
      <pc:docMkLst>
        <pc:docMk/>
      </pc:docMkLst>
      <pc:sldChg chg="addSp delSp modSp">
        <pc:chgData name="Mohamed BOUHMID" userId="S::mohamed.bouhmid@emines.um6p.ma::ba645c2d-50b1-4fc3-8606-71af71344021" providerId="AD" clId="Web-{09245A38-FFF5-443C-A757-71791E615C58}" dt="2022-11-29T00:02:23.825" v="46" actId="1076"/>
        <pc:sldMkLst>
          <pc:docMk/>
          <pc:sldMk cId="3928977750" sldId="269"/>
        </pc:sldMkLst>
        <pc:spChg chg="mod">
          <ac:chgData name="Mohamed BOUHMID" userId="S::mohamed.bouhmid@emines.um6p.ma::ba645c2d-50b1-4fc3-8606-71af71344021" providerId="AD" clId="Web-{09245A38-FFF5-443C-A757-71791E615C58}" dt="2022-11-29T00:02:23.825" v="46" actId="1076"/>
          <ac:spMkLst>
            <pc:docMk/>
            <pc:sldMk cId="3928977750" sldId="269"/>
            <ac:spMk id="2" creationId="{00000000-0000-0000-0000-000000000000}"/>
          </ac:spMkLst>
        </pc:spChg>
        <pc:spChg chg="del">
          <ac:chgData name="Mohamed BOUHMID" userId="S::mohamed.bouhmid@emines.um6p.ma::ba645c2d-50b1-4fc3-8606-71af71344021" providerId="AD" clId="Web-{09245A38-FFF5-443C-A757-71791E615C58}" dt="2022-11-28T23:54:24.797" v="39"/>
          <ac:spMkLst>
            <pc:docMk/>
            <pc:sldMk cId="3928977750" sldId="269"/>
            <ac:spMk id="11" creationId="{3FCFB1DE-0B7E-48CC-BA90-B2AB0889F9D6}"/>
          </ac:spMkLst>
        </pc:spChg>
        <pc:picChg chg="del">
          <ac:chgData name="Mohamed BOUHMID" userId="S::mohamed.bouhmid@emines.um6p.ma::ba645c2d-50b1-4fc3-8606-71af71344021" providerId="AD" clId="Web-{09245A38-FFF5-443C-A757-71791E615C58}" dt="2022-11-28T23:50:16.165" v="1"/>
          <ac:picMkLst>
            <pc:docMk/>
            <pc:sldMk cId="3928977750" sldId="269"/>
            <ac:picMk id="3" creationId="{446B8FF9-97C0-93D4-A50C-3BE7AE3F1CDD}"/>
          </ac:picMkLst>
        </pc:picChg>
        <pc:picChg chg="add mod">
          <ac:chgData name="Mohamed BOUHMID" userId="S::mohamed.bouhmid@emines.um6p.ma::ba645c2d-50b1-4fc3-8606-71af71344021" providerId="AD" clId="Web-{09245A38-FFF5-443C-A757-71791E615C58}" dt="2022-11-29T00:02:05.872" v="43" actId="1076"/>
          <ac:picMkLst>
            <pc:docMk/>
            <pc:sldMk cId="3928977750" sldId="269"/>
            <ac:picMk id="4" creationId="{56E7928F-5B63-77E0-75E1-C2B1E96606F4}"/>
          </ac:picMkLst>
        </pc:picChg>
        <pc:inkChg chg="del">
          <ac:chgData name="Mohamed BOUHMID" userId="S::mohamed.bouhmid@emines.um6p.ma::ba645c2d-50b1-4fc3-8606-71af71344021" providerId="AD" clId="Web-{09245A38-FFF5-443C-A757-71791E615C58}" dt="2022-11-28T23:50:22.259" v="2"/>
          <ac:inkMkLst>
            <pc:docMk/>
            <pc:sldMk cId="3928977750" sldId="269"/>
            <ac:inkMk id="16" creationId="{BD86E3FC-6972-909A-86D9-DBCFE8305850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71B44-EF4B-4A7A-B073-DFE1AB49F998}" type="doc">
      <dgm:prSet loTypeId="urn:microsoft.com/office/officeart/2005/8/layout/process2" loCatId="process" qsTypeId="urn:microsoft.com/office/officeart/2005/8/quickstyle/simple1" qsCatId="simple" csTypeId="urn:microsoft.com/office/officeart/2005/8/colors/accent3_4" csCatId="accent3" phldr="1"/>
      <dgm:spPr/>
    </dgm:pt>
    <dgm:pt modelId="{AF146291-C020-488A-9EA1-84DCC06735CE}">
      <dgm:prSet phldrT="[Texte]" phldr="0"/>
      <dgm:spPr/>
      <dgm:t>
        <a:bodyPr/>
        <a:lstStyle/>
        <a:p>
          <a:pPr rtl="0"/>
          <a:r>
            <a:rPr lang="fr-FR"/>
            <a:t>1) Modélisation en 2D d'une </a:t>
          </a:r>
          <a:r>
            <a:rPr lang="fr-FR">
              <a:latin typeface="Calibri Light" panose="020F0302020204030204"/>
            </a:rPr>
            <a:t>bronchiole</a:t>
          </a:r>
          <a:r>
            <a:rPr lang="fr-FR"/>
            <a:t> saine</a:t>
          </a:r>
        </a:p>
      </dgm:t>
    </dgm:pt>
    <dgm:pt modelId="{F2B97748-51F5-4EFF-9A1A-00A1CCCDE632}" type="parTrans" cxnId="{54174118-4FF3-4986-B4EA-36082D934E13}">
      <dgm:prSet/>
      <dgm:spPr/>
      <dgm:t>
        <a:bodyPr/>
        <a:lstStyle/>
        <a:p>
          <a:endParaRPr lang="fr-FR"/>
        </a:p>
      </dgm:t>
    </dgm:pt>
    <dgm:pt modelId="{375D53FF-B96C-44D0-B411-8F99EC03C142}" type="sibTrans" cxnId="{54174118-4FF3-4986-B4EA-36082D934E13}">
      <dgm:prSet/>
      <dgm:spPr/>
      <dgm:t>
        <a:bodyPr/>
        <a:lstStyle/>
        <a:p>
          <a:endParaRPr lang="fr-FR"/>
        </a:p>
      </dgm:t>
    </dgm:pt>
    <dgm:pt modelId="{8C3ECD9B-104C-4499-BC79-38983D22287D}">
      <dgm:prSet phldrT="[Texte]" phldr="0"/>
      <dgm:spPr/>
      <dgm:t>
        <a:bodyPr/>
        <a:lstStyle/>
        <a:p>
          <a:pPr rtl="0"/>
          <a:r>
            <a:rPr lang="fr-FR">
              <a:solidFill>
                <a:schemeClr val="bg1"/>
              </a:solidFill>
            </a:rPr>
            <a:t>2) Relation diamètre - Résistance hydraulique</a:t>
          </a:r>
        </a:p>
      </dgm:t>
    </dgm:pt>
    <dgm:pt modelId="{EFF8B055-BE16-479C-BD51-D2BDC187C2F7}" type="parTrans" cxnId="{6C53C887-A854-4286-9AD4-05922F15323B}">
      <dgm:prSet/>
      <dgm:spPr/>
      <dgm:t>
        <a:bodyPr/>
        <a:lstStyle/>
        <a:p>
          <a:endParaRPr lang="fr-FR"/>
        </a:p>
      </dgm:t>
    </dgm:pt>
    <dgm:pt modelId="{0A18CDFF-C9D8-497D-B14F-61DF872C4AFE}" type="sibTrans" cxnId="{6C53C887-A854-4286-9AD4-05922F15323B}">
      <dgm:prSet/>
      <dgm:spPr/>
      <dgm:t>
        <a:bodyPr/>
        <a:lstStyle/>
        <a:p>
          <a:endParaRPr lang="fr-FR"/>
        </a:p>
      </dgm:t>
    </dgm:pt>
    <dgm:pt modelId="{C97DAAE7-8BDB-4F17-BDEF-1FECF08BC335}">
      <dgm:prSet phldr="0"/>
      <dgm:spPr/>
      <dgm:t>
        <a:bodyPr/>
        <a:lstStyle/>
        <a:p>
          <a:pPr rtl="0"/>
          <a:r>
            <a:rPr lang="fr-FR">
              <a:solidFill>
                <a:schemeClr val="bg1"/>
              </a:solidFill>
            </a:rPr>
            <a:t>3) Modélisation de l'asthme</a:t>
          </a:r>
          <a:endParaRPr lang="fr-FR"/>
        </a:p>
      </dgm:t>
    </dgm:pt>
    <dgm:pt modelId="{CA99DB84-1FB9-478D-A1B9-F1491F671591}" type="parTrans" cxnId="{F57393A6-070A-49CE-94B5-5464BF87CD0A}">
      <dgm:prSet/>
      <dgm:spPr/>
      <dgm:t>
        <a:bodyPr/>
        <a:lstStyle/>
        <a:p>
          <a:endParaRPr lang="fr-FR"/>
        </a:p>
      </dgm:t>
    </dgm:pt>
    <dgm:pt modelId="{EA9700F1-7887-46E9-B660-34415E3604FE}" type="sibTrans" cxnId="{F57393A6-070A-49CE-94B5-5464BF87CD0A}">
      <dgm:prSet/>
      <dgm:spPr/>
      <dgm:t>
        <a:bodyPr/>
        <a:lstStyle/>
        <a:p>
          <a:endParaRPr lang="fr-FR"/>
        </a:p>
      </dgm:t>
    </dgm:pt>
    <dgm:pt modelId="{B7CA8CC0-1449-4E78-A60F-5CCBF1CB53F8}" type="pres">
      <dgm:prSet presAssocID="{B6471B44-EF4B-4A7A-B073-DFE1AB49F998}" presName="linearFlow" presStyleCnt="0">
        <dgm:presLayoutVars>
          <dgm:resizeHandles val="exact"/>
        </dgm:presLayoutVars>
      </dgm:prSet>
      <dgm:spPr/>
    </dgm:pt>
    <dgm:pt modelId="{DBF37A82-F86D-43BC-8833-DBCFAF6F66F7}" type="pres">
      <dgm:prSet presAssocID="{AF146291-C020-488A-9EA1-84DCC06735CE}" presName="node" presStyleLbl="node1" presStyleIdx="0" presStyleCnt="3">
        <dgm:presLayoutVars>
          <dgm:bulletEnabled val="1"/>
        </dgm:presLayoutVars>
      </dgm:prSet>
      <dgm:spPr/>
    </dgm:pt>
    <dgm:pt modelId="{A016225A-C4B1-4DF4-9F2A-EBCEA52438E8}" type="pres">
      <dgm:prSet presAssocID="{375D53FF-B96C-44D0-B411-8F99EC03C142}" presName="sibTrans" presStyleLbl="sibTrans2D1" presStyleIdx="0" presStyleCnt="2"/>
      <dgm:spPr/>
    </dgm:pt>
    <dgm:pt modelId="{557D0593-09DC-433A-B99F-8566B8B85F81}" type="pres">
      <dgm:prSet presAssocID="{375D53FF-B96C-44D0-B411-8F99EC03C142}" presName="connectorText" presStyleLbl="sibTrans2D1" presStyleIdx="0" presStyleCnt="2"/>
      <dgm:spPr/>
    </dgm:pt>
    <dgm:pt modelId="{10BF469B-3FA4-41B5-B336-AE9EAA858D5B}" type="pres">
      <dgm:prSet presAssocID="{8C3ECD9B-104C-4499-BC79-38983D22287D}" presName="node" presStyleLbl="node1" presStyleIdx="1" presStyleCnt="3">
        <dgm:presLayoutVars>
          <dgm:bulletEnabled val="1"/>
        </dgm:presLayoutVars>
      </dgm:prSet>
      <dgm:spPr/>
    </dgm:pt>
    <dgm:pt modelId="{183ACA10-5F2B-4998-B81F-D86D3F0637BD}" type="pres">
      <dgm:prSet presAssocID="{0A18CDFF-C9D8-497D-B14F-61DF872C4AFE}" presName="sibTrans" presStyleLbl="sibTrans2D1" presStyleIdx="1" presStyleCnt="2"/>
      <dgm:spPr/>
    </dgm:pt>
    <dgm:pt modelId="{0C765C3D-5AAA-4B71-8196-8BED6C50B291}" type="pres">
      <dgm:prSet presAssocID="{0A18CDFF-C9D8-497D-B14F-61DF872C4AFE}" presName="connectorText" presStyleLbl="sibTrans2D1" presStyleIdx="1" presStyleCnt="2"/>
      <dgm:spPr/>
    </dgm:pt>
    <dgm:pt modelId="{2CA4A550-1E9A-4CF4-9819-5FF24BDE5490}" type="pres">
      <dgm:prSet presAssocID="{C97DAAE7-8BDB-4F17-BDEF-1FECF08BC335}" presName="node" presStyleLbl="node1" presStyleIdx="2" presStyleCnt="3">
        <dgm:presLayoutVars>
          <dgm:bulletEnabled val="1"/>
        </dgm:presLayoutVars>
      </dgm:prSet>
      <dgm:spPr/>
    </dgm:pt>
  </dgm:ptLst>
  <dgm:cxnLst>
    <dgm:cxn modelId="{54ABAC13-2BA9-4133-9A82-840DF7D25D6B}" type="presOf" srcId="{375D53FF-B96C-44D0-B411-8F99EC03C142}" destId="{A016225A-C4B1-4DF4-9F2A-EBCEA52438E8}" srcOrd="0" destOrd="0" presId="urn:microsoft.com/office/officeart/2005/8/layout/process2"/>
    <dgm:cxn modelId="{54174118-4FF3-4986-B4EA-36082D934E13}" srcId="{B6471B44-EF4B-4A7A-B073-DFE1AB49F998}" destId="{AF146291-C020-488A-9EA1-84DCC06735CE}" srcOrd="0" destOrd="0" parTransId="{F2B97748-51F5-4EFF-9A1A-00A1CCCDE632}" sibTransId="{375D53FF-B96C-44D0-B411-8F99EC03C142}"/>
    <dgm:cxn modelId="{DE303E3A-D04E-4F7F-AB2C-5DCD3B84F195}" type="presOf" srcId="{B6471B44-EF4B-4A7A-B073-DFE1AB49F998}" destId="{B7CA8CC0-1449-4E78-A60F-5CCBF1CB53F8}" srcOrd="0" destOrd="0" presId="urn:microsoft.com/office/officeart/2005/8/layout/process2"/>
    <dgm:cxn modelId="{92CD6040-6074-4AC5-80EA-18BCB6AD4F8E}" type="presOf" srcId="{0A18CDFF-C9D8-497D-B14F-61DF872C4AFE}" destId="{0C765C3D-5AAA-4B71-8196-8BED6C50B291}" srcOrd="1" destOrd="0" presId="urn:microsoft.com/office/officeart/2005/8/layout/process2"/>
    <dgm:cxn modelId="{6C53C887-A854-4286-9AD4-05922F15323B}" srcId="{B6471B44-EF4B-4A7A-B073-DFE1AB49F998}" destId="{8C3ECD9B-104C-4499-BC79-38983D22287D}" srcOrd="1" destOrd="0" parTransId="{EFF8B055-BE16-479C-BD51-D2BDC187C2F7}" sibTransId="{0A18CDFF-C9D8-497D-B14F-61DF872C4AFE}"/>
    <dgm:cxn modelId="{7B300F95-5177-40D4-8704-B6C82BE4DF1F}" type="presOf" srcId="{375D53FF-B96C-44D0-B411-8F99EC03C142}" destId="{557D0593-09DC-433A-B99F-8566B8B85F81}" srcOrd="1" destOrd="0" presId="urn:microsoft.com/office/officeart/2005/8/layout/process2"/>
    <dgm:cxn modelId="{F57393A6-070A-49CE-94B5-5464BF87CD0A}" srcId="{B6471B44-EF4B-4A7A-B073-DFE1AB49F998}" destId="{C97DAAE7-8BDB-4F17-BDEF-1FECF08BC335}" srcOrd="2" destOrd="0" parTransId="{CA99DB84-1FB9-478D-A1B9-F1491F671591}" sibTransId="{EA9700F1-7887-46E9-B660-34415E3604FE}"/>
    <dgm:cxn modelId="{7DE815B4-41B1-466B-9209-6A4D433E97BC}" type="presOf" srcId="{AF146291-C020-488A-9EA1-84DCC06735CE}" destId="{DBF37A82-F86D-43BC-8833-DBCFAF6F66F7}" srcOrd="0" destOrd="0" presId="urn:microsoft.com/office/officeart/2005/8/layout/process2"/>
    <dgm:cxn modelId="{02E5C1B8-1B45-468D-A795-EDB804C453D3}" type="presOf" srcId="{C97DAAE7-8BDB-4F17-BDEF-1FECF08BC335}" destId="{2CA4A550-1E9A-4CF4-9819-5FF24BDE5490}" srcOrd="0" destOrd="0" presId="urn:microsoft.com/office/officeart/2005/8/layout/process2"/>
    <dgm:cxn modelId="{F27617BA-93A2-4A6D-8723-6B3D99B88309}" type="presOf" srcId="{8C3ECD9B-104C-4499-BC79-38983D22287D}" destId="{10BF469B-3FA4-41B5-B336-AE9EAA858D5B}" srcOrd="0" destOrd="0" presId="urn:microsoft.com/office/officeart/2005/8/layout/process2"/>
    <dgm:cxn modelId="{865618D1-1A95-47AD-ABAE-3060B75FC6FE}" type="presOf" srcId="{0A18CDFF-C9D8-497D-B14F-61DF872C4AFE}" destId="{183ACA10-5F2B-4998-B81F-D86D3F0637BD}" srcOrd="0" destOrd="0" presId="urn:microsoft.com/office/officeart/2005/8/layout/process2"/>
    <dgm:cxn modelId="{69408BDB-1F4D-455F-9013-F88821995AF3}" type="presParOf" srcId="{B7CA8CC0-1449-4E78-A60F-5CCBF1CB53F8}" destId="{DBF37A82-F86D-43BC-8833-DBCFAF6F66F7}" srcOrd="0" destOrd="0" presId="urn:microsoft.com/office/officeart/2005/8/layout/process2"/>
    <dgm:cxn modelId="{F5EC606D-F823-4B12-9DBE-819D4FA80EDF}" type="presParOf" srcId="{B7CA8CC0-1449-4E78-A60F-5CCBF1CB53F8}" destId="{A016225A-C4B1-4DF4-9F2A-EBCEA52438E8}" srcOrd="1" destOrd="0" presId="urn:microsoft.com/office/officeart/2005/8/layout/process2"/>
    <dgm:cxn modelId="{5F692F38-866B-4131-8DAA-41613EBDBD14}" type="presParOf" srcId="{A016225A-C4B1-4DF4-9F2A-EBCEA52438E8}" destId="{557D0593-09DC-433A-B99F-8566B8B85F81}" srcOrd="0" destOrd="0" presId="urn:microsoft.com/office/officeart/2005/8/layout/process2"/>
    <dgm:cxn modelId="{C6A7C0BA-1EDC-41B8-B37C-20B43AACFFE3}" type="presParOf" srcId="{B7CA8CC0-1449-4E78-A60F-5CCBF1CB53F8}" destId="{10BF469B-3FA4-41B5-B336-AE9EAA858D5B}" srcOrd="2" destOrd="0" presId="urn:microsoft.com/office/officeart/2005/8/layout/process2"/>
    <dgm:cxn modelId="{C0847955-2134-416B-84E4-1A2186B94680}" type="presParOf" srcId="{B7CA8CC0-1449-4E78-A60F-5CCBF1CB53F8}" destId="{183ACA10-5F2B-4998-B81F-D86D3F0637BD}" srcOrd="3" destOrd="0" presId="urn:microsoft.com/office/officeart/2005/8/layout/process2"/>
    <dgm:cxn modelId="{9E6EC43E-4F9B-48BC-9731-CEFF86B6AAD3}" type="presParOf" srcId="{183ACA10-5F2B-4998-B81F-D86D3F0637BD}" destId="{0C765C3D-5AAA-4B71-8196-8BED6C50B291}" srcOrd="0" destOrd="0" presId="urn:microsoft.com/office/officeart/2005/8/layout/process2"/>
    <dgm:cxn modelId="{8C80F247-1E99-4413-BFAC-254C39A94087}" type="presParOf" srcId="{B7CA8CC0-1449-4E78-A60F-5CCBF1CB53F8}" destId="{2CA4A550-1E9A-4CF4-9819-5FF24BDE549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37A82-F86D-43BC-8833-DBCFAF6F66F7}">
      <dsp:nvSpPr>
        <dsp:cNvPr id="0" name=""/>
        <dsp:cNvSpPr/>
      </dsp:nvSpPr>
      <dsp:spPr>
        <a:xfrm>
          <a:off x="1414926" y="0"/>
          <a:ext cx="2406453" cy="133691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1) Modélisation en 2D d'une </a:t>
          </a:r>
          <a:r>
            <a:rPr lang="fr-FR" sz="1800" kern="1200">
              <a:latin typeface="Calibri Light" panose="020F0302020204030204"/>
            </a:rPr>
            <a:t>bronchiole</a:t>
          </a:r>
          <a:r>
            <a:rPr lang="fr-FR" sz="1800" kern="1200"/>
            <a:t> saine</a:t>
          </a:r>
        </a:p>
      </dsp:txBody>
      <dsp:txXfrm>
        <a:off x="1454083" y="39157"/>
        <a:ext cx="2328139" cy="1258604"/>
      </dsp:txXfrm>
    </dsp:sp>
    <dsp:sp modelId="{A016225A-C4B1-4DF4-9F2A-EBCEA52438E8}">
      <dsp:nvSpPr>
        <dsp:cNvPr id="0" name=""/>
        <dsp:cNvSpPr/>
      </dsp:nvSpPr>
      <dsp:spPr>
        <a:xfrm rot="5400000">
          <a:off x="2367481" y="1370341"/>
          <a:ext cx="501344" cy="601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2437670" y="1420476"/>
        <a:ext cx="360967" cy="350941"/>
      </dsp:txXfrm>
    </dsp:sp>
    <dsp:sp modelId="{10BF469B-3FA4-41B5-B336-AE9EAA858D5B}">
      <dsp:nvSpPr>
        <dsp:cNvPr id="0" name=""/>
        <dsp:cNvSpPr/>
      </dsp:nvSpPr>
      <dsp:spPr>
        <a:xfrm>
          <a:off x="1414926" y="2005378"/>
          <a:ext cx="2406453" cy="133691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2) Relation diamètre - Résistance hydraulique</a:t>
          </a:r>
        </a:p>
      </dsp:txBody>
      <dsp:txXfrm>
        <a:off x="1454083" y="2044535"/>
        <a:ext cx="2328139" cy="1258604"/>
      </dsp:txXfrm>
    </dsp:sp>
    <dsp:sp modelId="{183ACA10-5F2B-4998-B81F-D86D3F0637BD}">
      <dsp:nvSpPr>
        <dsp:cNvPr id="0" name=""/>
        <dsp:cNvSpPr/>
      </dsp:nvSpPr>
      <dsp:spPr>
        <a:xfrm rot="5400000">
          <a:off x="2367481" y="3375719"/>
          <a:ext cx="501344" cy="601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2437670" y="3425854"/>
        <a:ext cx="360967" cy="350941"/>
      </dsp:txXfrm>
    </dsp:sp>
    <dsp:sp modelId="{2CA4A550-1E9A-4CF4-9819-5FF24BDE5490}">
      <dsp:nvSpPr>
        <dsp:cNvPr id="0" name=""/>
        <dsp:cNvSpPr/>
      </dsp:nvSpPr>
      <dsp:spPr>
        <a:xfrm>
          <a:off x="1414926" y="4010756"/>
          <a:ext cx="2406453" cy="133691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3) Modélisation de l'asthme</a:t>
          </a:r>
          <a:endParaRPr lang="fr-FR" sz="1800" kern="1200"/>
        </a:p>
      </dsp:txBody>
      <dsp:txXfrm>
        <a:off x="1454083" y="4049913"/>
        <a:ext cx="2328139" cy="1258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F2196F3-186E-CB70-D8EE-612E2595C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 t="8640" b="864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222A86-3144-D645-8BFA-E8F3B5FB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986" y="157323"/>
            <a:ext cx="4758148" cy="1824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solidFill>
                  <a:srgbClr val="FFFFFF"/>
                </a:solidFill>
                <a:latin typeface="helvetica"/>
                <a:cs typeface="helvetica"/>
              </a:rPr>
              <a:t>Projet</a:t>
            </a:r>
            <a:r>
              <a:rPr lang="en-US" sz="400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helvetica"/>
                <a:cs typeface="helvetica"/>
              </a:rPr>
              <a:t>ingénierie</a:t>
            </a:r>
            <a:r>
              <a:rPr lang="en-US" sz="400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helvetica"/>
                <a:cs typeface="helvetica"/>
              </a:rPr>
              <a:t>biomédical</a:t>
            </a:r>
            <a:r>
              <a:rPr lang="en-US" sz="4000">
                <a:solidFill>
                  <a:srgbClr val="FFFFFF"/>
                </a:solidFill>
                <a:latin typeface="helvetica"/>
                <a:cs typeface="helvetica"/>
              </a:rPr>
              <a:t> </a:t>
            </a:r>
            <a:endParaRPr lang="en-US" sz="4000">
              <a:latin typeface="helvetica"/>
              <a:cs typeface="helvetica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CFEA3FDD-CDC6-023B-279B-94F8C8F68409}"/>
              </a:ext>
            </a:extLst>
          </p:cNvPr>
          <p:cNvSpPr txBox="1"/>
          <p:nvPr/>
        </p:nvSpPr>
        <p:spPr>
          <a:xfrm>
            <a:off x="5155379" y="1065862"/>
            <a:ext cx="3245774" cy="472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err="1">
                <a:solidFill>
                  <a:srgbClr val="FFFFFF"/>
                </a:solidFill>
              </a:rPr>
              <a:t>Réalisé</a:t>
            </a:r>
            <a:r>
              <a:rPr lang="en-US" sz="2000" b="1">
                <a:solidFill>
                  <a:srgbClr val="FFFFFF"/>
                </a:solidFill>
              </a:rPr>
              <a:t> par :</a:t>
            </a:r>
            <a:endParaRPr lang="fr-FR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- Ahmed Taha LAMRANI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- Abdeljalil FARID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- Mohamed BOUHMID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- Oumar KEITA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- Anas ROUAM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C6719E-5917-33C5-BAD1-155833ED52FE}"/>
              </a:ext>
            </a:extLst>
          </p:cNvPr>
          <p:cNvSpPr txBox="1"/>
          <p:nvPr/>
        </p:nvSpPr>
        <p:spPr>
          <a:xfrm>
            <a:off x="8483525" y="359891"/>
            <a:ext cx="3245774" cy="472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err="1">
                <a:solidFill>
                  <a:srgbClr val="FFFFFF"/>
                </a:solidFill>
              </a:rPr>
              <a:t>Encadré</a:t>
            </a:r>
            <a:r>
              <a:rPr lang="en-US" sz="2000" b="1">
                <a:solidFill>
                  <a:srgbClr val="FFFFFF"/>
                </a:solidFill>
              </a:rPr>
              <a:t> par :</a:t>
            </a:r>
            <a:endParaRPr lang="fr-FR" b="1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  <a:cs typeface="Calibri"/>
              </a:rPr>
              <a:t>- Pr. Marcel FILOCHE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F84C1D6-6899-AD44-26C3-003923DE028B}"/>
              </a:ext>
            </a:extLst>
          </p:cNvPr>
          <p:cNvSpPr txBox="1">
            <a:spLocks/>
          </p:cNvSpPr>
          <p:nvPr/>
        </p:nvSpPr>
        <p:spPr>
          <a:xfrm>
            <a:off x="483464" y="2908338"/>
            <a:ext cx="3839840" cy="104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lang="en-US" sz="4000" err="1">
                <a:solidFill>
                  <a:srgbClr val="FFFFFF"/>
                </a:solidFill>
                <a:latin typeface="helvetica"/>
                <a:cs typeface="helvetica"/>
              </a:rPr>
              <a:t>Modélisation</a:t>
            </a:r>
            <a:r>
              <a:rPr lang="en-US" sz="4000">
                <a:solidFill>
                  <a:srgbClr val="FFFFFF"/>
                </a:solidFill>
                <a:latin typeface="helvetica"/>
                <a:cs typeface="helvetica"/>
              </a:rPr>
              <a:t> de </a:t>
            </a:r>
            <a:r>
              <a:rPr lang="en-US" sz="4000" err="1">
                <a:solidFill>
                  <a:srgbClr val="FFFFFF"/>
                </a:solidFill>
                <a:latin typeface="helvetica"/>
                <a:cs typeface="helvetica"/>
              </a:rPr>
              <a:t>l'asthme</a:t>
            </a:r>
            <a:endParaRPr lang="fr-FR" err="1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3021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4">
            <a:extLst>
              <a:ext uri="{FF2B5EF4-FFF2-40B4-BE49-F238E27FC236}">
                <a16:creationId xmlns:a16="http://schemas.microsoft.com/office/drawing/2014/main" id="{E645168A-914F-E20E-B61F-7B6265CB0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927" y="598257"/>
            <a:ext cx="3533467" cy="648621"/>
          </a:xfrm>
        </p:spPr>
      </p:pic>
      <p:pic>
        <p:nvPicPr>
          <p:cNvPr id="5" name="Graphique 5">
            <a:extLst>
              <a:ext uri="{FF2B5EF4-FFF2-40B4-BE49-F238E27FC236}">
                <a16:creationId xmlns:a16="http://schemas.microsoft.com/office/drawing/2014/main" id="{1B50E0B6-7B1D-9D12-329D-E9FB9D618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388" y="1486515"/>
            <a:ext cx="4183933" cy="640325"/>
          </a:xfrm>
          <a:prstGeom prst="rect">
            <a:avLst/>
          </a:prstGeom>
        </p:spPr>
      </p:pic>
      <p:pic>
        <p:nvPicPr>
          <p:cNvPr id="6" name="Graphique 6">
            <a:extLst>
              <a:ext uri="{FF2B5EF4-FFF2-40B4-BE49-F238E27FC236}">
                <a16:creationId xmlns:a16="http://schemas.microsoft.com/office/drawing/2014/main" id="{7867F675-7540-5731-3602-6C72F8408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313" y="2434865"/>
            <a:ext cx="3059370" cy="673203"/>
          </a:xfrm>
          <a:prstGeom prst="rect">
            <a:avLst/>
          </a:prstGeom>
        </p:spPr>
      </p:pic>
      <p:pic>
        <p:nvPicPr>
          <p:cNvPr id="7" name="Graphique 7">
            <a:extLst>
              <a:ext uri="{FF2B5EF4-FFF2-40B4-BE49-F238E27FC236}">
                <a16:creationId xmlns:a16="http://schemas.microsoft.com/office/drawing/2014/main" id="{4056FAA6-FD66-61E6-EF0C-7840E91F6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918" y="3317773"/>
            <a:ext cx="4180552" cy="738647"/>
          </a:xfrm>
          <a:prstGeom prst="rect">
            <a:avLst/>
          </a:prstGeom>
        </p:spPr>
      </p:pic>
      <p:pic>
        <p:nvPicPr>
          <p:cNvPr id="8" name="Graphique 8">
            <a:extLst>
              <a:ext uri="{FF2B5EF4-FFF2-40B4-BE49-F238E27FC236}">
                <a16:creationId xmlns:a16="http://schemas.microsoft.com/office/drawing/2014/main" id="{8358DCA9-9D6A-D8E7-01E8-5A7E52098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7288" y="5003543"/>
            <a:ext cx="3406262" cy="9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5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C583C-D061-B9B6-441E-ABA2DCAF7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71" y="461399"/>
            <a:ext cx="3018504" cy="479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Analytiquement :</a:t>
            </a:r>
            <a:endParaRPr lang="fr-FR"/>
          </a:p>
          <a:p>
            <a:pPr marL="0" indent="0">
              <a:buNone/>
            </a:pPr>
            <a:endParaRPr lang="fr-FR" b="1">
              <a:cs typeface="Calibri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E2B1770-89BC-C8FC-98A6-4C0C749DA77D}"/>
              </a:ext>
            </a:extLst>
          </p:cNvPr>
          <p:cNvSpPr txBox="1">
            <a:spLocks/>
          </p:cNvSpPr>
          <p:nvPr/>
        </p:nvSpPr>
        <p:spPr>
          <a:xfrm>
            <a:off x="498987" y="3624928"/>
            <a:ext cx="3030794" cy="443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>
                <a:cs typeface="Calibri"/>
              </a:rPr>
              <a:t>Numériquement :</a:t>
            </a:r>
          </a:p>
        </p:txBody>
      </p:sp>
      <p:pic>
        <p:nvPicPr>
          <p:cNvPr id="11" name="Graphique 11">
            <a:extLst>
              <a:ext uri="{FF2B5EF4-FFF2-40B4-BE49-F238E27FC236}">
                <a16:creationId xmlns:a16="http://schemas.microsoft.com/office/drawing/2014/main" id="{54EB8A74-0335-BC28-846B-83905E9B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648" y="1126255"/>
            <a:ext cx="2843057" cy="389910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DE1C6867-814B-0FA6-A226-CFDC7F6AA166}"/>
              </a:ext>
            </a:extLst>
          </p:cNvPr>
          <p:cNvSpPr txBox="1">
            <a:spLocks/>
          </p:cNvSpPr>
          <p:nvPr/>
        </p:nvSpPr>
        <p:spPr>
          <a:xfrm>
            <a:off x="4014019" y="232799"/>
            <a:ext cx="4960374" cy="713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>
                <a:cs typeface="Calibri"/>
              </a:rPr>
              <a:t>Pour une branche de 17ème niveau</a:t>
            </a:r>
            <a:endParaRPr lang="fr-FR" sz="2400" b="1"/>
          </a:p>
          <a:p>
            <a:pPr marL="0" indent="0">
              <a:buFont typeface="Arial" panose="020B0604020202020204" pitchFamily="34" charset="0"/>
              <a:buNone/>
            </a:pPr>
            <a:endParaRPr lang="fr-FR" sz="2400" b="1">
              <a:cs typeface="Calibri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5A3D60B-08E5-B84D-A0C3-B6E5E950EE21}"/>
              </a:ext>
            </a:extLst>
          </p:cNvPr>
          <p:cNvSpPr/>
          <p:nvPr/>
        </p:nvSpPr>
        <p:spPr>
          <a:xfrm>
            <a:off x="4112649" y="1712963"/>
            <a:ext cx="3183193" cy="65138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406CC5A3-0669-E04C-B098-A7A489D1BFC6}"/>
              </a:ext>
            </a:extLst>
          </p:cNvPr>
          <p:cNvSpPr/>
          <p:nvPr/>
        </p:nvSpPr>
        <p:spPr>
          <a:xfrm>
            <a:off x="5747261" y="4625768"/>
            <a:ext cx="2150806" cy="65138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5">
            <a:extLst>
              <a:ext uri="{FF2B5EF4-FFF2-40B4-BE49-F238E27FC236}">
                <a16:creationId xmlns:a16="http://schemas.microsoft.com/office/drawing/2014/main" id="{E8E5D0F2-4F17-2435-95A2-6A697756B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723" y="1742768"/>
            <a:ext cx="2189519" cy="299883"/>
          </a:xfrm>
          <a:prstGeom prst="rect">
            <a:avLst/>
          </a:prstGeom>
        </p:spPr>
      </p:pic>
      <p:pic>
        <p:nvPicPr>
          <p:cNvPr id="6" name="Graphique 11">
            <a:extLst>
              <a:ext uri="{FF2B5EF4-FFF2-40B4-BE49-F238E27FC236}">
                <a16:creationId xmlns:a16="http://schemas.microsoft.com/office/drawing/2014/main" id="{608C9AF0-41D5-D3EB-08E7-A0D6EF566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255" y="2258962"/>
            <a:ext cx="1834330" cy="299883"/>
          </a:xfrm>
          <a:prstGeom prst="rect">
            <a:avLst/>
          </a:prstGeom>
        </p:spPr>
      </p:pic>
      <p:pic>
        <p:nvPicPr>
          <p:cNvPr id="12" name="Graphique 13">
            <a:extLst>
              <a:ext uri="{FF2B5EF4-FFF2-40B4-BE49-F238E27FC236}">
                <a16:creationId xmlns:a16="http://schemas.microsoft.com/office/drawing/2014/main" id="{C039AF08-0552-ECE2-57BB-C6BDE9B051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2131" y="1819275"/>
            <a:ext cx="3654220" cy="441837"/>
          </a:xfrm>
          <a:prstGeom prst="rect">
            <a:avLst/>
          </a:prstGeom>
        </p:spPr>
      </p:pic>
      <p:pic>
        <p:nvPicPr>
          <p:cNvPr id="18" name="Graphique 18">
            <a:extLst>
              <a:ext uri="{FF2B5EF4-FFF2-40B4-BE49-F238E27FC236}">
                <a16:creationId xmlns:a16="http://schemas.microsoft.com/office/drawing/2014/main" id="{64B7E029-F1F7-D4C7-D53D-8A833C9ED4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6530" y="4855918"/>
            <a:ext cx="4820263" cy="833261"/>
          </a:xfrm>
          <a:prstGeom prst="rect">
            <a:avLst/>
          </a:prstGeom>
        </p:spPr>
      </p:pic>
      <p:pic>
        <p:nvPicPr>
          <p:cNvPr id="19" name="Graphique 19">
            <a:extLst>
              <a:ext uri="{FF2B5EF4-FFF2-40B4-BE49-F238E27FC236}">
                <a16:creationId xmlns:a16="http://schemas.microsoft.com/office/drawing/2014/main" id="{AA02FFB4-ABD6-62B6-44A3-CC37700C4A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44219" y="4695210"/>
            <a:ext cx="3439753" cy="515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F26CF9-2386-6F3F-35DD-F02F440FD852}"/>
                  </a:ext>
                </a:extLst>
              </p:cNvPr>
              <p:cNvSpPr txBox="1"/>
              <p:nvPr/>
            </p:nvSpPr>
            <p:spPr>
              <a:xfrm>
                <a:off x="494071" y="4145279"/>
                <a:ext cx="5683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2=  30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fr-FR" sz="280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F26CF9-2386-6F3F-35DD-F02F440FD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71" y="4145279"/>
                <a:ext cx="568320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0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57D8947D-5BEB-8364-B7CA-783A7180276C}"/>
              </a:ext>
            </a:extLst>
          </p:cNvPr>
          <p:cNvSpPr/>
          <p:nvPr/>
        </p:nvSpPr>
        <p:spPr>
          <a:xfrm>
            <a:off x="124439" y="1640758"/>
            <a:ext cx="4596580" cy="2236838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592010-5597-1665-FB92-DF623D98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2" y="2073481"/>
            <a:ext cx="2993922" cy="1350143"/>
          </a:xfrm>
        </p:spPr>
        <p:txBody>
          <a:bodyPr>
            <a:normAutofit fontScale="90000"/>
          </a:bodyPr>
          <a:lstStyle/>
          <a:p>
            <a:r>
              <a:rPr lang="fr-FR" b="1">
                <a:cs typeface="Calibri Light"/>
              </a:rPr>
              <a:t>Modélisation numérique de l'asthme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0193DBD-2F82-0301-4DF5-EA26F5943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0703" y="485980"/>
            <a:ext cx="711298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2CABE8-6A3A-2BD6-1E9E-CD0A851A28FC}"/>
              </a:ext>
            </a:extLst>
          </p:cNvPr>
          <p:cNvSpPr/>
          <p:nvPr/>
        </p:nvSpPr>
        <p:spPr>
          <a:xfrm>
            <a:off x="1119955" y="5227995"/>
            <a:ext cx="6096000" cy="12044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4EDD3-0554-E7CA-0718-087991A0D22F}"/>
              </a:ext>
            </a:extLst>
          </p:cNvPr>
          <p:cNvSpPr/>
          <p:nvPr/>
        </p:nvSpPr>
        <p:spPr>
          <a:xfrm>
            <a:off x="3117132" y="5960411"/>
            <a:ext cx="2101645" cy="479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E5476B9-74E6-E91C-F216-255026E25A4E}"/>
              </a:ext>
            </a:extLst>
          </p:cNvPr>
          <p:cNvCxnSpPr/>
          <p:nvPr/>
        </p:nvCxnSpPr>
        <p:spPr>
          <a:xfrm>
            <a:off x="3990490" y="5490260"/>
            <a:ext cx="349047" cy="36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EE848C7-FCCC-C344-8771-89D2ABD15454}"/>
              </a:ext>
            </a:extLst>
          </p:cNvPr>
          <p:cNvSpPr txBox="1"/>
          <p:nvPr/>
        </p:nvSpPr>
        <p:spPr>
          <a:xfrm>
            <a:off x="3335068" y="5174313"/>
            <a:ext cx="1527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Gonflement</a:t>
            </a:r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B785D2E-5211-5F9D-557A-19293CD85781}"/>
              </a:ext>
            </a:extLst>
          </p:cNvPr>
          <p:cNvCxnSpPr>
            <a:cxnSpLocks/>
          </p:cNvCxnSpPr>
          <p:nvPr/>
        </p:nvCxnSpPr>
        <p:spPr>
          <a:xfrm>
            <a:off x="3122354" y="6391579"/>
            <a:ext cx="4917" cy="3490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0D7E6DE-E81B-5BC3-CE55-25B949EF0814}"/>
              </a:ext>
            </a:extLst>
          </p:cNvPr>
          <p:cNvCxnSpPr>
            <a:cxnSpLocks/>
          </p:cNvCxnSpPr>
          <p:nvPr/>
        </p:nvCxnSpPr>
        <p:spPr>
          <a:xfrm>
            <a:off x="5220135" y="6391578"/>
            <a:ext cx="4917" cy="3490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69CBC90-68F5-CBE4-42F6-BFCBA575ED18}"/>
              </a:ext>
            </a:extLst>
          </p:cNvPr>
          <p:cNvCxnSpPr>
            <a:cxnSpLocks/>
          </p:cNvCxnSpPr>
          <p:nvPr/>
        </p:nvCxnSpPr>
        <p:spPr>
          <a:xfrm>
            <a:off x="7215031" y="6317836"/>
            <a:ext cx="4917" cy="3490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6D60BC2-AF7B-F79F-0770-94D5348EC44E}"/>
              </a:ext>
            </a:extLst>
          </p:cNvPr>
          <p:cNvCxnSpPr>
            <a:cxnSpLocks/>
          </p:cNvCxnSpPr>
          <p:nvPr/>
        </p:nvCxnSpPr>
        <p:spPr>
          <a:xfrm>
            <a:off x="1119030" y="6391579"/>
            <a:ext cx="4917" cy="3490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C137B79-D671-E016-B6D0-69C3F73E510A}"/>
              </a:ext>
            </a:extLst>
          </p:cNvPr>
          <p:cNvSpPr txBox="1"/>
          <p:nvPr/>
        </p:nvSpPr>
        <p:spPr>
          <a:xfrm>
            <a:off x="1060040" y="6495435"/>
            <a:ext cx="318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0</a:t>
            </a:r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62EE86-7EBD-F699-9762-419190ED3E51}"/>
              </a:ext>
            </a:extLst>
          </p:cNvPr>
          <p:cNvSpPr txBox="1"/>
          <p:nvPr/>
        </p:nvSpPr>
        <p:spPr>
          <a:xfrm>
            <a:off x="3063362" y="6483143"/>
            <a:ext cx="318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C1AADEC-5A3A-A03C-456E-0BFE87F82543}"/>
              </a:ext>
            </a:extLst>
          </p:cNvPr>
          <p:cNvSpPr txBox="1"/>
          <p:nvPr/>
        </p:nvSpPr>
        <p:spPr>
          <a:xfrm>
            <a:off x="5161144" y="6441003"/>
            <a:ext cx="318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6B660E2-3535-1AF8-1DB9-4CD15C9D4D7D}"/>
              </a:ext>
            </a:extLst>
          </p:cNvPr>
          <p:cNvSpPr txBox="1"/>
          <p:nvPr/>
        </p:nvSpPr>
        <p:spPr>
          <a:xfrm>
            <a:off x="7156038" y="6495432"/>
            <a:ext cx="318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BC95EA3-519D-6B9D-91C2-D19C46F29558}"/>
              </a:ext>
            </a:extLst>
          </p:cNvPr>
          <p:cNvCxnSpPr/>
          <p:nvPr/>
        </p:nvCxnSpPr>
        <p:spPr>
          <a:xfrm>
            <a:off x="814848" y="5706396"/>
            <a:ext cx="299886" cy="49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40046A1-7892-7EA9-CE4F-4A2C1E70859D}"/>
              </a:ext>
            </a:extLst>
          </p:cNvPr>
          <p:cNvCxnSpPr>
            <a:cxnSpLocks/>
          </p:cNvCxnSpPr>
          <p:nvPr/>
        </p:nvCxnSpPr>
        <p:spPr>
          <a:xfrm>
            <a:off x="814847" y="5227073"/>
            <a:ext cx="299886" cy="49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ADCB30D-18E5-304C-73F3-4FF00AC1D3A1}"/>
              </a:ext>
            </a:extLst>
          </p:cNvPr>
          <p:cNvSpPr txBox="1"/>
          <p:nvPr/>
        </p:nvSpPr>
        <p:spPr>
          <a:xfrm>
            <a:off x="494683" y="5032884"/>
            <a:ext cx="318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M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DE6875-0016-256D-A610-F1A5FDE376F3}"/>
              </a:ext>
            </a:extLst>
          </p:cNvPr>
          <p:cNvSpPr txBox="1"/>
          <p:nvPr/>
        </p:nvSpPr>
        <p:spPr>
          <a:xfrm>
            <a:off x="494684" y="5524497"/>
            <a:ext cx="318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8588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33042-1EE3-7139-2027-44E31912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de premiere deformation</a:t>
            </a:r>
            <a:endParaRPr lang="fr-FR"/>
          </a:p>
        </p:txBody>
      </p:sp>
      <p:pic>
        <p:nvPicPr>
          <p:cNvPr id="36" name="Content Placeholder 3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24B5AC1-F5B9-2287-13E9-4E3C94A7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9" y="1470782"/>
            <a:ext cx="10355981" cy="4951454"/>
          </a:xfrm>
        </p:spPr>
      </p:pic>
    </p:spTree>
    <p:extLst>
      <p:ext uri="{BB962C8B-B14F-4D97-AF65-F5344CB8AC3E}">
        <p14:creationId xmlns:p14="http://schemas.microsoft.com/office/powerpoint/2010/main" val="169922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3D60-2B1E-37A5-0861-B9C4FEBD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 de la deformation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fonction</a:t>
            </a:r>
            <a:r>
              <a:rPr lang="en-US"/>
              <a:t> de la taille et la position de la deformation</a:t>
            </a:r>
            <a:endParaRPr lang="fr-FR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6B4DE15-D19A-0EF9-DF7F-033B6542B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6587767" cy="3930466"/>
          </a:xfr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2D5F38B-FE76-BD3D-C5B2-4CFCEF4FA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9" y="1657472"/>
            <a:ext cx="6416842" cy="39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7431-43AE-1108-96B9-513CB67B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Conservation du debit</a:t>
            </a:r>
            <a:endParaRPr lang="fr-FR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AE8066-A971-89D0-9203-C02EAA499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" y="1501541"/>
            <a:ext cx="12122294" cy="5356459"/>
          </a:xfrm>
        </p:spPr>
      </p:pic>
    </p:spTree>
    <p:extLst>
      <p:ext uri="{BB962C8B-B14F-4D97-AF65-F5344CB8AC3E}">
        <p14:creationId xmlns:p14="http://schemas.microsoft.com/office/powerpoint/2010/main" val="20013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C733-B7BC-E469-1006-54F50C11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 de deux obstacles</a:t>
            </a:r>
            <a:endParaRPr lang="fr-FR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F8A48E0-622F-6A93-175C-60518CF1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35" y="1402973"/>
            <a:ext cx="11644865" cy="5224401"/>
          </a:xfrm>
        </p:spPr>
      </p:pic>
    </p:spTree>
    <p:extLst>
      <p:ext uri="{BB962C8B-B14F-4D97-AF65-F5344CB8AC3E}">
        <p14:creationId xmlns:p14="http://schemas.microsoft.com/office/powerpoint/2010/main" val="107473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5494-4136-896F-496A-72D2934E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sur la pression</a:t>
            </a:r>
            <a:endParaRPr lang="fr-FR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082D3A18-C34E-471A-3526-8CF09C8CA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3" y="1382862"/>
            <a:ext cx="11736319" cy="5684780"/>
          </a:xfrm>
        </p:spPr>
      </p:pic>
    </p:spTree>
    <p:extLst>
      <p:ext uri="{BB962C8B-B14F-4D97-AF65-F5344CB8AC3E}">
        <p14:creationId xmlns:p14="http://schemas.microsoft.com/office/powerpoint/2010/main" val="6846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E5E0-5389-56AA-91D2-27B4EE0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fr-FR"/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2AC425CD-3D6A-D785-DD2F-B8130E298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699" y="1563030"/>
            <a:ext cx="4281643" cy="1202379"/>
          </a:xfrm>
          <a:prstGeom prst="rect">
            <a:avLst/>
          </a:prstGeom>
        </p:spPr>
      </p:pic>
      <p:pic>
        <p:nvPicPr>
          <p:cNvPr id="5" name="Content Placeholder 3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8FC168D-37BA-3033-6994-683FBDE82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27" y="2765409"/>
            <a:ext cx="8559666" cy="409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EA43-8768-C33B-486F-BBDB3D3F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fr-FR" sz="4800">
                <a:cs typeface="Calibri Light"/>
              </a:rPr>
              <a:t>Plan</a:t>
            </a:r>
            <a:endParaRPr lang="fr-FR" sz="4800"/>
          </a:p>
        </p:txBody>
      </p:sp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e 4">
            <a:extLst>
              <a:ext uri="{FF2B5EF4-FFF2-40B4-BE49-F238E27FC236}">
                <a16:creationId xmlns:a16="http://schemas.microsoft.com/office/drawing/2014/main" id="{7DB4B8F3-8558-E012-CE14-969AB17BB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14419"/>
              </p:ext>
            </p:extLst>
          </p:nvPr>
        </p:nvGraphicFramePr>
        <p:xfrm>
          <a:off x="6330462" y="818662"/>
          <a:ext cx="5236307" cy="534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23E55D0-B775-4EB0-7356-B562F5C1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88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0699B9-8131-53D9-2C3B-1BC87DFC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00" y="713232"/>
            <a:ext cx="5154168" cy="1197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b="1" err="1"/>
              <a:t>Présentation</a:t>
            </a:r>
            <a:r>
              <a:rPr lang="en-US" sz="3700" b="1"/>
              <a:t> du </a:t>
            </a:r>
            <a:r>
              <a:rPr lang="en-US" sz="3700" b="1" err="1"/>
              <a:t>poumon</a:t>
            </a:r>
            <a:endParaRPr lang="en-US" sz="3700" b="1">
              <a:cs typeface="Calibri Ligh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EFCADA3-CD7A-63DD-2E8C-7B5A6CCD6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" r="3474"/>
          <a:stretch/>
        </p:blipFill>
        <p:spPr>
          <a:xfrm>
            <a:off x="20" y="10"/>
            <a:ext cx="5495089" cy="6857990"/>
          </a:xfrm>
          <a:prstGeom prst="rect">
            <a:avLst/>
          </a:prstGeom>
        </p:spPr>
      </p:pic>
      <p:sp>
        <p:nvSpPr>
          <p:cNvPr id="18" name="!!Line">
            <a:extLst>
              <a:ext uri="{FF2B5EF4-FFF2-40B4-BE49-F238E27FC236}">
                <a16:creationId xmlns:a16="http://schemas.microsoft.com/office/drawing/2014/main" id="{29A9EE12-EF77-4DB4-84E4-043DE723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3328" y="822960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424D96C-56C9-8633-2E8D-83048D53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00" y="2048256"/>
            <a:ext cx="5154168" cy="4123944"/>
          </a:xfrm>
        </p:spPr>
        <p:txBody>
          <a:bodyPr anchor="t">
            <a:normAutofit/>
          </a:bodyPr>
          <a:lstStyle/>
          <a:p>
            <a:r>
              <a:rPr lang="en-US" sz="2200">
                <a:cs typeface="Calibri"/>
              </a:rPr>
              <a:t>Chaque </a:t>
            </a:r>
            <a:r>
              <a:rPr lang="en-US" sz="2200" err="1">
                <a:cs typeface="Calibri"/>
              </a:rPr>
              <a:t>poumon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est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consitué</a:t>
            </a:r>
            <a:r>
              <a:rPr lang="en-US" sz="2200">
                <a:cs typeface="Calibri"/>
              </a:rPr>
              <a:t> de </a:t>
            </a:r>
            <a:r>
              <a:rPr lang="en-US" sz="2200" err="1">
                <a:cs typeface="Calibri"/>
              </a:rPr>
              <a:t>plusieurs</a:t>
            </a:r>
            <a:r>
              <a:rPr lang="en-US" sz="2200">
                <a:cs typeface="Calibri"/>
              </a:rPr>
              <a:t> bifurcations qui </a:t>
            </a:r>
            <a:r>
              <a:rPr lang="en-US" sz="2200" err="1">
                <a:cs typeface="Calibri"/>
              </a:rPr>
              <a:t>aboutissent</a:t>
            </a:r>
            <a:r>
              <a:rPr lang="en-US" sz="2200">
                <a:cs typeface="Calibri"/>
              </a:rPr>
              <a:t> à des sacs </a:t>
            </a:r>
            <a:r>
              <a:rPr lang="en-US" sz="2200" err="1">
                <a:cs typeface="Calibri"/>
              </a:rPr>
              <a:t>alvéolaires</a:t>
            </a:r>
          </a:p>
        </p:txBody>
      </p:sp>
    </p:spTree>
    <p:extLst>
      <p:ext uri="{BB962C8B-B14F-4D97-AF65-F5344CB8AC3E}">
        <p14:creationId xmlns:p14="http://schemas.microsoft.com/office/powerpoint/2010/main" val="52843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97E74F-98D9-ED7F-900D-E4169E1B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361188"/>
            <a:ext cx="4824805" cy="112399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4000" b="1">
                <a:cs typeface="Calibri Light"/>
              </a:rPr>
              <a:t>Le système pulmonaire aérien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C35016C-7764-CD68-04C6-FFB20190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50" y="576072"/>
            <a:ext cx="3700461" cy="5715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02B388-280E-6C5D-A404-1B2C7F51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264" y="1856501"/>
            <a:ext cx="4892040" cy="1572499"/>
          </a:xfrm>
        </p:spPr>
        <p:txBody>
          <a:bodyPr anchor="t">
            <a:normAutofit/>
          </a:bodyPr>
          <a:lstStyle/>
          <a:p>
            <a:r>
              <a:rPr lang="en-US" sz="2000" err="1">
                <a:cs typeface="Calibri"/>
              </a:rPr>
              <a:t>L'asthme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est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une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maladie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chronique</a:t>
            </a:r>
            <a:r>
              <a:rPr lang="en-US" sz="2000">
                <a:cs typeface="Calibri"/>
              </a:rPr>
              <a:t> due à </a:t>
            </a:r>
            <a:r>
              <a:rPr lang="en-US" sz="2000" err="1">
                <a:ea typeface="+mn-lt"/>
                <a:cs typeface="+mn-lt"/>
              </a:rPr>
              <a:t>l'inflammation</a:t>
            </a:r>
            <a:r>
              <a:rPr lang="en-US" sz="2000">
                <a:ea typeface="+mn-lt"/>
                <a:cs typeface="+mn-lt"/>
              </a:rPr>
              <a:t> des </a:t>
            </a:r>
            <a:r>
              <a:rPr lang="en-US" sz="2000" err="1">
                <a:ea typeface="+mn-lt"/>
                <a:cs typeface="+mn-lt"/>
              </a:rPr>
              <a:t>voies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aériennes</a:t>
            </a:r>
            <a:r>
              <a:rPr lang="en-US" sz="2000">
                <a:ea typeface="+mn-lt"/>
                <a:cs typeface="+mn-lt"/>
              </a:rPr>
              <a:t>. La contraction des muscles </a:t>
            </a:r>
            <a:r>
              <a:rPr lang="en-US" sz="2000" err="1">
                <a:ea typeface="+mn-lt"/>
                <a:cs typeface="+mn-lt"/>
              </a:rPr>
              <a:t>bronchiques</a:t>
            </a:r>
            <a:r>
              <a:rPr lang="en-US" sz="2000">
                <a:ea typeface="+mn-lt"/>
                <a:cs typeface="+mn-lt"/>
              </a:rPr>
              <a:t> et la </a:t>
            </a:r>
            <a:r>
              <a:rPr lang="en-US" sz="2000" err="1">
                <a:ea typeface="+mn-lt"/>
                <a:cs typeface="+mn-lt"/>
              </a:rPr>
              <a:t>sécrétion</a:t>
            </a:r>
            <a:r>
              <a:rPr lang="en-US" sz="2000">
                <a:ea typeface="+mn-lt"/>
                <a:cs typeface="+mn-lt"/>
              </a:rPr>
              <a:t> de mucus </a:t>
            </a:r>
            <a:r>
              <a:rPr lang="en-US" sz="2000" err="1">
                <a:ea typeface="+mn-lt"/>
                <a:cs typeface="+mn-lt"/>
              </a:rPr>
              <a:t>provoquent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une</a:t>
            </a:r>
            <a:r>
              <a:rPr lang="en-US" sz="2000">
                <a:ea typeface="+mn-lt"/>
                <a:cs typeface="+mn-lt"/>
              </a:rPr>
              <a:t> obstruction </a:t>
            </a:r>
            <a:r>
              <a:rPr lang="en-US" sz="2000" err="1">
                <a:ea typeface="+mn-lt"/>
                <a:cs typeface="+mn-lt"/>
              </a:rPr>
              <a:t>bronchique</a:t>
            </a:r>
            <a:endParaRPr lang="en-US" sz="2000" err="1">
              <a:cs typeface="Calibri"/>
            </a:endParaRPr>
          </a:p>
        </p:txBody>
      </p:sp>
      <p:sp>
        <p:nvSpPr>
          <p:cNvPr id="5" name="Flèche : double flèche verticale 4">
            <a:extLst>
              <a:ext uri="{FF2B5EF4-FFF2-40B4-BE49-F238E27FC236}">
                <a16:creationId xmlns:a16="http://schemas.microsoft.com/office/drawing/2014/main" id="{DB637F48-809B-D6EE-13AF-85E99846CD1E}"/>
              </a:ext>
            </a:extLst>
          </p:cNvPr>
          <p:cNvSpPr/>
          <p:nvPr/>
        </p:nvSpPr>
        <p:spPr>
          <a:xfrm>
            <a:off x="4797518" y="930087"/>
            <a:ext cx="313764" cy="2005853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7E8E02-9F73-78FE-05EB-FB214EFF87D1}"/>
              </a:ext>
            </a:extLst>
          </p:cNvPr>
          <p:cNvSpPr txBox="1"/>
          <p:nvPr/>
        </p:nvSpPr>
        <p:spPr>
          <a:xfrm>
            <a:off x="4801720" y="1746716"/>
            <a:ext cx="1432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cs typeface="Calibri"/>
              </a:rPr>
              <a:t>Convection</a:t>
            </a:r>
            <a:endParaRPr lang="fr-FR" b="1" err="1"/>
          </a:p>
        </p:txBody>
      </p:sp>
      <p:sp>
        <p:nvSpPr>
          <p:cNvPr id="7" name="Flèche : double flèche verticale 6">
            <a:extLst>
              <a:ext uri="{FF2B5EF4-FFF2-40B4-BE49-F238E27FC236}">
                <a16:creationId xmlns:a16="http://schemas.microsoft.com/office/drawing/2014/main" id="{A4021EDA-8DCA-E8C9-7C82-DC930ECC9D4A}"/>
              </a:ext>
            </a:extLst>
          </p:cNvPr>
          <p:cNvSpPr/>
          <p:nvPr/>
        </p:nvSpPr>
        <p:spPr>
          <a:xfrm>
            <a:off x="4808722" y="2935939"/>
            <a:ext cx="302559" cy="168088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9" name="Flèche : double flèche verticale 8">
            <a:extLst>
              <a:ext uri="{FF2B5EF4-FFF2-40B4-BE49-F238E27FC236}">
                <a16:creationId xmlns:a16="http://schemas.microsoft.com/office/drawing/2014/main" id="{6235BF16-2D37-E0DA-4D49-CABCB2D45C81}"/>
              </a:ext>
            </a:extLst>
          </p:cNvPr>
          <p:cNvSpPr/>
          <p:nvPr/>
        </p:nvSpPr>
        <p:spPr>
          <a:xfrm>
            <a:off x="4808723" y="4616821"/>
            <a:ext cx="302559" cy="1669677"/>
          </a:xfrm>
          <a:prstGeom prst="up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B51B93-2B0A-BECB-DD67-577713246699}"/>
              </a:ext>
            </a:extLst>
          </p:cNvPr>
          <p:cNvSpPr txBox="1"/>
          <p:nvPr/>
        </p:nvSpPr>
        <p:spPr>
          <a:xfrm>
            <a:off x="4812925" y="3595686"/>
            <a:ext cx="1432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Convection et diffusion</a:t>
            </a:r>
            <a:endParaRPr lang="fr-FR" b="1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7CF21-E13E-D2AB-CA87-BF634A8A7B8A}"/>
              </a:ext>
            </a:extLst>
          </p:cNvPr>
          <p:cNvSpPr txBox="1"/>
          <p:nvPr/>
        </p:nvSpPr>
        <p:spPr>
          <a:xfrm>
            <a:off x="4801719" y="5265362"/>
            <a:ext cx="1432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cs typeface="Calibri"/>
              </a:rPr>
              <a:t>Diffusion</a:t>
            </a:r>
            <a:endParaRPr lang="fr-FR" b="1"/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B8261340-D788-1353-02E8-3686E95A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13" y="3621683"/>
            <a:ext cx="4087905" cy="28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1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91A04A-9AED-EFBE-01BC-1F51CAAD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fr-FR" sz="4100">
                <a:cs typeface="Calibri Light"/>
              </a:rPr>
              <a:t>Au delà des bronchioles respiratoires</a:t>
            </a:r>
            <a:endParaRPr lang="fr-FR" sz="4100" err="1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FFCFEF-614D-64BC-82EC-62D193AD0DA4}"/>
              </a:ext>
            </a:extLst>
          </p:cNvPr>
          <p:cNvSpPr txBox="1"/>
          <p:nvPr/>
        </p:nvSpPr>
        <p:spPr>
          <a:xfrm>
            <a:off x="2589959" y="2151530"/>
            <a:ext cx="266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Equation de Navier Stokes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529365-2CAA-9A31-E8B7-B20644EDB611}"/>
              </a:ext>
            </a:extLst>
          </p:cNvPr>
          <p:cNvSpPr txBox="1"/>
          <p:nvPr/>
        </p:nvSpPr>
        <p:spPr>
          <a:xfrm>
            <a:off x="2589959" y="3429000"/>
            <a:ext cx="2664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Ecoulement permanent + diffusive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1A4AA1-FC16-BD11-11A4-8D4ACFB521B3}"/>
              </a:ext>
            </a:extLst>
          </p:cNvPr>
          <p:cNvSpPr txBox="1"/>
          <p:nvPr/>
        </p:nvSpPr>
        <p:spPr>
          <a:xfrm>
            <a:off x="2556341" y="4560794"/>
            <a:ext cx="2664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Equation de Conservation de la masse</a:t>
            </a:r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C7F7BACE-6EA7-9ED3-6CBE-043479D46E28}"/>
              </a:ext>
            </a:extLst>
          </p:cNvPr>
          <p:cNvSpPr/>
          <p:nvPr/>
        </p:nvSpPr>
        <p:spPr>
          <a:xfrm>
            <a:off x="3479426" y="2622176"/>
            <a:ext cx="705970" cy="728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FB5D9035-2EC3-9E00-872E-DF18880A7988}"/>
              </a:ext>
            </a:extLst>
          </p:cNvPr>
          <p:cNvSpPr/>
          <p:nvPr/>
        </p:nvSpPr>
        <p:spPr>
          <a:xfrm>
            <a:off x="3423396" y="5210734"/>
            <a:ext cx="705970" cy="728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5B30A6-8F4C-809D-2324-EF797B1E9DEE}"/>
              </a:ext>
            </a:extLst>
          </p:cNvPr>
          <p:cNvSpPr txBox="1"/>
          <p:nvPr/>
        </p:nvSpPr>
        <p:spPr>
          <a:xfrm>
            <a:off x="2556341" y="5939118"/>
            <a:ext cx="28883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Ecoulement incompressible et homogène</a:t>
            </a:r>
            <a:endParaRPr lang="fr-FR"/>
          </a:p>
        </p:txBody>
      </p:sp>
      <p:pic>
        <p:nvPicPr>
          <p:cNvPr id="20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F866FD-28D6-CB52-D617-87B3B99EE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0" y="2051470"/>
            <a:ext cx="4018430" cy="705971"/>
          </a:xfrm>
        </p:spPr>
      </p:pic>
      <p:pic>
        <p:nvPicPr>
          <p:cNvPr id="22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2D6C3F-C3A4-D98B-4C3D-78F1C386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59" y="3311533"/>
            <a:ext cx="2743200" cy="571110"/>
          </a:xfrm>
          <a:prstGeom prst="rect">
            <a:avLst/>
          </a:prstGeom>
        </p:spPr>
      </p:pic>
      <p:pic>
        <p:nvPicPr>
          <p:cNvPr id="23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C82BEF-F8DB-3685-E5EB-CB5FB4BC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22" y="4500003"/>
            <a:ext cx="2047875" cy="771525"/>
          </a:xfrm>
          <a:prstGeom prst="rect">
            <a:avLst/>
          </a:prstGeom>
        </p:spPr>
      </p:pic>
      <p:pic>
        <p:nvPicPr>
          <p:cNvPr id="24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1C72919-9EC3-8A6D-2446-87AADBF65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657" y="5939678"/>
            <a:ext cx="20764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9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EC747C-4CF2-B693-0047-2F298E3C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6" y="2018334"/>
            <a:ext cx="2842001" cy="282133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branches saines </a:t>
            </a:r>
            <a:r>
              <a:rPr lang="en-US" sz="28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2D</a:t>
            </a:r>
          </a:p>
        </p:txBody>
      </p:sp>
      <p:pic>
        <p:nvPicPr>
          <p:cNvPr id="8" name="Graphique 8">
            <a:extLst>
              <a:ext uri="{FF2B5EF4-FFF2-40B4-BE49-F238E27FC236}">
                <a16:creationId xmlns:a16="http://schemas.microsoft.com/office/drawing/2014/main" id="{50652E74-90C0-DF2E-963D-85FA4ED2F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126" y="214267"/>
            <a:ext cx="5316631" cy="1455644"/>
          </a:xfrm>
        </p:spPr>
      </p:pic>
      <p:pic>
        <p:nvPicPr>
          <p:cNvPr id="9" name="Graphique 10">
            <a:extLst>
              <a:ext uri="{FF2B5EF4-FFF2-40B4-BE49-F238E27FC236}">
                <a16:creationId xmlns:a16="http://schemas.microsoft.com/office/drawing/2014/main" id="{9392DB4D-55CB-4BEF-4A4E-179882AB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027" y="1877826"/>
            <a:ext cx="4002182" cy="8499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382A6D-227F-DBE7-1F3C-B8B8100D65D6}"/>
              </a:ext>
            </a:extLst>
          </p:cNvPr>
          <p:cNvSpPr/>
          <p:nvPr/>
        </p:nvSpPr>
        <p:spPr>
          <a:xfrm>
            <a:off x="4210609" y="4151778"/>
            <a:ext cx="4919383" cy="2285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ouble flèche verticale 13">
            <a:extLst>
              <a:ext uri="{FF2B5EF4-FFF2-40B4-BE49-F238E27FC236}">
                <a16:creationId xmlns:a16="http://schemas.microsoft.com/office/drawing/2014/main" id="{6A433053-024E-B33D-CBD1-E954C14D625D}"/>
              </a:ext>
            </a:extLst>
          </p:cNvPr>
          <p:cNvSpPr/>
          <p:nvPr/>
        </p:nvSpPr>
        <p:spPr>
          <a:xfrm>
            <a:off x="3784787" y="4275044"/>
            <a:ext cx="302557" cy="2039470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ouble flèche verticale 15">
            <a:extLst>
              <a:ext uri="{FF2B5EF4-FFF2-40B4-BE49-F238E27FC236}">
                <a16:creationId xmlns:a16="http://schemas.microsoft.com/office/drawing/2014/main" id="{7BA23A5E-B14A-DFD8-B060-424384AB69F8}"/>
              </a:ext>
            </a:extLst>
          </p:cNvPr>
          <p:cNvSpPr/>
          <p:nvPr/>
        </p:nvSpPr>
        <p:spPr>
          <a:xfrm rot="5400000">
            <a:off x="6507816" y="4297456"/>
            <a:ext cx="201705" cy="457199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A20C0A6-8063-657F-0263-1DDAD5D17879}"/>
              </a:ext>
            </a:extLst>
          </p:cNvPr>
          <p:cNvSpPr txBox="1"/>
          <p:nvPr/>
        </p:nvSpPr>
        <p:spPr>
          <a:xfrm>
            <a:off x="3525651" y="5039845"/>
            <a:ext cx="138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M</a:t>
            </a:r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4BF8385-8E24-F40E-9B7A-96B0F6980417}"/>
              </a:ext>
            </a:extLst>
          </p:cNvPr>
          <p:cNvSpPr txBox="1"/>
          <p:nvPr/>
        </p:nvSpPr>
        <p:spPr>
          <a:xfrm>
            <a:off x="6484003" y="6575051"/>
            <a:ext cx="138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N</a:t>
            </a:r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7EB6A66-C852-33D1-0626-CE2CDC9C8486}"/>
              </a:ext>
            </a:extLst>
          </p:cNvPr>
          <p:cNvCxnSpPr/>
          <p:nvPr/>
        </p:nvCxnSpPr>
        <p:spPr>
          <a:xfrm>
            <a:off x="4212483" y="3668538"/>
            <a:ext cx="52467" cy="3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069761E-6DCD-39EC-88ED-623BD3FA8C3E}"/>
              </a:ext>
            </a:extLst>
          </p:cNvPr>
          <p:cNvSpPr txBox="1"/>
          <p:nvPr/>
        </p:nvSpPr>
        <p:spPr>
          <a:xfrm>
            <a:off x="3602324" y="3288467"/>
            <a:ext cx="14459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P(0,y) = P1</a:t>
            </a:r>
            <a:endParaRPr lang="fr-FR" b="1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909ECD3-19E7-4F55-8BAF-F7C8E59F254A}"/>
              </a:ext>
            </a:extLst>
          </p:cNvPr>
          <p:cNvCxnSpPr>
            <a:cxnSpLocks/>
          </p:cNvCxnSpPr>
          <p:nvPr/>
        </p:nvCxnSpPr>
        <p:spPr>
          <a:xfrm flipH="1">
            <a:off x="9161736" y="3606079"/>
            <a:ext cx="197369" cy="37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6308197-78D7-B2F3-29B4-4720B4AB39D2}"/>
              </a:ext>
            </a:extLst>
          </p:cNvPr>
          <p:cNvSpPr txBox="1"/>
          <p:nvPr/>
        </p:nvSpPr>
        <p:spPr>
          <a:xfrm>
            <a:off x="8574061" y="3238500"/>
            <a:ext cx="17707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P(</a:t>
            </a:r>
            <a:r>
              <a:rPr lang="fr-FR" b="1" err="1">
                <a:cs typeface="Calibri"/>
              </a:rPr>
              <a:t>N,y</a:t>
            </a:r>
            <a:r>
              <a:rPr lang="fr-FR" b="1">
                <a:cs typeface="Calibri"/>
              </a:rPr>
              <a:t>) = P2 &gt; P1</a:t>
            </a:r>
            <a:endParaRPr lang="fr-FR" b="1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759F59-ED37-5A2A-1A24-9F00FE72289D}"/>
              </a:ext>
            </a:extLst>
          </p:cNvPr>
          <p:cNvCxnSpPr/>
          <p:nvPr/>
        </p:nvCxnSpPr>
        <p:spPr>
          <a:xfrm>
            <a:off x="4443491" y="5349145"/>
            <a:ext cx="989350" cy="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B0A6B27-EB6B-22E6-1078-A5F3601DF6C8}"/>
              </a:ext>
            </a:extLst>
          </p:cNvPr>
          <p:cNvCxnSpPr>
            <a:cxnSpLocks/>
          </p:cNvCxnSpPr>
          <p:nvPr/>
        </p:nvCxnSpPr>
        <p:spPr>
          <a:xfrm>
            <a:off x="4444131" y="5554939"/>
            <a:ext cx="793965" cy="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5AEA695-C513-1C68-FC38-B5E06D21678D}"/>
              </a:ext>
            </a:extLst>
          </p:cNvPr>
          <p:cNvCxnSpPr>
            <a:cxnSpLocks/>
          </p:cNvCxnSpPr>
          <p:nvPr/>
        </p:nvCxnSpPr>
        <p:spPr>
          <a:xfrm>
            <a:off x="4444771" y="5145272"/>
            <a:ext cx="735350" cy="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C52C395-FB7C-AAFE-475C-9E18A96EAD7F}"/>
              </a:ext>
            </a:extLst>
          </p:cNvPr>
          <p:cNvCxnSpPr>
            <a:cxnSpLocks/>
          </p:cNvCxnSpPr>
          <p:nvPr/>
        </p:nvCxnSpPr>
        <p:spPr>
          <a:xfrm>
            <a:off x="4444131" y="5740554"/>
            <a:ext cx="530196" cy="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9C1D880-EA3B-5E9C-4440-B30A238E287E}"/>
              </a:ext>
            </a:extLst>
          </p:cNvPr>
          <p:cNvCxnSpPr>
            <a:cxnSpLocks/>
          </p:cNvCxnSpPr>
          <p:nvPr/>
        </p:nvCxnSpPr>
        <p:spPr>
          <a:xfrm>
            <a:off x="4444771" y="4959656"/>
            <a:ext cx="559504" cy="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7AEEFB2-B09D-82FD-687C-5822A9178C61}"/>
              </a:ext>
            </a:extLst>
          </p:cNvPr>
          <p:cNvCxnSpPr>
            <a:cxnSpLocks/>
          </p:cNvCxnSpPr>
          <p:nvPr/>
        </p:nvCxnSpPr>
        <p:spPr>
          <a:xfrm>
            <a:off x="4444130" y="5926169"/>
            <a:ext cx="276197" cy="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46D49F6-D7D9-83D6-97C4-210D8AFF8372}"/>
              </a:ext>
            </a:extLst>
          </p:cNvPr>
          <p:cNvCxnSpPr>
            <a:cxnSpLocks/>
          </p:cNvCxnSpPr>
          <p:nvPr/>
        </p:nvCxnSpPr>
        <p:spPr>
          <a:xfrm flipV="1">
            <a:off x="4444770" y="4805847"/>
            <a:ext cx="276197" cy="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A66549E-0945-2657-7DF5-DDF29BFAC250}"/>
              </a:ext>
            </a:extLst>
          </p:cNvPr>
          <p:cNvCxnSpPr>
            <a:cxnSpLocks/>
          </p:cNvCxnSpPr>
          <p:nvPr/>
        </p:nvCxnSpPr>
        <p:spPr>
          <a:xfrm>
            <a:off x="6459406" y="3746691"/>
            <a:ext cx="52467" cy="3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A7A6916-EBEF-A4E9-CBFB-7E3E61CC60EA}"/>
              </a:ext>
            </a:extLst>
          </p:cNvPr>
          <p:cNvCxnSpPr>
            <a:cxnSpLocks/>
          </p:cNvCxnSpPr>
          <p:nvPr/>
        </p:nvCxnSpPr>
        <p:spPr>
          <a:xfrm>
            <a:off x="6615713" y="6032691"/>
            <a:ext cx="52467" cy="3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8">
            <a:extLst>
              <a:ext uri="{FF2B5EF4-FFF2-40B4-BE49-F238E27FC236}">
                <a16:creationId xmlns:a16="http://schemas.microsoft.com/office/drawing/2014/main" id="{FA4571AC-1923-F4F4-AC63-AC90F5894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4388" y="5790589"/>
            <a:ext cx="1823915" cy="288436"/>
          </a:xfrm>
          <a:prstGeom prst="rect">
            <a:avLst/>
          </a:prstGeom>
        </p:spPr>
      </p:pic>
      <p:pic>
        <p:nvPicPr>
          <p:cNvPr id="39" name="Graphique 39">
            <a:extLst>
              <a:ext uri="{FF2B5EF4-FFF2-40B4-BE49-F238E27FC236}">
                <a16:creationId xmlns:a16="http://schemas.microsoft.com/office/drawing/2014/main" id="{DF408509-2FFE-9983-9232-B3F3F2706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9600" y="3514358"/>
            <a:ext cx="1828800" cy="288435"/>
          </a:xfrm>
          <a:prstGeom prst="rect">
            <a:avLst/>
          </a:prstGeom>
        </p:spPr>
      </p:pic>
      <p:pic>
        <p:nvPicPr>
          <p:cNvPr id="40" name="Graphique 40">
            <a:extLst>
              <a:ext uri="{FF2B5EF4-FFF2-40B4-BE49-F238E27FC236}">
                <a16:creationId xmlns:a16="http://schemas.microsoft.com/office/drawing/2014/main" id="{B814767D-4088-69DC-4E58-9029257D13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0248" y="4289669"/>
            <a:ext cx="2263041" cy="1346200"/>
          </a:xfrm>
          <a:prstGeom prst="rect">
            <a:avLst/>
          </a:prstGeom>
        </p:spPr>
      </p:pic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B8EFFDB-AA0B-A31E-4A3E-509125162982}"/>
              </a:ext>
            </a:extLst>
          </p:cNvPr>
          <p:cNvCxnSpPr>
            <a:cxnSpLocks/>
          </p:cNvCxnSpPr>
          <p:nvPr/>
        </p:nvCxnSpPr>
        <p:spPr>
          <a:xfrm flipH="1">
            <a:off x="9259428" y="4905386"/>
            <a:ext cx="509983" cy="19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6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CF290-F882-D40C-081B-88366696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000000"/>
                </a:solidFill>
                <a:cs typeface="Calibri Light"/>
              </a:rPr>
              <a:t>Discrétisation des équations</a:t>
            </a:r>
            <a:endParaRPr lang="fr-FR">
              <a:solidFill>
                <a:srgbClr val="000000"/>
              </a:solidFill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889DC160-DBE5-DFBC-9A9F-3B0E7E561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70" y="1574100"/>
            <a:ext cx="8232961" cy="1952064"/>
          </a:xfr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2A984B46-7D93-AEB6-50E9-8429600E0984}"/>
              </a:ext>
            </a:extLst>
          </p:cNvPr>
          <p:cNvSpPr txBox="1">
            <a:spLocks/>
          </p:cNvSpPr>
          <p:nvPr/>
        </p:nvSpPr>
        <p:spPr>
          <a:xfrm>
            <a:off x="575982" y="3744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000000"/>
                </a:solidFill>
                <a:cs typeface="Calibri Light"/>
              </a:rPr>
              <a:t>Bijection entre les coordonnées</a:t>
            </a:r>
            <a:endParaRPr lang="fr-FR">
              <a:solidFill>
                <a:srgbClr val="000000"/>
              </a:solidFill>
            </a:endParaRPr>
          </a:p>
        </p:txBody>
      </p:sp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D43613-BF5F-458B-B631-1F9D312E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9" y="4927323"/>
            <a:ext cx="2967317" cy="678883"/>
          </a:xfrm>
          <a:prstGeom prst="rect">
            <a:avLst/>
          </a:prstGeom>
        </p:spPr>
      </p:pic>
      <p:pic>
        <p:nvPicPr>
          <p:cNvPr id="11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C7772D-0F5D-72CF-CFA6-43FB0E4FE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59" y="5959612"/>
            <a:ext cx="3953435" cy="6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fr-FR" sz="4600">
                <a:cs typeface="Calibri Light"/>
              </a:rPr>
              <a:t>Graphique du profil du vitesse et pression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7CC4DA4-2829-C158-9E0C-34C174F9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1417716"/>
            <a:ext cx="10305689" cy="53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7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5A280-FE92-103D-E547-55684F92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Calcul de la résistance hydraulique</a:t>
            </a:r>
            <a:endParaRPr lang="fr-FR"/>
          </a:p>
        </p:txBody>
      </p:sp>
      <p:pic>
        <p:nvPicPr>
          <p:cNvPr id="4" name="Graphique 4">
            <a:extLst>
              <a:ext uri="{FF2B5EF4-FFF2-40B4-BE49-F238E27FC236}">
                <a16:creationId xmlns:a16="http://schemas.microsoft.com/office/drawing/2014/main" id="{24EF6EC8-18C2-1578-2443-530E7FAD0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36" y="1716677"/>
            <a:ext cx="2966269" cy="771524"/>
          </a:xfrm>
        </p:spPr>
      </p:pic>
      <p:pic>
        <p:nvPicPr>
          <p:cNvPr id="6" name="Graphique 6">
            <a:extLst>
              <a:ext uri="{FF2B5EF4-FFF2-40B4-BE49-F238E27FC236}">
                <a16:creationId xmlns:a16="http://schemas.microsoft.com/office/drawing/2014/main" id="{EDEF07D1-78D7-DF6D-5029-ABBEF39A8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768702"/>
            <a:ext cx="3817374" cy="656917"/>
          </a:xfrm>
          <a:prstGeom prst="rect">
            <a:avLst/>
          </a:prstGeom>
        </p:spPr>
      </p:pic>
      <p:pic>
        <p:nvPicPr>
          <p:cNvPr id="7" name="Graphique 7">
            <a:extLst>
              <a:ext uri="{FF2B5EF4-FFF2-40B4-BE49-F238E27FC236}">
                <a16:creationId xmlns:a16="http://schemas.microsoft.com/office/drawing/2014/main" id="{D97122C5-05CE-FCE5-D57E-F063014BC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347" y="4674470"/>
            <a:ext cx="4300691" cy="704542"/>
          </a:xfrm>
          <a:prstGeom prst="rect">
            <a:avLst/>
          </a:prstGeom>
        </p:spPr>
      </p:pic>
      <p:pic>
        <p:nvPicPr>
          <p:cNvPr id="8" name="Graphique 8">
            <a:extLst>
              <a:ext uri="{FF2B5EF4-FFF2-40B4-BE49-F238E27FC236}">
                <a16:creationId xmlns:a16="http://schemas.microsoft.com/office/drawing/2014/main" id="{A6D7F155-E061-D7F3-147F-F0FF6CC590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660" y="3766756"/>
            <a:ext cx="6528614" cy="6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23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</vt:lpstr>
      <vt:lpstr>Tw Cen MT</vt:lpstr>
      <vt:lpstr>Thème Office</vt:lpstr>
      <vt:lpstr>Projet ingénierie biomédical </vt:lpstr>
      <vt:lpstr>Plan</vt:lpstr>
      <vt:lpstr>Présentation du poumon</vt:lpstr>
      <vt:lpstr>Le système pulmonaire aérien</vt:lpstr>
      <vt:lpstr>Au delà des bronchioles respiratoires</vt:lpstr>
      <vt:lpstr>Modèle des branches saines en 2D</vt:lpstr>
      <vt:lpstr>Discrétisation des équations</vt:lpstr>
      <vt:lpstr>Graphique du profil du vitesse et pression</vt:lpstr>
      <vt:lpstr>Calcul de la résistance hydraulique</vt:lpstr>
      <vt:lpstr>PowerPoint Presentation</vt:lpstr>
      <vt:lpstr>PowerPoint Presentation</vt:lpstr>
      <vt:lpstr>Modélisation numérique de l'asthme</vt:lpstr>
      <vt:lpstr>Simulation de premiere deformation</vt:lpstr>
      <vt:lpstr>Variation de la deformation en fonction de la taille et la position de la deformation</vt:lpstr>
      <vt:lpstr>Conservation du debit</vt:lpstr>
      <vt:lpstr>Cas de deux obstacles</vt:lpstr>
      <vt:lpstr>Impact sur la pression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Ahmed Taha LAMRANI</cp:lastModifiedBy>
  <cp:revision>1</cp:revision>
  <dcterms:created xsi:type="dcterms:W3CDTF">2022-11-28T13:12:24Z</dcterms:created>
  <dcterms:modified xsi:type="dcterms:W3CDTF">2022-12-04T11:47:03Z</dcterms:modified>
</cp:coreProperties>
</file>