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5" r:id="rId3"/>
    <p:sldId id="258" r:id="rId4"/>
    <p:sldId id="273" r:id="rId5"/>
    <p:sldId id="272" r:id="rId6"/>
    <p:sldId id="274" r:id="rId7"/>
    <p:sldId id="275" r:id="rId8"/>
    <p:sldId id="276" r:id="rId9"/>
    <p:sldId id="283" r:id="rId10"/>
    <p:sldId id="277" r:id="rId11"/>
    <p:sldId id="280" r:id="rId12"/>
    <p:sldId id="282" r:id="rId13"/>
    <p:sldId id="281" r:id="rId14"/>
    <p:sldId id="269" r:id="rId15"/>
    <p:sldId id="286" r:id="rId16"/>
    <p:sldId id="285" r:id="rId17"/>
    <p:sldId id="284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Y ABDELKADER GELANY" initials="AAG" lastIdx="1" clrIdx="0">
    <p:extLst>
      <p:ext uri="{19B8F6BF-5375-455C-9EA6-DF929625EA0E}">
        <p15:presenceInfo xmlns:p15="http://schemas.microsoft.com/office/powerpoint/2012/main" userId="0c22334b365249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DD9-5076-4CC7-9005-DE6F72E684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B0EEBA-28BD-4510-8F21-DB29A89E6B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9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DD9-5076-4CC7-9005-DE6F72E684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EBA-28BD-4510-8F21-DB29A89E6B9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5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DD9-5076-4CC7-9005-DE6F72E684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EBA-28BD-4510-8F21-DB29A89E6B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98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DD9-5076-4CC7-9005-DE6F72E684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EBA-28BD-4510-8F21-DB29A89E6B9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DD9-5076-4CC7-9005-DE6F72E684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EBA-28BD-4510-8F21-DB29A89E6B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5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DD9-5076-4CC7-9005-DE6F72E684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EBA-28BD-4510-8F21-DB29A89E6B9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9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DD9-5076-4CC7-9005-DE6F72E684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EBA-28BD-4510-8F21-DB29A89E6B9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2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DD9-5076-4CC7-9005-DE6F72E684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EBA-28BD-4510-8F21-DB29A89E6B9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4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DD9-5076-4CC7-9005-DE6F72E684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EBA-28BD-4510-8F21-DB29A89E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2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DD9-5076-4CC7-9005-DE6F72E684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EBA-28BD-4510-8F21-DB29A89E6B9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2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165DD9-5076-4CC7-9005-DE6F72E684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EBA-28BD-4510-8F21-DB29A89E6B9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5DD9-5076-4CC7-9005-DE6F72E684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B0EEBA-28BD-4510-8F21-DB29A89E6B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5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000webhost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000webhost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2578-81CE-4D84-8A15-E6A01B463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939" y="139569"/>
            <a:ext cx="8637073" cy="984556"/>
          </a:xfrm>
        </p:spPr>
        <p:txBody>
          <a:bodyPr>
            <a:normAutofit/>
          </a:bodyPr>
          <a:lstStyle/>
          <a:p>
            <a:pPr algn="ctr"/>
            <a:br>
              <a:rPr lang="en-US" sz="2000" dirty="0"/>
            </a:br>
            <a:r>
              <a:rPr lang="en-US" sz="2000" cap="none" dirty="0"/>
              <a:t>Bigdeals.com </a:t>
            </a:r>
            <a:r>
              <a:rPr lang="en-US" sz="2000" dirty="0"/>
              <a:t>(</a:t>
            </a:r>
            <a:r>
              <a:rPr lang="en-US" sz="2000" cap="none" dirty="0"/>
              <a:t>Advertisement Platform</a:t>
            </a:r>
            <a:r>
              <a:rPr lang="en-US" sz="2000" dirty="0"/>
              <a:t>) </a:t>
            </a:r>
            <a:br>
              <a:rPr lang="en-US" sz="2000" dirty="0"/>
            </a:br>
            <a:endParaRPr lang="en-US" sz="20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A2847-B4EA-4A53-8600-01BD62BAF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4649" y="3429001"/>
            <a:ext cx="9043331" cy="1445004"/>
          </a:xfrm>
        </p:spPr>
        <p:txBody>
          <a:bodyPr>
            <a:normAutofit/>
          </a:bodyPr>
          <a:lstStyle/>
          <a:p>
            <a:r>
              <a:rPr lang="en-US" b="1" cap="none" dirty="0"/>
              <a:t>Presented by</a:t>
            </a:r>
            <a:r>
              <a:rPr lang="en-US" b="1" dirty="0"/>
              <a:t>:</a:t>
            </a:r>
          </a:p>
          <a:p>
            <a:r>
              <a:rPr lang="en-US" cap="none" dirty="0"/>
              <a:t>Aly Abdelkader Gelany      </a:t>
            </a:r>
            <a:r>
              <a:rPr lang="en-US" dirty="0"/>
              <a:t>(160040021)</a:t>
            </a:r>
          </a:p>
          <a:p>
            <a:r>
              <a:rPr lang="en-US" cap="none" dirty="0"/>
              <a:t>Abdelkarim Mounkambou </a:t>
            </a:r>
            <a:r>
              <a:rPr lang="en-US" dirty="0"/>
              <a:t>(160040022)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64255-583F-44AD-96A3-3BD145FF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75" y="1619742"/>
            <a:ext cx="3174603" cy="914286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539E3-90F5-4553-A705-4DC63DD156A3}"/>
              </a:ext>
            </a:extLst>
          </p:cNvPr>
          <p:cNvSpPr txBox="1"/>
          <p:nvPr/>
        </p:nvSpPr>
        <p:spPr>
          <a:xfrm>
            <a:off x="2214649" y="4858218"/>
            <a:ext cx="493045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Supervisor: </a:t>
            </a:r>
            <a:br>
              <a:rPr lang="en-US" dirty="0"/>
            </a:br>
            <a:r>
              <a:rPr lang="en-US" dirty="0"/>
              <a:t>Faisal Hussain</a:t>
            </a:r>
            <a:br>
              <a:rPr lang="en-US" dirty="0"/>
            </a:br>
            <a:r>
              <a:rPr lang="en-US" sz="1600" dirty="0"/>
              <a:t>Lecturer,</a:t>
            </a:r>
            <a:br>
              <a:rPr lang="en-US" sz="1600" dirty="0"/>
            </a:br>
            <a:r>
              <a:rPr lang="en-US" sz="1600" dirty="0"/>
              <a:t>Department Of Computer Science and Engineering(CSE)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34FA-C478-4567-A98D-2A8EB8BB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24" y="796130"/>
            <a:ext cx="9603275" cy="1049235"/>
          </a:xfrm>
        </p:spPr>
        <p:txBody>
          <a:bodyPr/>
          <a:lstStyle/>
          <a:p>
            <a:r>
              <a:rPr lang="en-US" cap="none" dirty="0"/>
              <a:t>Architectural Diagram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FE12E09-B934-4A50-BA49-708D323A8D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9625" y="2016125"/>
            <a:ext cx="7807075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4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9EF5-CC62-4CA6-93A0-384ADD99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614E-9496-47F1-A2DA-F1091225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14" y="2072080"/>
            <a:ext cx="2617364" cy="34310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u="sng" dirty="0"/>
              <a:t>Sellers’ Features:</a:t>
            </a:r>
          </a:p>
          <a:p>
            <a:pPr lvl="0"/>
            <a:r>
              <a:rPr lang="en-US" dirty="0"/>
              <a:t>Login or register</a:t>
            </a:r>
          </a:p>
          <a:p>
            <a:pPr lvl="0"/>
            <a:r>
              <a:rPr lang="en-US" dirty="0"/>
              <a:t>Post unlimited ads for free</a:t>
            </a:r>
          </a:p>
          <a:p>
            <a:pPr lvl="0"/>
            <a:r>
              <a:rPr lang="en-US" dirty="0"/>
              <a:t>Edit his advertisement</a:t>
            </a:r>
          </a:p>
          <a:p>
            <a:pPr lvl="0"/>
            <a:r>
              <a:rPr lang="en-US" dirty="0"/>
              <a:t>Delete his advertisement</a:t>
            </a:r>
          </a:p>
          <a:p>
            <a:pPr lvl="0"/>
            <a:r>
              <a:rPr lang="en-US" dirty="0"/>
              <a:t>Request for VIP badge</a:t>
            </a:r>
          </a:p>
          <a:p>
            <a:pPr lvl="0"/>
            <a:r>
              <a:rPr lang="en-US" dirty="0"/>
              <a:t>Chat with potential buyers</a:t>
            </a:r>
          </a:p>
        </p:txBody>
      </p:sp>
    </p:spTree>
    <p:extLst>
      <p:ext uri="{BB962C8B-B14F-4D97-AF65-F5344CB8AC3E}">
        <p14:creationId xmlns:p14="http://schemas.microsoft.com/office/powerpoint/2010/main" val="145355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9EF5-CC62-4CA6-93A0-384ADD99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614E-9496-47F1-A2DA-F1091225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14" y="2072080"/>
            <a:ext cx="2617364" cy="34310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u="sng" dirty="0"/>
              <a:t>Sellers’ Features:</a:t>
            </a:r>
          </a:p>
          <a:p>
            <a:pPr lvl="0"/>
            <a:r>
              <a:rPr lang="en-US" dirty="0"/>
              <a:t>Login or register</a:t>
            </a:r>
          </a:p>
          <a:p>
            <a:pPr lvl="0"/>
            <a:r>
              <a:rPr lang="en-US" dirty="0"/>
              <a:t>Post unlimited ads for free</a:t>
            </a:r>
          </a:p>
          <a:p>
            <a:pPr lvl="0"/>
            <a:r>
              <a:rPr lang="en-US" dirty="0"/>
              <a:t>Edit his advertisement</a:t>
            </a:r>
          </a:p>
          <a:p>
            <a:pPr lvl="0"/>
            <a:r>
              <a:rPr lang="en-US" dirty="0"/>
              <a:t>Delete his advertisement</a:t>
            </a:r>
          </a:p>
          <a:p>
            <a:pPr lvl="0"/>
            <a:r>
              <a:rPr lang="en-US" dirty="0"/>
              <a:t>Request for VIP badge</a:t>
            </a:r>
          </a:p>
          <a:p>
            <a:pPr lvl="0"/>
            <a:r>
              <a:rPr lang="en-US" dirty="0"/>
              <a:t>Chat with potential buyers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0E6ED1-5FE3-4B69-8916-A206A72DEF15}"/>
              </a:ext>
            </a:extLst>
          </p:cNvPr>
          <p:cNvSpPr txBox="1">
            <a:spLocks/>
          </p:cNvSpPr>
          <p:nvPr/>
        </p:nvSpPr>
        <p:spPr>
          <a:xfrm>
            <a:off x="4212672" y="2072081"/>
            <a:ext cx="2825691" cy="3431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Authenticated Users :</a:t>
            </a:r>
          </a:p>
          <a:p>
            <a:pPr lvl="0"/>
            <a:r>
              <a:rPr lang="en-US" dirty="0"/>
              <a:t>Place an order for VIP products</a:t>
            </a:r>
          </a:p>
          <a:p>
            <a:pPr lvl="0"/>
            <a:r>
              <a:rPr lang="en-US" dirty="0"/>
              <a:t>Cancel his order</a:t>
            </a:r>
          </a:p>
          <a:p>
            <a:pPr lvl="0"/>
            <a:r>
              <a:rPr lang="en-US" dirty="0"/>
              <a:t>Engage in real time communication with sellers</a:t>
            </a:r>
          </a:p>
          <a:p>
            <a:pPr lvl="0"/>
            <a:r>
              <a:rPr lang="en-US" dirty="0"/>
              <a:t>Save advertisement as favorite</a:t>
            </a:r>
          </a:p>
          <a:p>
            <a:pPr lvl="0"/>
            <a:r>
              <a:rPr lang="en-US" dirty="0"/>
              <a:t>Rate sellers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9367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9EF5-CC62-4CA6-93A0-384ADD99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614E-9496-47F1-A2DA-F1091225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14" y="2072080"/>
            <a:ext cx="2617364" cy="34310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u="sng" dirty="0"/>
              <a:t>Sellers’ Features:</a:t>
            </a:r>
          </a:p>
          <a:p>
            <a:pPr lvl="0"/>
            <a:r>
              <a:rPr lang="en-US" dirty="0"/>
              <a:t>Login or register</a:t>
            </a:r>
          </a:p>
          <a:p>
            <a:pPr lvl="0"/>
            <a:r>
              <a:rPr lang="en-US" dirty="0"/>
              <a:t>Post unlimited ads for free</a:t>
            </a:r>
          </a:p>
          <a:p>
            <a:pPr lvl="0"/>
            <a:r>
              <a:rPr lang="en-US" dirty="0"/>
              <a:t>Edit his advertisement</a:t>
            </a:r>
          </a:p>
          <a:p>
            <a:pPr lvl="0"/>
            <a:r>
              <a:rPr lang="en-US" dirty="0"/>
              <a:t>Delete his advertisement</a:t>
            </a:r>
          </a:p>
          <a:p>
            <a:pPr lvl="0"/>
            <a:r>
              <a:rPr lang="en-US" dirty="0"/>
              <a:t>Request for VIP badge</a:t>
            </a:r>
          </a:p>
          <a:p>
            <a:pPr lvl="0"/>
            <a:r>
              <a:rPr lang="en-US" dirty="0"/>
              <a:t>Chat with potential buyers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0E6ED1-5FE3-4B69-8916-A206A72DEF15}"/>
              </a:ext>
            </a:extLst>
          </p:cNvPr>
          <p:cNvSpPr txBox="1">
            <a:spLocks/>
          </p:cNvSpPr>
          <p:nvPr/>
        </p:nvSpPr>
        <p:spPr>
          <a:xfrm>
            <a:off x="4212672" y="2072081"/>
            <a:ext cx="2825691" cy="3431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Authenticated Users :</a:t>
            </a:r>
          </a:p>
          <a:p>
            <a:pPr lvl="0"/>
            <a:r>
              <a:rPr lang="en-US" dirty="0"/>
              <a:t>Place an order for VIP products</a:t>
            </a:r>
          </a:p>
          <a:p>
            <a:pPr lvl="0"/>
            <a:r>
              <a:rPr lang="en-US" dirty="0"/>
              <a:t>Cancel his order</a:t>
            </a:r>
          </a:p>
          <a:p>
            <a:pPr lvl="0"/>
            <a:r>
              <a:rPr lang="en-US" dirty="0"/>
              <a:t>Engage in real time communication with sellers</a:t>
            </a:r>
          </a:p>
          <a:p>
            <a:pPr lvl="0"/>
            <a:r>
              <a:rPr lang="en-US" dirty="0"/>
              <a:t>Save advertisement as favorite</a:t>
            </a:r>
          </a:p>
          <a:p>
            <a:pPr lvl="0"/>
            <a:r>
              <a:rPr lang="en-US" dirty="0"/>
              <a:t>Rate sellers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03F4E-A4E0-4514-A501-DB2BBC3339D5}"/>
              </a:ext>
            </a:extLst>
          </p:cNvPr>
          <p:cNvSpPr txBox="1">
            <a:spLocks/>
          </p:cNvSpPr>
          <p:nvPr/>
        </p:nvSpPr>
        <p:spPr>
          <a:xfrm>
            <a:off x="7821957" y="2097248"/>
            <a:ext cx="2825691" cy="3431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Admin:</a:t>
            </a:r>
          </a:p>
          <a:p>
            <a:pPr lvl="0"/>
            <a:r>
              <a:rPr lang="en-US" dirty="0"/>
              <a:t>Add and manage categories and subcategories</a:t>
            </a:r>
          </a:p>
          <a:p>
            <a:pPr lvl="0"/>
            <a:r>
              <a:rPr lang="en-US" dirty="0"/>
              <a:t>Add and manage regions and cities</a:t>
            </a:r>
          </a:p>
          <a:p>
            <a:pPr lvl="0"/>
            <a:r>
              <a:rPr lang="en-US" dirty="0"/>
              <a:t>Validate and block advertisements</a:t>
            </a:r>
          </a:p>
          <a:p>
            <a:pPr lvl="0"/>
            <a:r>
              <a:rPr lang="en-US" dirty="0"/>
              <a:t>Block and unblock users</a:t>
            </a:r>
          </a:p>
          <a:p>
            <a:pPr lvl="0"/>
            <a:r>
              <a:rPr lang="en-US" dirty="0"/>
              <a:t>Manage orders</a:t>
            </a:r>
          </a:p>
          <a:p>
            <a:pPr lvl="0"/>
            <a:r>
              <a:rPr lang="en-US" dirty="0"/>
              <a:t>Respond to VIP request</a:t>
            </a:r>
          </a:p>
          <a:p>
            <a:pPr lvl="0"/>
            <a:r>
              <a:rPr lang="en-US" dirty="0"/>
              <a:t>Respond to users’ feedback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1623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C003-5C81-4BFD-82AD-C9377835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Technologies</a:t>
            </a:r>
            <a:r>
              <a:rPr lang="en-US" dirty="0"/>
              <a:t>(</a:t>
            </a:r>
            <a:r>
              <a:rPr lang="en-US" cap="none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34C8FC-C5B4-4EA0-966A-41134F60FAFF}"/>
              </a:ext>
            </a:extLst>
          </p:cNvPr>
          <p:cNvSpPr txBox="1">
            <a:spLocks/>
          </p:cNvSpPr>
          <p:nvPr/>
        </p:nvSpPr>
        <p:spPr>
          <a:xfrm>
            <a:off x="436652" y="2041917"/>
            <a:ext cx="1442623" cy="316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Languages</a:t>
            </a:r>
            <a:r>
              <a:rPr lang="en-US" dirty="0"/>
              <a:t>                        </a:t>
            </a:r>
          </a:p>
          <a:p>
            <a:r>
              <a:rPr lang="en-US" dirty="0"/>
              <a:t> HTML 5               </a:t>
            </a:r>
          </a:p>
          <a:p>
            <a:r>
              <a:rPr lang="en-US" dirty="0"/>
              <a:t> CSS 3          </a:t>
            </a:r>
          </a:p>
          <a:p>
            <a:r>
              <a:rPr lang="en-US" dirty="0"/>
              <a:t>PHP 7.3.2</a:t>
            </a:r>
          </a:p>
        </p:txBody>
      </p:sp>
    </p:spTree>
    <p:extLst>
      <p:ext uri="{BB962C8B-B14F-4D97-AF65-F5344CB8AC3E}">
        <p14:creationId xmlns:p14="http://schemas.microsoft.com/office/powerpoint/2010/main" val="47495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C003-5C81-4BFD-82AD-C9377835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Technologies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34C8FC-C5B4-4EA0-966A-41134F60FAFF}"/>
              </a:ext>
            </a:extLst>
          </p:cNvPr>
          <p:cNvSpPr txBox="1">
            <a:spLocks/>
          </p:cNvSpPr>
          <p:nvPr/>
        </p:nvSpPr>
        <p:spPr>
          <a:xfrm>
            <a:off x="436652" y="2041917"/>
            <a:ext cx="1442623" cy="316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Languages</a:t>
            </a:r>
            <a:r>
              <a:rPr lang="en-US" dirty="0"/>
              <a:t>                        </a:t>
            </a:r>
          </a:p>
          <a:p>
            <a:r>
              <a:rPr lang="en-US" dirty="0"/>
              <a:t> HTML 5               </a:t>
            </a:r>
          </a:p>
          <a:p>
            <a:r>
              <a:rPr lang="en-US" dirty="0"/>
              <a:t> CSS 3          </a:t>
            </a:r>
          </a:p>
          <a:p>
            <a:r>
              <a:rPr lang="en-US" dirty="0"/>
              <a:t>PHP 7.3.2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797E34E-57EC-4A57-ADF5-722C963ADFCC}"/>
              </a:ext>
            </a:extLst>
          </p:cNvPr>
          <p:cNvSpPr txBox="1">
            <a:spLocks/>
          </p:cNvSpPr>
          <p:nvPr/>
        </p:nvSpPr>
        <p:spPr>
          <a:xfrm>
            <a:off x="2033002" y="2075472"/>
            <a:ext cx="3593285" cy="2986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Libraries and Frameworks</a:t>
            </a:r>
          </a:p>
          <a:p>
            <a:r>
              <a:rPr lang="en-US" dirty="0"/>
              <a:t> LARAVEL 5.8</a:t>
            </a:r>
          </a:p>
          <a:p>
            <a:r>
              <a:rPr lang="en-US" dirty="0"/>
              <a:t>BOOTSTRAP 4.3.1</a:t>
            </a:r>
          </a:p>
          <a:p>
            <a:r>
              <a:rPr lang="en-US" dirty="0"/>
              <a:t> JQUERY 3.3.1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4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C003-5C81-4BFD-82AD-C9377835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C3BD-EC5B-459E-BDE8-6D91DBEB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88" y="2135890"/>
            <a:ext cx="3560012" cy="28656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Web Server </a:t>
            </a:r>
          </a:p>
          <a:p>
            <a:r>
              <a:rPr lang="en-US" dirty="0" err="1"/>
              <a:t>Xampp</a:t>
            </a:r>
            <a:r>
              <a:rPr lang="en-US" dirty="0"/>
              <a:t> 7.3.2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www.000webhost.com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34C8FC-C5B4-4EA0-966A-41134F60FAFF}"/>
              </a:ext>
            </a:extLst>
          </p:cNvPr>
          <p:cNvSpPr txBox="1">
            <a:spLocks/>
          </p:cNvSpPr>
          <p:nvPr/>
        </p:nvSpPr>
        <p:spPr>
          <a:xfrm>
            <a:off x="436652" y="2041917"/>
            <a:ext cx="1442623" cy="316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Languages</a:t>
            </a:r>
            <a:r>
              <a:rPr lang="en-US" dirty="0"/>
              <a:t>                        </a:t>
            </a:r>
          </a:p>
          <a:p>
            <a:r>
              <a:rPr lang="en-US" dirty="0"/>
              <a:t> HTML 5               </a:t>
            </a:r>
          </a:p>
          <a:p>
            <a:r>
              <a:rPr lang="en-US" dirty="0"/>
              <a:t> CSS 3          </a:t>
            </a:r>
          </a:p>
          <a:p>
            <a:r>
              <a:rPr lang="en-US" dirty="0"/>
              <a:t>PHP 7.3.2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797E34E-57EC-4A57-ADF5-722C963ADFCC}"/>
              </a:ext>
            </a:extLst>
          </p:cNvPr>
          <p:cNvSpPr txBox="1">
            <a:spLocks/>
          </p:cNvSpPr>
          <p:nvPr/>
        </p:nvSpPr>
        <p:spPr>
          <a:xfrm>
            <a:off x="2033002" y="2075472"/>
            <a:ext cx="3593285" cy="2986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Libraries and Frameworks</a:t>
            </a:r>
          </a:p>
          <a:p>
            <a:r>
              <a:rPr lang="en-US" dirty="0"/>
              <a:t> LARAVEL 5.8</a:t>
            </a:r>
          </a:p>
          <a:p>
            <a:r>
              <a:rPr lang="en-US" dirty="0"/>
              <a:t>BOOTSTRAP 4.3.1</a:t>
            </a:r>
          </a:p>
          <a:p>
            <a:r>
              <a:rPr lang="en-US" dirty="0"/>
              <a:t> JQUERY 3.3.1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1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C003-5C81-4BFD-82AD-C9377835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C3BD-EC5B-459E-BDE8-6D91DBEB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88" y="2135890"/>
            <a:ext cx="3560012" cy="28656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Web Server </a:t>
            </a:r>
          </a:p>
          <a:p>
            <a:r>
              <a:rPr lang="en-US" dirty="0" err="1"/>
              <a:t>Xampp</a:t>
            </a:r>
            <a:r>
              <a:rPr lang="en-US" dirty="0"/>
              <a:t> 7.3.2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www.000webhost.com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34C8FC-C5B4-4EA0-966A-41134F60FAFF}"/>
              </a:ext>
            </a:extLst>
          </p:cNvPr>
          <p:cNvSpPr txBox="1">
            <a:spLocks/>
          </p:cNvSpPr>
          <p:nvPr/>
        </p:nvSpPr>
        <p:spPr>
          <a:xfrm>
            <a:off x="436652" y="2041917"/>
            <a:ext cx="1442623" cy="316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Languages</a:t>
            </a:r>
            <a:r>
              <a:rPr lang="en-US" dirty="0"/>
              <a:t>                        </a:t>
            </a:r>
          </a:p>
          <a:p>
            <a:r>
              <a:rPr lang="en-US" dirty="0"/>
              <a:t> HTML 5               </a:t>
            </a:r>
          </a:p>
          <a:p>
            <a:r>
              <a:rPr lang="en-US" dirty="0"/>
              <a:t> CSS 3          </a:t>
            </a:r>
          </a:p>
          <a:p>
            <a:r>
              <a:rPr lang="en-US" dirty="0"/>
              <a:t>PHP 7.3.2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797E34E-57EC-4A57-ADF5-722C963ADFCC}"/>
              </a:ext>
            </a:extLst>
          </p:cNvPr>
          <p:cNvSpPr txBox="1">
            <a:spLocks/>
          </p:cNvSpPr>
          <p:nvPr/>
        </p:nvSpPr>
        <p:spPr>
          <a:xfrm>
            <a:off x="2033002" y="2075472"/>
            <a:ext cx="3593285" cy="2986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Libraries and Frameworks</a:t>
            </a:r>
          </a:p>
          <a:p>
            <a:r>
              <a:rPr lang="en-US" dirty="0"/>
              <a:t> LARAVEL 5.8</a:t>
            </a:r>
          </a:p>
          <a:p>
            <a:r>
              <a:rPr lang="en-US" dirty="0"/>
              <a:t>BOOTSTRAP 4.3.1</a:t>
            </a:r>
          </a:p>
          <a:p>
            <a:r>
              <a:rPr lang="en-US" dirty="0"/>
              <a:t> JQUERY 3.3.1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19ABB0-7F81-4C9D-AA04-E4699A453876}"/>
              </a:ext>
            </a:extLst>
          </p:cNvPr>
          <p:cNvSpPr txBox="1">
            <a:spLocks/>
          </p:cNvSpPr>
          <p:nvPr/>
        </p:nvSpPr>
        <p:spPr>
          <a:xfrm>
            <a:off x="8279650" y="2135890"/>
            <a:ext cx="3389436" cy="2553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Database Server</a:t>
            </a:r>
          </a:p>
          <a:p>
            <a:r>
              <a:rPr lang="en-US" dirty="0"/>
              <a:t>MYSQL</a:t>
            </a:r>
            <a:r>
              <a:rPr lang="en-US" b="1" dirty="0"/>
              <a:t> </a:t>
            </a:r>
            <a:r>
              <a:rPr lang="en-US" b="1" dirty="0">
                <a:solidFill>
                  <a:srgbClr val="444444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10.1.38-MariaDB)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7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3EEB-A556-42F8-BD28-2129EC0C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3647-C6A1-4E09-BAAD-E444FB1B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The Internet has become a major resource in modern business, marketing and communication.</a:t>
            </a:r>
          </a:p>
          <a:p>
            <a:pPr fontAlgn="t"/>
            <a:r>
              <a:rPr lang="en-US" dirty="0"/>
              <a:t> using this system can increase business gain and attract more customers and improve the visibility of a business. </a:t>
            </a:r>
          </a:p>
          <a:p>
            <a:pPr marL="0" indent="0" fontAlgn="t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9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95F0-AD58-4C9D-AB15-784210C4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403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A244-D104-404A-B5A1-B1E41B89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CB23-B091-4794-9DBE-F07D133A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Diagrams</a:t>
            </a:r>
          </a:p>
          <a:p>
            <a:r>
              <a:rPr lang="en-US" dirty="0"/>
              <a:t>Features 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B129-1432-400A-B852-02BBC8D2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Bigdeals.com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73DE-C2AB-474E-A192-97FCF9CC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Bigdeals.com is a web application  where we can buy and sell almost everything from used items to new items or services.</a:t>
            </a:r>
          </a:p>
          <a:p>
            <a:r>
              <a:rPr lang="en-US" dirty="0"/>
              <a:t>Users can sign up for free and post advertisement easily or browse through a large categories of items and services Offred in their regions or cities.</a:t>
            </a:r>
          </a:p>
          <a:p>
            <a:r>
              <a:rPr lang="en-US" dirty="0"/>
              <a:t>Is a digital marketing tool that emphasize on time saving, transparency and consumers satisfaction.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5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51E3-9B09-451E-84A1-48E48011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928B-F1B9-44C5-9A6B-41BBFB08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a cost-effective tool for advertisement as users can post advertisements for free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Develop a platform that bring buyers and sellers closer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5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7301-2B76-476A-A9D8-7D7B1F43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FAF7-5979-4AD4-82AE-923C1E1B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42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Finding the right advertisement or products is time consuming and a tedious task for customers</a:t>
            </a:r>
          </a:p>
          <a:p>
            <a:pPr lvl="0"/>
            <a:r>
              <a:rPr lang="en-US" dirty="0"/>
              <a:t>The costs in traditional marketing can prove to be a huge investment </a:t>
            </a:r>
          </a:p>
          <a:p>
            <a:pPr lvl="0"/>
            <a:r>
              <a:rPr lang="en-US" dirty="0"/>
              <a:t>The traditional advertisement requires customers to move to the shop before to buy the advertised product or service</a:t>
            </a:r>
          </a:p>
          <a:p>
            <a:pPr lvl="0"/>
            <a:r>
              <a:rPr lang="en-US" dirty="0"/>
              <a:t>With traditional marketing there is no real control over the advertisement.</a:t>
            </a:r>
          </a:p>
        </p:txBody>
      </p:sp>
    </p:spTree>
    <p:extLst>
      <p:ext uri="{BB962C8B-B14F-4D97-AF65-F5344CB8AC3E}">
        <p14:creationId xmlns:p14="http://schemas.microsoft.com/office/powerpoint/2010/main" val="2318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51C8-7F7A-4C5A-B43C-884462B2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BC2D-8156-48B3-8B1B-4027B7E0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a user-friendly interface for customers to browse through categories and sub-categories according to their regions or cities</a:t>
            </a:r>
          </a:p>
          <a:p>
            <a:pPr lvl="0"/>
            <a:r>
              <a:rPr lang="en-US" dirty="0"/>
              <a:t>Provide an interface for sellers to post and monitors their advertisements for free</a:t>
            </a:r>
          </a:p>
          <a:p>
            <a:pPr lvl="0"/>
            <a:r>
              <a:rPr lang="en-US" dirty="0"/>
              <a:t>Provide purchase facilities to customers through VIP products</a:t>
            </a:r>
          </a:p>
          <a:p>
            <a:pPr lvl="0"/>
            <a:r>
              <a:rPr lang="en-US" dirty="0"/>
              <a:t>Provide an interface for the administrator to monitor and manage the activities of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5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6CCD-B72D-4556-BF80-3DE88691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F5D0-89FD-4D05-B3B0-99619366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system should be user friendly and intuitive such that it can be understood and use by non-technical persons</a:t>
            </a:r>
          </a:p>
          <a:p>
            <a:pPr lvl="0"/>
            <a:r>
              <a:rPr lang="en-US" dirty="0"/>
              <a:t>Users should have full control on their account and advertisements</a:t>
            </a:r>
          </a:p>
          <a:p>
            <a:pPr lvl="0"/>
            <a:r>
              <a:rPr lang="en-US" dirty="0"/>
              <a:t>The system should be responsive</a:t>
            </a:r>
          </a:p>
          <a:p>
            <a:pPr lvl="0"/>
            <a:r>
              <a:rPr lang="en-US" dirty="0"/>
              <a:t>The system should be secured and protect against attacks such as cross site request forgery and SQL injection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3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44B1-5737-484C-99B1-741321A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Context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8740E7-ABC4-4FBE-A84C-430CF692C8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3737" y="2278856"/>
            <a:ext cx="6038850" cy="292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9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600C-BACB-464B-B830-EFB7220E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Entity Relationship Diagram (ER)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18918B-9AEB-4777-88BA-0D82DE4741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43268"/>
            <a:ext cx="10058400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4309</TotalTime>
  <Words>626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 Bigdeals.com (Advertisement Platform)  </vt:lpstr>
      <vt:lpstr>Overview</vt:lpstr>
      <vt:lpstr>What is Bigdeals.com</vt:lpstr>
      <vt:lpstr>Motivation</vt:lpstr>
      <vt:lpstr>Issues</vt:lpstr>
      <vt:lpstr>Objectives</vt:lpstr>
      <vt:lpstr>Requirements</vt:lpstr>
      <vt:lpstr>Context Diagram</vt:lpstr>
      <vt:lpstr>Entity Relationship Diagram (ER)</vt:lpstr>
      <vt:lpstr>Architectural Diagram</vt:lpstr>
      <vt:lpstr>Features</vt:lpstr>
      <vt:lpstr>Features</vt:lpstr>
      <vt:lpstr>Features</vt:lpstr>
      <vt:lpstr>Technologies(cont…)</vt:lpstr>
      <vt:lpstr>Technologies</vt:lpstr>
      <vt:lpstr>Technologies</vt:lpstr>
      <vt:lpstr>Technologies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 ABDELKADER GELANY</dc:creator>
  <cp:lastModifiedBy>ALY ABDELKADER GELANY</cp:lastModifiedBy>
  <cp:revision>42</cp:revision>
  <dcterms:created xsi:type="dcterms:W3CDTF">2019-10-19T14:36:10Z</dcterms:created>
  <dcterms:modified xsi:type="dcterms:W3CDTF">2019-11-13T02:47:02Z</dcterms:modified>
</cp:coreProperties>
</file>