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بطاقة تقنية للمشروع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استمارة تعبئة للمترشحين للمسابقة الوطنية لاكتشاف إبداعات الطفولة في المجال التكنولوجي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الإبداع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ما</a:t>
            </a:r>
            <a:r>
              <a:rPr dirty="0"/>
              <a:t> </a:t>
            </a:r>
            <a:r>
              <a:rPr dirty="0" err="1"/>
              <a:t>هي</a:t>
            </a:r>
            <a:r>
              <a:rPr dirty="0"/>
              <a:t> </a:t>
            </a:r>
            <a:r>
              <a:rPr dirty="0" err="1"/>
              <a:t>الجوانب</a:t>
            </a:r>
            <a:r>
              <a:rPr dirty="0"/>
              <a:t> </a:t>
            </a:r>
            <a:r>
              <a:rPr dirty="0" err="1"/>
              <a:t>الإبداعية</a:t>
            </a:r>
            <a:r>
              <a:rPr dirty="0"/>
              <a:t> </a:t>
            </a:r>
            <a:r>
              <a:rPr dirty="0" err="1"/>
              <a:t>التي</a:t>
            </a:r>
            <a:r>
              <a:rPr dirty="0"/>
              <a:t> </a:t>
            </a:r>
            <a:r>
              <a:rPr dirty="0" err="1"/>
              <a:t>يتميز</a:t>
            </a:r>
            <a:r>
              <a:rPr dirty="0"/>
              <a:t> </a:t>
            </a:r>
            <a:r>
              <a:rPr dirty="0" err="1"/>
              <a:t>بها</a:t>
            </a:r>
            <a:r>
              <a:rPr dirty="0"/>
              <a:t> </a:t>
            </a:r>
            <a:r>
              <a:rPr dirty="0" err="1"/>
              <a:t>المشروع</a:t>
            </a:r>
            <a:r>
              <a:rPr dirty="0"/>
              <a:t> </a:t>
            </a:r>
            <a:r>
              <a:rPr dirty="0" err="1"/>
              <a:t>في</a:t>
            </a:r>
            <a:r>
              <a:rPr dirty="0"/>
              <a:t> </a:t>
            </a:r>
            <a:r>
              <a:rPr dirty="0" err="1"/>
              <a:t>تصميمه</a:t>
            </a:r>
            <a:r>
              <a:rPr dirty="0"/>
              <a:t> </a:t>
            </a:r>
            <a:r>
              <a:rPr dirty="0" err="1"/>
              <a:t>أو</a:t>
            </a:r>
            <a:r>
              <a:rPr dirty="0"/>
              <a:t> </a:t>
            </a:r>
            <a:r>
              <a:rPr dirty="0" err="1"/>
              <a:t>تطويره</a:t>
            </a:r>
            <a:r>
              <a:rPr dirty="0"/>
              <a:t>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ar-DZ" dirty="0" smtClean="0"/>
              <a:t>التأثيرات البصرية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التعاون والعمل الجماعي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إذا كان المشروع جماعياً، كيف تم توزيع المهام بين أعضاء الفريق؟ وكيف كان التعاون بينهم؟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التمييز الإيجابي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هل يسهم المشروع في تحسين حياة الأشخاص من ذوي الاحتياجات الخاصة؟ وضح كيف.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الخطة الزمنية لتنفيذ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حدد المراحل الأساسية لتنفيذ المشروع والمدة الزمنية لكل مرحلة: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المرحلة 1: 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المدة الزمنية: 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المرحلة 2: 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المدة الزمنية: 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المرحلة 3: 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المدة الزمنية: ___________________________________________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التحديات المتوقعة وكيفية التعامل معها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ما هي التحديات الرئيسية التي تتوقع مواجهتها أثناء تنفيذ المشروع؟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كيف تخطط للتغلب على هذه التحديات؟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الموارد والشركاء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ما هي الموارد التي تحتاجها لتنفيذ المشروع؟ (معدات، تمويل، دعم تقني، إلخ.)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هل لديك شركاء أو جهات داعمة للمشروع؟ إذا كان نعم، يرجى تحديدهم.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القيمة المضافة للمشروع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ما هي القيمة المضافة التي يقدمها مشروعك مقارنة بالمشاريع الأخرى المشابهة؟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الرؤية المستقبلية للمشروع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كيف ترى تطوير المشروع في المستقبل؟ هل هناك إمكانيات لتوسيع نطاقه أو تحسينه؟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تأثير المشروع على الفئة المستهدفة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كيف يمكن أن يؤثر المشروع بشكل إيجابي على الفئة المستهدفة؟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معلومات المشروع الأساسية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عنوان</a:t>
            </a:r>
            <a:r>
              <a:rPr dirty="0"/>
              <a:t> </a:t>
            </a:r>
            <a:r>
              <a:rPr dirty="0" err="1"/>
              <a:t>المشروع</a:t>
            </a:r>
            <a:r>
              <a:rPr dirty="0"/>
              <a:t>: </a:t>
            </a:r>
            <a:r>
              <a:rPr lang="ar-DZ" dirty="0" smtClean="0"/>
              <a:t>عرض تقديمي للتعريف بجذع مشترك علوم و تكنولوجيا 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اسم</a:t>
            </a:r>
            <a:r>
              <a:rPr dirty="0"/>
              <a:t> </a:t>
            </a:r>
            <a:r>
              <a:rPr dirty="0" err="1"/>
              <a:t>المترشح</a:t>
            </a:r>
            <a:r>
              <a:rPr dirty="0"/>
              <a:t>: </a:t>
            </a:r>
            <a:r>
              <a:rPr lang="ar-DZ" dirty="0" smtClean="0"/>
              <a:t>سحوان رفيف نورسين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الفئة</a:t>
            </a:r>
            <a:r>
              <a:rPr dirty="0"/>
              <a:t> </a:t>
            </a:r>
            <a:r>
              <a:rPr dirty="0" err="1"/>
              <a:t>المشاركة</a:t>
            </a:r>
            <a:r>
              <a:rPr dirty="0"/>
              <a:t>: ☐ </a:t>
            </a:r>
            <a:r>
              <a:rPr dirty="0" err="1"/>
              <a:t>فردي</a:t>
            </a:r>
            <a:r>
              <a:rPr dirty="0"/>
              <a:t>  ☐ </a:t>
            </a:r>
            <a:r>
              <a:rPr dirty="0" err="1"/>
              <a:t>جماعي</a:t>
            </a:r>
            <a:r>
              <a:rPr dirty="0"/>
              <a:t> (</a:t>
            </a:r>
            <a:r>
              <a:rPr dirty="0" err="1"/>
              <a:t>حدد</a:t>
            </a:r>
            <a:r>
              <a:rPr dirty="0"/>
              <a:t> </a:t>
            </a:r>
            <a:r>
              <a:rPr dirty="0" err="1"/>
              <a:t>عدد</a:t>
            </a:r>
            <a:r>
              <a:rPr dirty="0"/>
              <a:t> </a:t>
            </a:r>
            <a:r>
              <a:rPr dirty="0" err="1"/>
              <a:t>المشاركين</a:t>
            </a:r>
            <a:r>
              <a:rPr dirty="0"/>
              <a:t>): </a:t>
            </a:r>
            <a:r>
              <a:rPr lang="ar-DZ" smtClean="0"/>
              <a:t>فردي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وصف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قدم وصفاً مختصراً للمشروع (200 كلمة كحد أقصى):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الأهداف والمستفيدين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حدد</a:t>
            </a:r>
            <a:r>
              <a:rPr dirty="0"/>
              <a:t> </a:t>
            </a:r>
            <a:r>
              <a:rPr dirty="0" err="1"/>
              <a:t>الأهداف</a:t>
            </a:r>
            <a:r>
              <a:rPr dirty="0"/>
              <a:t> </a:t>
            </a:r>
            <a:r>
              <a:rPr dirty="0" err="1"/>
              <a:t>الرئيسية</a:t>
            </a:r>
            <a:r>
              <a:rPr dirty="0"/>
              <a:t> </a:t>
            </a:r>
            <a:r>
              <a:rPr dirty="0" err="1"/>
              <a:t>للمشروع</a:t>
            </a:r>
            <a:r>
              <a:rPr dirty="0"/>
              <a:t>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1. </a:t>
            </a:r>
            <a:r>
              <a:rPr lang="ar-DZ" dirty="0" smtClean="0"/>
              <a:t>التعريف بجذع مشترك علوم و تكنولوجيا 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2. 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حدد</a:t>
            </a:r>
            <a:r>
              <a:rPr dirty="0"/>
              <a:t> </a:t>
            </a:r>
            <a:r>
              <a:rPr dirty="0" err="1"/>
              <a:t>الفئة</a:t>
            </a:r>
            <a:r>
              <a:rPr dirty="0"/>
              <a:t> </a:t>
            </a:r>
            <a:r>
              <a:rPr dirty="0" err="1"/>
              <a:t>المستفيدة</a:t>
            </a:r>
            <a:r>
              <a:rPr dirty="0"/>
              <a:t> </a:t>
            </a:r>
            <a:r>
              <a:rPr dirty="0" err="1"/>
              <a:t>من</a:t>
            </a:r>
            <a:r>
              <a:rPr dirty="0"/>
              <a:t> </a:t>
            </a:r>
            <a:r>
              <a:rPr dirty="0" err="1"/>
              <a:t>المشروع</a:t>
            </a:r>
            <a:r>
              <a:rPr dirty="0"/>
              <a:t>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ar-DZ" dirty="0" smtClean="0"/>
              <a:t>تلاميذ الرابعة متوسط و الاولى ثانوي </a:t>
            </a:r>
            <a:r>
              <a:rPr dirty="0" smtClean="0"/>
              <a:t>__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التقنية المستخدمة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التقنيات أو البرمجيات المستخدمة في تنفيذ المشروع: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هل يعتمد المشروع على تقنيات حديثة (مثل الذكاء الاصطناعي، إنترنت الأشياء)؟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☐ نعم  ☐ لا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إذا كانت الإجابة نعم، يرجى التوضيح: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الأصالة والابتكار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كيف</a:t>
            </a:r>
            <a:r>
              <a:rPr dirty="0"/>
              <a:t> </a:t>
            </a:r>
            <a:r>
              <a:rPr dirty="0" err="1"/>
              <a:t>يساهم</a:t>
            </a:r>
            <a:r>
              <a:rPr dirty="0"/>
              <a:t> </a:t>
            </a:r>
            <a:r>
              <a:rPr dirty="0" err="1"/>
              <a:t>المشروع</a:t>
            </a:r>
            <a:r>
              <a:rPr dirty="0"/>
              <a:t> </a:t>
            </a:r>
            <a:r>
              <a:rPr dirty="0" err="1"/>
              <a:t>في</a:t>
            </a:r>
            <a:r>
              <a:rPr dirty="0"/>
              <a:t> </a:t>
            </a:r>
            <a:r>
              <a:rPr dirty="0" err="1"/>
              <a:t>تقديم</a:t>
            </a:r>
            <a:r>
              <a:rPr dirty="0"/>
              <a:t> </a:t>
            </a:r>
            <a:r>
              <a:rPr dirty="0" err="1"/>
              <a:t>فكرة</a:t>
            </a:r>
            <a:r>
              <a:rPr dirty="0"/>
              <a:t> </a:t>
            </a:r>
            <a:r>
              <a:rPr dirty="0" err="1"/>
              <a:t>أو</a:t>
            </a:r>
            <a:r>
              <a:rPr dirty="0"/>
              <a:t> </a:t>
            </a:r>
            <a:r>
              <a:rPr dirty="0" err="1"/>
              <a:t>حل</a:t>
            </a:r>
            <a:r>
              <a:rPr dirty="0"/>
              <a:t> </a:t>
            </a:r>
            <a:r>
              <a:rPr dirty="0" err="1"/>
              <a:t>غير</a:t>
            </a:r>
            <a:r>
              <a:rPr dirty="0"/>
              <a:t> </a:t>
            </a:r>
            <a:r>
              <a:rPr dirty="0" err="1"/>
              <a:t>تقليدي</a:t>
            </a:r>
            <a:r>
              <a:rPr dirty="0"/>
              <a:t>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ar-DZ" dirty="0" smtClean="0"/>
              <a:t>إزالة الغموض و اللبس لدة التلاميذ و خاصة التخوف من الشعبة </a:t>
            </a:r>
            <a:r>
              <a:rPr dirty="0" smtClean="0"/>
              <a:t>__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الملائمة والأثر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ما هي الفائدة المتوقعة من المشروع، وكيف يمكن أن يؤثر على المجتمع أو الفئة المستهدفة؟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________________________________________________________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الجدوى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ما</a:t>
            </a:r>
            <a:r>
              <a:rPr dirty="0"/>
              <a:t> </a:t>
            </a:r>
            <a:r>
              <a:rPr dirty="0" err="1"/>
              <a:t>هي</a:t>
            </a:r>
            <a:r>
              <a:rPr dirty="0"/>
              <a:t> </a:t>
            </a:r>
            <a:r>
              <a:rPr dirty="0" err="1"/>
              <a:t>الموارد</a:t>
            </a:r>
            <a:r>
              <a:rPr dirty="0"/>
              <a:t> </a:t>
            </a:r>
            <a:r>
              <a:rPr dirty="0" err="1"/>
              <a:t>اللازمة</a:t>
            </a:r>
            <a:r>
              <a:rPr dirty="0"/>
              <a:t> </a:t>
            </a:r>
            <a:r>
              <a:rPr dirty="0" err="1"/>
              <a:t>لتنفيذ</a:t>
            </a:r>
            <a:r>
              <a:rPr dirty="0"/>
              <a:t> </a:t>
            </a:r>
            <a:r>
              <a:rPr dirty="0" err="1"/>
              <a:t>المشروع</a:t>
            </a:r>
            <a:r>
              <a:rPr dirty="0"/>
              <a:t>، </a:t>
            </a:r>
            <a:r>
              <a:rPr dirty="0" err="1"/>
              <a:t>وهل</a:t>
            </a:r>
            <a:r>
              <a:rPr dirty="0"/>
              <a:t> </a:t>
            </a:r>
            <a:r>
              <a:rPr dirty="0" err="1"/>
              <a:t>هي</a:t>
            </a:r>
            <a:r>
              <a:rPr dirty="0"/>
              <a:t> </a:t>
            </a:r>
            <a:r>
              <a:rPr dirty="0" err="1"/>
              <a:t>متوفرة</a:t>
            </a:r>
            <a:r>
              <a:rPr dirty="0"/>
              <a:t> </a:t>
            </a:r>
            <a:r>
              <a:rPr dirty="0" err="1"/>
              <a:t>لديك</a:t>
            </a:r>
            <a:r>
              <a:rPr dirty="0"/>
              <a:t>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ar-DZ" dirty="0" smtClean="0"/>
              <a:t>نعم احتاج الى محمول و جهاز عرض 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ar-DZ" dirty="0" smtClean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 smtClean="0"/>
              <a:t>________________________________________________________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الاستدامة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 err="1"/>
              <a:t>كيف</a:t>
            </a:r>
            <a:r>
              <a:rPr dirty="0"/>
              <a:t> </a:t>
            </a:r>
            <a:r>
              <a:rPr dirty="0" err="1"/>
              <a:t>يمكن</a:t>
            </a:r>
            <a:r>
              <a:rPr dirty="0"/>
              <a:t> </a:t>
            </a:r>
            <a:r>
              <a:rPr dirty="0" err="1"/>
              <a:t>للمشروع</a:t>
            </a:r>
            <a:r>
              <a:rPr dirty="0"/>
              <a:t> </a:t>
            </a:r>
            <a:r>
              <a:rPr dirty="0" err="1"/>
              <a:t>الاستمرار</a:t>
            </a:r>
            <a:r>
              <a:rPr dirty="0"/>
              <a:t> </a:t>
            </a:r>
            <a:r>
              <a:rPr dirty="0" err="1"/>
              <a:t>على</a:t>
            </a:r>
            <a:r>
              <a:rPr dirty="0"/>
              <a:t> </a:t>
            </a:r>
            <a:r>
              <a:rPr dirty="0" err="1"/>
              <a:t>المدى</a:t>
            </a:r>
            <a:r>
              <a:rPr dirty="0"/>
              <a:t> </a:t>
            </a:r>
            <a:r>
              <a:rPr dirty="0" err="1"/>
              <a:t>الطويل</a:t>
            </a:r>
            <a:r>
              <a:rPr dirty="0"/>
              <a:t>؟ </a:t>
            </a:r>
            <a:r>
              <a:rPr dirty="0" err="1"/>
              <a:t>وما</a:t>
            </a:r>
            <a:r>
              <a:rPr dirty="0"/>
              <a:t> </a:t>
            </a:r>
            <a:r>
              <a:rPr dirty="0" err="1"/>
              <a:t>هي</a:t>
            </a:r>
            <a:r>
              <a:rPr dirty="0"/>
              <a:t> </a:t>
            </a:r>
            <a:r>
              <a:rPr dirty="0" err="1"/>
              <a:t>الجوانب</a:t>
            </a:r>
            <a:r>
              <a:rPr dirty="0"/>
              <a:t> </a:t>
            </a:r>
            <a:r>
              <a:rPr dirty="0" err="1"/>
              <a:t>التي</a:t>
            </a:r>
            <a:r>
              <a:rPr dirty="0"/>
              <a:t> </a:t>
            </a:r>
            <a:r>
              <a:rPr dirty="0" err="1"/>
              <a:t>تضمن</a:t>
            </a:r>
            <a:r>
              <a:rPr dirty="0"/>
              <a:t> </a:t>
            </a:r>
            <a:r>
              <a:rPr dirty="0" err="1"/>
              <a:t>استمراريته</a:t>
            </a:r>
            <a:r>
              <a:rPr dirty="0"/>
              <a:t>؟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ar-DZ" dirty="0" smtClean="0"/>
              <a:t>تعديله حسب مستجدات الشعبة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434</Words>
  <Application>Microsoft Office PowerPoint</Application>
  <PresentationFormat>On-screen Show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بطاقة تقنية للمشروع</vt:lpstr>
      <vt:lpstr>معلومات المشروع الأساسية</vt:lpstr>
      <vt:lpstr>وصف المشروع</vt:lpstr>
      <vt:lpstr>الأهداف والمستفيدين</vt:lpstr>
      <vt:lpstr>التقنية المستخدمة</vt:lpstr>
      <vt:lpstr>الأصالة والابتكار</vt:lpstr>
      <vt:lpstr>الملائمة والأثر</vt:lpstr>
      <vt:lpstr>الجدوى</vt:lpstr>
      <vt:lpstr>الاستدامة</vt:lpstr>
      <vt:lpstr>الإبداع</vt:lpstr>
      <vt:lpstr>التعاون والعمل الجماعي</vt:lpstr>
      <vt:lpstr>التمييز الإيجابي</vt:lpstr>
      <vt:lpstr>الخطة الزمنية لتنفيذ المشروع</vt:lpstr>
      <vt:lpstr>التحديات المتوقعة وكيفية التعامل معها</vt:lpstr>
      <vt:lpstr>الموارد والشركاء</vt:lpstr>
      <vt:lpstr>القيمة المضافة للمشروع</vt:lpstr>
      <vt:lpstr>الرؤية المستقبلية للمشروع</vt:lpstr>
      <vt:lpstr>تأثير المشروع على الفئة المستهدفة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بطاقة تقنية للمشروع</dc:title>
  <dc:subject/>
  <dc:creator>BENELMIR Walid</dc:creator>
  <cp:keywords/>
  <dc:description>generated using python-pptx</dc:description>
  <cp:lastModifiedBy>Tawfik Sahouane</cp:lastModifiedBy>
  <cp:revision>3</cp:revision>
  <dcterms:created xsi:type="dcterms:W3CDTF">2013-01-27T09:14:16Z</dcterms:created>
  <dcterms:modified xsi:type="dcterms:W3CDTF">2024-10-30T21:08:30Z</dcterms:modified>
  <cp:category/>
</cp:coreProperties>
</file>