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354"/>
    <a:srgbClr val="38BDF8"/>
    <a:srgbClr val="0EAC93"/>
    <a:srgbClr val="FCBA28"/>
    <a:srgbClr val="EC1B3E"/>
    <a:srgbClr val="0F0D0E"/>
    <a:srgbClr val="2B303B"/>
    <a:srgbClr val="16181D"/>
    <a:srgbClr val="20B3FD"/>
    <a:srgbClr val="3C6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B3644-23EC-45A7-BD5A-0EA4DD9321E1}" v="219" dt="2024-08-22T09:39:30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63912" autoAdjust="0"/>
  </p:normalViewPr>
  <p:slideViewPr>
    <p:cSldViewPr snapToGrid="0">
      <p:cViewPr varScale="1">
        <p:scale>
          <a:sx n="101" d="100"/>
          <a:sy n="101" d="100"/>
        </p:scale>
        <p:origin x="25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44421-7332-484B-A76F-75942817F3E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C0813-F869-4C46-95D3-9746C372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introductory video of me &amp; my channel.</a:t>
            </a:r>
          </a:p>
          <a:p>
            <a:r>
              <a:rPr lang="en-US" dirty="0"/>
              <a:t>Hello, Name’s Abdelkarim, and I am a Fullstack web / mobile / desktop apps developer.</a:t>
            </a:r>
          </a:p>
          <a:p>
            <a:r>
              <a:rPr lang="en-US" dirty="0"/>
              <a:t>I have almost 11 years of total experience in computer science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Along my years of experience, I worked with …. You name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Are You stuck in tutorial hell ? Do You want to code instead of just chucking in knowledge 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 you find it hard to finish the design of a website to start coding it ?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you think it is difficult to find the right assets (images, fonts …)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 specifically created this channel to help with that.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the projects in this channel will  be provided with a Figma design file and all the assets you need to follow along.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8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buckle up and pick any project you feel like doing and let’s get coding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8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F6EE-2FE5-3AC8-1610-8C70848BA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0CB6F-C7C2-A66C-2C73-2CBE113C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5A9D-236F-7595-EE99-E843905B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7F01-F495-6B19-411C-9F018589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D997-D910-94F0-A4E6-5666AFDF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5401-3AA2-9A53-5A7A-90C54822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28E47-CBD8-A4E0-F51F-8F2B3715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A2C1-17F8-131C-651D-6998365D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9AA9-B489-E43A-3306-08AFCD1A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B333-3B0C-2745-69C8-731E7042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6440C-16ED-A6D4-EBEF-8F0D6BB3F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653-80D7-CFD9-E57C-05F0650DC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B85A-A715-CD52-D19A-6D399BE3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4693-B69A-9E3F-6154-3A678E0B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19A3-73D2-2091-F4BD-3CB0EB16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2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3032-FADD-B072-F458-D829B50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DDC5-C91C-B0FA-62FD-E1490A0F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78AA-C96C-808B-B91C-D86917A1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7064-8CB2-B380-8921-880B6B79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DB8A-A9A4-AAED-4BD0-83ED5A5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7EBC-E7B0-812D-27DE-DD2AE7FE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7AD1A-6EA9-4252-D05C-B8E0E1B9C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6DBB-E0D3-4A61-5A75-8FD01D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27EE-AD3E-C867-8FCA-E8E042FC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23DE-04D5-1CC0-49CD-EBF55676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3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3E3D-1CC9-9FC8-BE63-87C0B614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AB8F-A5D3-A11B-AE7A-E6462667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A06F2-7848-998E-F8FA-150EF25F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2972-0ADD-38D2-0BA1-729508D2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5385C-508E-5EA0-58B3-BA2DD30F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B54F-187A-A759-EBD7-BF3B032B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4BC-80DF-D15A-7B48-F34D9C96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639F-01C9-7B62-84E5-5304731B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E500-5319-86E1-CB66-0C42A06D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AEF20-2CDF-8C17-2A7C-8762B45EC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7B903-CA49-4A1F-88E5-56A18BD8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34264-2308-C791-0C3B-9E5ED188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80E94-AE3D-7FF2-7728-AE81A404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82020-2776-B508-3DA1-1F812C17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6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9EB5-A881-F0A6-5505-955E5366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3EA6E-D02D-F502-C51A-99B8BA7C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5017E-0787-AFC1-BA45-0EA40448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BE11A-D533-0B7E-E873-11717E55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E96DD-8201-3B12-2DE4-EFA3321A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A18B4-BA2C-0A2B-6B6F-FCDE88C4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4E9F6-C7E5-74B0-F240-8965879F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A8C0-A734-9506-100F-F0E85A9B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5314-DA5F-FE3A-17F7-4431CB75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30E5-275C-51AC-F34F-1E42FB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5AEE-C12E-651C-6B73-975E1605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FC71-7762-0148-068F-943F67E2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20C6-C9A7-190E-7DB0-8EA48D04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34DD-AB46-117A-BA63-65A06E0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1D089-D027-0E0C-E3B7-1FE94CB38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3B195-585C-27AF-072B-27EE57C8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8F0EC-B8EE-1983-8C09-7B85B754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2765-8AA3-3004-CD25-CB3CF762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60712-600E-79C6-745C-24681BD9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F0D0E"/>
            </a:gs>
            <a:gs pos="100000">
              <a:srgbClr val="16181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73EA8-50CD-2E0A-7194-311B489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5081B-4E9A-72B6-E203-3DE985E5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14D0-B7B6-87F3-4B58-318BF4776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0A559-FD82-4E39-84C1-2347B64238E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B8DC-83C3-1729-7E63-376673679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8152-0616-D638-5AFE-469191D53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F61237B-BAB9-5739-F7E0-3C2073722A7B}"/>
              </a:ext>
            </a:extLst>
          </p:cNvPr>
          <p:cNvSpPr txBox="1">
            <a:spLocks/>
          </p:cNvSpPr>
          <p:nvPr/>
        </p:nvSpPr>
        <p:spPr>
          <a:xfrm>
            <a:off x="3770950" y="2651945"/>
            <a:ext cx="4979489" cy="934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0EAC93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Abdelkarim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C9D13F1-6358-9828-5BC8-DE9E72155195}"/>
              </a:ext>
            </a:extLst>
          </p:cNvPr>
          <p:cNvSpPr txBox="1">
            <a:spLocks/>
          </p:cNvSpPr>
          <p:nvPr/>
        </p:nvSpPr>
        <p:spPr>
          <a:xfrm>
            <a:off x="3800089" y="2613848"/>
            <a:ext cx="4979489" cy="934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EC1B3E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Abdelkarim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A6BA8-160C-2029-4E61-0C020877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776" y="4138358"/>
            <a:ext cx="8509000" cy="584771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Fullstack</a:t>
            </a:r>
            <a:r>
              <a:rPr lang="en-US" sz="4000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| </a:t>
            </a:r>
            <a:r>
              <a:rPr lang="en-US" sz="4000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Mobile</a:t>
            </a:r>
            <a:r>
              <a:rPr lang="en-US" sz="4000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| </a:t>
            </a:r>
            <a:r>
              <a:rPr lang="en-US" sz="4000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Desktop</a:t>
            </a:r>
            <a:endParaRPr lang="en-US" sz="4000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F0B0A3-849B-64E1-1555-8367DD4BDD5B}"/>
              </a:ext>
            </a:extLst>
          </p:cNvPr>
          <p:cNvCxnSpPr>
            <a:cxnSpLocks/>
          </p:cNvCxnSpPr>
          <p:nvPr/>
        </p:nvCxnSpPr>
        <p:spPr>
          <a:xfrm>
            <a:off x="4943061" y="3841060"/>
            <a:ext cx="2305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386DFE88-73B4-8EAF-BC20-4488EE9D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19" y="2449261"/>
            <a:ext cx="1173842" cy="1173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68D44-9C70-0B94-E2F0-C70BB96E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230" y="2569029"/>
            <a:ext cx="4979489" cy="934307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CBA28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Abdelkarim</a:t>
            </a:r>
          </a:p>
        </p:txBody>
      </p:sp>
      <p:pic>
        <p:nvPicPr>
          <p:cNvPr id="4" name="Picture 2" descr="React, programing icon - Download on Iconfinder">
            <a:extLst>
              <a:ext uri="{FF2B5EF4-FFF2-40B4-BE49-F238E27FC236}">
                <a16:creationId xmlns:a16="http://schemas.microsoft.com/office/drawing/2014/main" id="{38BDFA30-D70E-35E7-BEFB-FF835BDD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06" y="4723129"/>
            <a:ext cx="1357635" cy="13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act, programing icon - Download on Iconfinder">
            <a:extLst>
              <a:ext uri="{FF2B5EF4-FFF2-40B4-BE49-F238E27FC236}">
                <a16:creationId xmlns:a16="http://schemas.microsoft.com/office/drawing/2014/main" id="{A504A03F-5016-A5E0-DEAE-80754652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3" y="663500"/>
            <a:ext cx="862405" cy="8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act, programing icon - Download on Iconfinder">
            <a:extLst>
              <a:ext uri="{FF2B5EF4-FFF2-40B4-BE49-F238E27FC236}">
                <a16:creationId xmlns:a16="http://schemas.microsoft.com/office/drawing/2014/main" id="{635CC991-2B1C-D496-180C-3A68F0AA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80" y="2306539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2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F61237B-BAB9-5739-F7E0-3C2073722A7B}"/>
              </a:ext>
            </a:extLst>
          </p:cNvPr>
          <p:cNvSpPr txBox="1">
            <a:spLocks/>
          </p:cNvSpPr>
          <p:nvPr/>
        </p:nvSpPr>
        <p:spPr>
          <a:xfrm>
            <a:off x="3770950" y="711633"/>
            <a:ext cx="4979489" cy="934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0EAC93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Abdelkarim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C9D13F1-6358-9828-5BC8-DE9E72155195}"/>
              </a:ext>
            </a:extLst>
          </p:cNvPr>
          <p:cNvSpPr txBox="1">
            <a:spLocks/>
          </p:cNvSpPr>
          <p:nvPr/>
        </p:nvSpPr>
        <p:spPr>
          <a:xfrm>
            <a:off x="3800089" y="673536"/>
            <a:ext cx="4979489" cy="934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EC1B3E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Abdelkarim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A6BA8-160C-2029-4E61-0C020877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776" y="2198046"/>
            <a:ext cx="8509000" cy="584771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Fullstack</a:t>
            </a:r>
            <a:r>
              <a:rPr lang="en-US" sz="4000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| </a:t>
            </a:r>
            <a:r>
              <a:rPr lang="en-US" sz="4000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Mobile</a:t>
            </a:r>
            <a:r>
              <a:rPr lang="en-US" sz="4000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| </a:t>
            </a:r>
            <a:r>
              <a:rPr lang="en-US" sz="4000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Desktop</a:t>
            </a:r>
            <a:endParaRPr lang="en-US" sz="4000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F0B0A3-849B-64E1-1555-8367DD4BDD5B}"/>
              </a:ext>
            </a:extLst>
          </p:cNvPr>
          <p:cNvCxnSpPr>
            <a:cxnSpLocks/>
          </p:cNvCxnSpPr>
          <p:nvPr/>
        </p:nvCxnSpPr>
        <p:spPr>
          <a:xfrm>
            <a:off x="4943061" y="1900748"/>
            <a:ext cx="2305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1DC6E7-394D-95BE-71EB-B9DBF77B0859}"/>
              </a:ext>
            </a:extLst>
          </p:cNvPr>
          <p:cNvSpPr txBox="1"/>
          <p:nvPr/>
        </p:nvSpPr>
        <p:spPr>
          <a:xfrm>
            <a:off x="7665719" y="6007216"/>
            <a:ext cx="4229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140" dirty="0">
                <a:solidFill>
                  <a:srgbClr val="FCBA28"/>
                </a:solidFill>
                <a:latin typeface="Bahnschrift" panose="020B0502040204020203" pitchFamily="34" charset="0"/>
              </a:rPr>
              <a:t>https://iamkarim.me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386DFE88-73B4-8EAF-BC20-4488EE9D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19" y="508949"/>
            <a:ext cx="1173842" cy="1173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68D44-9C70-0B94-E2F0-C70BB96E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230" y="628717"/>
            <a:ext cx="4979489" cy="934307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FCBA28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Abdelkarim</a:t>
            </a:r>
          </a:p>
        </p:txBody>
      </p:sp>
      <p:pic>
        <p:nvPicPr>
          <p:cNvPr id="4" name="Picture 2" descr="React, programing icon - Download on Iconfinder">
            <a:extLst>
              <a:ext uri="{FF2B5EF4-FFF2-40B4-BE49-F238E27FC236}">
                <a16:creationId xmlns:a16="http://schemas.microsoft.com/office/drawing/2014/main" id="{38BDFA30-D70E-35E7-BEFB-FF835BDD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95" y="4941968"/>
            <a:ext cx="1357635" cy="13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act, programing icon - Download on Iconfinder">
            <a:extLst>
              <a:ext uri="{FF2B5EF4-FFF2-40B4-BE49-F238E27FC236}">
                <a16:creationId xmlns:a16="http://schemas.microsoft.com/office/drawing/2014/main" id="{A504A03F-5016-A5E0-DEAE-80754652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95" y="120575"/>
            <a:ext cx="862405" cy="8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act, programing icon - Download on Iconfinder">
            <a:extLst>
              <a:ext uri="{FF2B5EF4-FFF2-40B4-BE49-F238E27FC236}">
                <a16:creationId xmlns:a16="http://schemas.microsoft.com/office/drawing/2014/main" id="{635CC991-2B1C-D496-180C-3A68F0AA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80" y="366227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act, programing icon - Download on Iconfinder">
            <a:extLst>
              <a:ext uri="{FF2B5EF4-FFF2-40B4-BE49-F238E27FC236}">
                <a16:creationId xmlns:a16="http://schemas.microsoft.com/office/drawing/2014/main" id="{74E760EB-1950-94B5-F526-5A5820C3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12" y="3484108"/>
            <a:ext cx="1140063" cy="11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s - Free logo icons">
            <a:extLst>
              <a:ext uri="{FF2B5EF4-FFF2-40B4-BE49-F238E27FC236}">
                <a16:creationId xmlns:a16="http://schemas.microsoft.com/office/drawing/2014/main" id="{B8CCE476-9050-FAA2-F526-526A8351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25" y="3484107"/>
            <a:ext cx="1140064" cy="114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cript - Free logo icons">
            <a:extLst>
              <a:ext uri="{FF2B5EF4-FFF2-40B4-BE49-F238E27FC236}">
                <a16:creationId xmlns:a16="http://schemas.microsoft.com/office/drawing/2014/main" id="{69C90D6D-56DE-B083-2B0A-AE4ACE40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23" y="3467542"/>
            <a:ext cx="1173194" cy="11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 - Free logo icons">
            <a:extLst>
              <a:ext uri="{FF2B5EF4-FFF2-40B4-BE49-F238E27FC236}">
                <a16:creationId xmlns:a16="http://schemas.microsoft.com/office/drawing/2014/main" id="{35AC2089-A789-9A6D-D1EE-4EB69E51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97" y="3407956"/>
            <a:ext cx="1140064" cy="114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aravel&quot; Icon - Download for free – Iconduck">
            <a:extLst>
              <a:ext uri="{FF2B5EF4-FFF2-40B4-BE49-F238E27FC236}">
                <a16:creationId xmlns:a16="http://schemas.microsoft.com/office/drawing/2014/main" id="{1E3B10E3-3D27-23A9-B14D-236B44B3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11" y="3467542"/>
            <a:ext cx="1140062" cy="11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C373633F-D9E7-BD1F-6FC2-B71B585B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640" y="3467542"/>
            <a:ext cx="1043654" cy="11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++ - Free ui icons">
            <a:extLst>
              <a:ext uri="{FF2B5EF4-FFF2-40B4-BE49-F238E27FC236}">
                <a16:creationId xmlns:a16="http://schemas.microsoft.com/office/drawing/2014/main" id="{BD3D94FE-154C-A351-B964-7F807A52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67" y="3467542"/>
            <a:ext cx="1173195" cy="11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4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act, programing icon - Download on Iconfinder">
            <a:extLst>
              <a:ext uri="{FF2B5EF4-FFF2-40B4-BE49-F238E27FC236}">
                <a16:creationId xmlns:a16="http://schemas.microsoft.com/office/drawing/2014/main" id="{112A3250-61F4-4AA1-8FE4-A6773F926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10" y="-186284"/>
            <a:ext cx="2982205" cy="29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68D44-9C70-0B94-E2F0-C70BB96E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3080" y="2795921"/>
            <a:ext cx="4265839" cy="9020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74354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React</a:t>
            </a:r>
            <a:r>
              <a:rPr lang="en-US" dirty="0">
                <a:solidFill>
                  <a:srgbClr val="38BDF8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A6BA8-160C-2029-4E61-0C020877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925" y="3946178"/>
            <a:ext cx="9239250" cy="90204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74354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 by doing </a:t>
            </a:r>
            <a:r>
              <a:rPr lang="en-US" sz="2800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 escape tutorial hell and work on real world scenario </a:t>
            </a:r>
            <a:r>
              <a:rPr lang="en-US" sz="2800" b="1" dirty="0">
                <a:solidFill>
                  <a:srgbClr val="F74354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projects</a:t>
            </a:r>
            <a:r>
              <a:rPr lang="en-US" sz="2800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</p:txBody>
      </p:sp>
      <p:pic>
        <p:nvPicPr>
          <p:cNvPr id="1026" name="Picture 2" descr="React, programing icon - Download on Iconfinder">
            <a:extLst>
              <a:ext uri="{FF2B5EF4-FFF2-40B4-BE49-F238E27FC236}">
                <a16:creationId xmlns:a16="http://schemas.microsoft.com/office/drawing/2014/main" id="{E1889877-C39F-1313-1A4F-96E2F17D7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3" y="5096435"/>
            <a:ext cx="1375730" cy="13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act, programing icon - Download on Iconfinder">
            <a:extLst>
              <a:ext uri="{FF2B5EF4-FFF2-40B4-BE49-F238E27FC236}">
                <a16:creationId xmlns:a16="http://schemas.microsoft.com/office/drawing/2014/main" id="{6291C9CE-099B-006B-3BA8-305EC6C6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80" y="5636479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C12DD5-3F36-BD68-512D-0FA51F696C92}"/>
              </a:ext>
            </a:extLst>
          </p:cNvPr>
          <p:cNvCxnSpPr>
            <a:cxnSpLocks/>
          </p:cNvCxnSpPr>
          <p:nvPr/>
        </p:nvCxnSpPr>
        <p:spPr>
          <a:xfrm>
            <a:off x="4943061" y="3841060"/>
            <a:ext cx="2305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0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8D44-9C70-0B94-E2F0-C70BB96E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2111349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EAC93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See You In a Minute !</a:t>
            </a:r>
            <a:endParaRPr lang="en-US" b="1" dirty="0">
              <a:solidFill>
                <a:srgbClr val="0EAC93"/>
              </a:solidFill>
              <a:latin typeface="Berlin Sans FB Demi" panose="020E0802020502020306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C409D5-01BC-87DC-F8E6-A45068B0D76D}"/>
              </a:ext>
            </a:extLst>
          </p:cNvPr>
          <p:cNvSpPr txBox="1">
            <a:spLocks/>
          </p:cNvSpPr>
          <p:nvPr/>
        </p:nvSpPr>
        <p:spPr>
          <a:xfrm>
            <a:off x="1947747" y="2133651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EC1B3E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See You In a Minute !</a:t>
            </a:r>
          </a:p>
        </p:txBody>
      </p:sp>
      <p:pic>
        <p:nvPicPr>
          <p:cNvPr id="3" name="Picture 2" descr="React, programing icon - Download on Iconfinder">
            <a:extLst>
              <a:ext uri="{FF2B5EF4-FFF2-40B4-BE49-F238E27FC236}">
                <a16:creationId xmlns:a16="http://schemas.microsoft.com/office/drawing/2014/main" id="{5177333A-4D7A-249C-84CB-73F7EEA0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54" y="3480675"/>
            <a:ext cx="1387865" cy="138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act, programing icon - Download on Iconfinder">
            <a:extLst>
              <a:ext uri="{FF2B5EF4-FFF2-40B4-BE49-F238E27FC236}">
                <a16:creationId xmlns:a16="http://schemas.microsoft.com/office/drawing/2014/main" id="{B1E517BB-190F-14DF-0E97-835153AA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921" y="3486742"/>
            <a:ext cx="1375730" cy="13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act, programing icon - Download on Iconfinder">
            <a:extLst>
              <a:ext uri="{FF2B5EF4-FFF2-40B4-BE49-F238E27FC236}">
                <a16:creationId xmlns:a16="http://schemas.microsoft.com/office/drawing/2014/main" id="{0FBA3B23-7136-8FC2-2D3D-52C50B84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97" y="3925318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6A2E50-6F38-0BCC-0E0D-FEFF435E457B}"/>
              </a:ext>
            </a:extLst>
          </p:cNvPr>
          <p:cNvSpPr txBox="1">
            <a:spLocks/>
          </p:cNvSpPr>
          <p:nvPr/>
        </p:nvSpPr>
        <p:spPr>
          <a:xfrm>
            <a:off x="1914294" y="2167104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FCBA28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See You In a Minute !</a:t>
            </a:r>
          </a:p>
        </p:txBody>
      </p:sp>
    </p:spTree>
    <p:extLst>
      <p:ext uri="{BB962C8B-B14F-4D97-AF65-F5344CB8AC3E}">
        <p14:creationId xmlns:p14="http://schemas.microsoft.com/office/powerpoint/2010/main" val="30544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225</Words>
  <Application>Microsoft Office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Bahnschrift</vt:lpstr>
      <vt:lpstr>Berlin Sans FB Demi</vt:lpstr>
      <vt:lpstr>Outfit</vt:lpstr>
      <vt:lpstr>Office Theme</vt:lpstr>
      <vt:lpstr> Abdelkarim</vt:lpstr>
      <vt:lpstr> Abdelkarim</vt:lpstr>
      <vt:lpstr>React Craft</vt:lpstr>
      <vt:lpstr>See You In a Minute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Abdelkarim bettayeb</dc:creator>
  <cp:lastModifiedBy>Abdelkarim bettayeb</cp:lastModifiedBy>
  <cp:revision>81</cp:revision>
  <dcterms:created xsi:type="dcterms:W3CDTF">2024-08-19T09:00:22Z</dcterms:created>
  <dcterms:modified xsi:type="dcterms:W3CDTF">2024-09-04T10:47:35Z</dcterms:modified>
</cp:coreProperties>
</file>