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8" r:id="rId2"/>
    <p:sldId id="257" r:id="rId3"/>
    <p:sldId id="263" r:id="rId4"/>
    <p:sldId id="264" r:id="rId5"/>
    <p:sldId id="265" r:id="rId6"/>
    <p:sldId id="266" r:id="rId7"/>
    <p:sldId id="267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A28"/>
    <a:srgbClr val="0EAC93"/>
    <a:srgbClr val="F74354"/>
    <a:srgbClr val="38BDF8"/>
    <a:srgbClr val="EC1B3E"/>
    <a:srgbClr val="0F0D0E"/>
    <a:srgbClr val="2B303B"/>
    <a:srgbClr val="16181D"/>
    <a:srgbClr val="20B3FD"/>
    <a:srgbClr val="3C6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EB3644-23EC-45A7-BD5A-0EA4DD9321E1}" v="219" dt="2024-08-22T09:39:30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0995" autoAdjust="0"/>
  </p:normalViewPr>
  <p:slideViewPr>
    <p:cSldViewPr snapToGrid="0">
      <p:cViewPr varScale="1">
        <p:scale>
          <a:sx n="113" d="100"/>
          <a:sy n="113" d="100"/>
        </p:scale>
        <p:origin x="20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44421-7332-484B-A76F-75942817F3EE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C0813-F869-4C46-95D3-9746C3722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5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 </a:t>
            </a:r>
            <a:r>
              <a:rPr lang="en-US" dirty="0" err="1"/>
              <a:t>TastyTracks</a:t>
            </a:r>
            <a:r>
              <a:rPr lang="en-US" dirty="0"/>
              <a:t> is a website that represents a virtual restaurant.</a:t>
            </a:r>
          </a:p>
          <a:p>
            <a:pPr marL="171450" indent="-171450">
              <a:buFontTx/>
              <a:buChar char="-"/>
            </a:pPr>
            <a:r>
              <a:rPr lang="en-US" dirty="0"/>
              <a:t>Will work on simple stuff at first then gradually build up towards harder concepts and I will try my best to keep things simple and keep the complications to a minimum.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show you the designs we will work on then will start coding.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2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We’ll use React 18 in this project and use hooks and functional components to avoid concepts that are too complicated.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will use VSCODE but feel free to use whatever you feel comfortable with.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We’ll use tailwind for styling and occasionally some CSS.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will use Ant design as a UI Library to avoid styling everything which is a nightmare.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We’ll also use AXIOS instead of the native JS fetch because it has a bit more functionalities and easy to configure.</a:t>
            </a:r>
          </a:p>
          <a:p>
            <a:pPr marL="171450" indent="-171450" rtl="0">
              <a:buFontTx/>
              <a:buChar char="-"/>
            </a:pPr>
            <a:r>
              <a:rPr lang="en-US" dirty="0"/>
              <a:t>We’ll need react icons.</a:t>
            </a:r>
          </a:p>
          <a:p>
            <a:pPr marL="171450" indent="-171450" rtl="0">
              <a:buFontTx/>
              <a:buChar char="-"/>
            </a:pPr>
            <a:r>
              <a:rPr lang="en-US" dirty="0"/>
              <a:t>And finally, we’ll use typescript to reduce errors and stuff.</a:t>
            </a:r>
          </a:p>
          <a:p>
            <a:pPr marL="171450" indent="-171450" rtl="0">
              <a:buFontTx/>
              <a:buChar char="-"/>
            </a:pPr>
            <a:endParaRPr lang="en-US" dirty="0"/>
          </a:p>
          <a:p>
            <a:pPr marL="171450" indent="-171450" rtl="0">
              <a:buFontTx/>
              <a:buChar char="-"/>
            </a:pPr>
            <a:r>
              <a:rPr lang="en-US" dirty="0"/>
              <a:t>Feel free to leave a comment If you’d like me to add or remove something from this list.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17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7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85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9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35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 Code will get progressively more complicated as we advance, so the most important thing that I will try to keep consistent is clean and good code that has comments and is easy to maintain and 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C0813-F869-4C46-95D3-9746C372255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63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BF6EE-2FE5-3AC8-1610-8C70848BA7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90CB6F-C7C2-A66C-2C73-2CBE113C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5A9D-236F-7595-EE99-E843905BE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87F01-F495-6B19-411C-9F018589C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3D997-D910-94F0-A4E6-5666AFDF3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10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5401-3AA2-9A53-5A7A-90C54822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28E47-CBD8-A4E0-F51F-8F2B3715F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BA2C1-17F8-131C-651D-6998365D2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9AA9-B489-E43A-3306-08AFCD1A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BB333-3B0C-2745-69C8-731E7042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7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6440C-16ED-A6D4-EBEF-8F0D6BB3F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59653-80D7-CFD9-E57C-05F0650DC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B85A-A715-CD52-D19A-6D399BE3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04693-B69A-9E3F-6154-3A678E0B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A19A3-73D2-2091-F4BD-3CB0EB16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25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33032-FADD-B072-F458-D829B50F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9DDC5-C91C-B0FA-62FD-E1490A0F6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778AA-C96C-808B-B91C-D86917A1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7064-8CB2-B380-8921-880B6B79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5DB8A-A9A4-AAED-4BD0-83ED5A5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9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7EBC-E7B0-812D-27DE-DD2AE7FE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7AD1A-6EA9-4252-D05C-B8E0E1B9C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96DBB-E0D3-4A61-5A75-8FD01D20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427EE-AD3E-C867-8FCA-E8E042FC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923DE-04D5-1CC0-49CD-EBF55676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38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23E3D-1CC9-9FC8-BE63-87C0B6143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AB8F-A5D3-A11B-AE7A-E6462667E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A06F2-7848-998E-F8FA-150EF25F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32972-0ADD-38D2-0BA1-729508D2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5385C-508E-5EA0-58B3-BA2DD30FE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54B54F-187A-A759-EBD7-BF3B032B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8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4BC-80DF-D15A-7B48-F34D9C96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7639F-01C9-7B62-84E5-5304731BB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A9E500-5319-86E1-CB66-0C42A06DE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AEF20-2CDF-8C17-2A7C-8762B45EC5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7B903-CA49-4A1F-88E5-56A18BD8C5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34264-2308-C791-0C3B-9E5ED188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80E94-AE3D-7FF2-7728-AE81A404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82020-2776-B508-3DA1-1F812C17F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06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29EB5-A881-F0A6-5505-955E53669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93EA6E-D02D-F502-C51A-99B8BA7CD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B5017E-0787-AFC1-BA45-0EA40448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BE11A-D533-0B7E-E873-11717E551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76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E96DD-8201-3B12-2DE4-EFA3321A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8A18B4-BA2C-0A2B-6B6F-FCDE88C4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4E9F6-C7E5-74B0-F240-8965879FF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1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0A8C0-A734-9506-100F-F0E85A9B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5314-DA5F-FE3A-17F7-4431CB754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430E5-275C-51AC-F34F-1E42FB784C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5AEE-C12E-651C-6B73-975E1605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0FC71-7762-0148-068F-943F67E2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820C6-C9A7-190E-7DB0-8EA48D04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56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34DD-AB46-117A-BA63-65A06E010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1D089-D027-0E0C-E3B7-1FE94CB38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E3B195-585C-27AF-072B-27EE57C8B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78F0EC-B8EE-1983-8C09-7B85B754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72765-8AA3-3004-CD25-CB3CF762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60712-600E-79C6-745C-24681BD9E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89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F0D0E"/>
            </a:gs>
            <a:gs pos="100000">
              <a:srgbClr val="16181D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073EA8-50CD-2E0A-7194-311B4897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5081B-4E9A-72B6-E203-3DE985E5E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014D0-B7B6-87F3-4B58-318BF4776D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0A559-FD82-4E39-84C1-2347B64238E9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BB8DC-83C3-1729-7E63-376673679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8152-0616-D638-5AFE-469191D53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12CF6F-3655-4FC9-B76E-D998F89096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47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CA6BA8-160C-2029-4E61-0C020877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1400" y="2810003"/>
            <a:ext cx="7281746" cy="1487788"/>
          </a:xfrm>
        </p:spPr>
        <p:txBody>
          <a:bodyPr>
            <a:normAutofit/>
          </a:bodyPr>
          <a:lstStyle/>
          <a:p>
            <a:pPr algn="r"/>
            <a:r>
              <a:rPr lang="en-US" sz="96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Tasty</a:t>
            </a:r>
            <a:r>
              <a:rPr lang="en-US" sz="9600" b="1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Tracks</a:t>
            </a:r>
            <a:r>
              <a:rPr lang="en-US" sz="9600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pic>
        <p:nvPicPr>
          <p:cNvPr id="4" name="Picture 2" descr="React, programing icon - Download on Iconfinder">
            <a:extLst>
              <a:ext uri="{FF2B5EF4-FFF2-40B4-BE49-F238E27FC236}">
                <a16:creationId xmlns:a16="http://schemas.microsoft.com/office/drawing/2014/main" id="{99D400EA-D381-3843-E9AE-429462BE5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600" y="528517"/>
            <a:ext cx="1487787" cy="1487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act, programing icon - Download on Iconfinder">
            <a:extLst>
              <a:ext uri="{FF2B5EF4-FFF2-40B4-BE49-F238E27FC236}">
                <a16:creationId xmlns:a16="http://schemas.microsoft.com/office/drawing/2014/main" id="{D968F66E-25ED-DB50-0002-BBBC6485E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35" y="5435388"/>
            <a:ext cx="438470" cy="43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act, programing icon - Download on Iconfinder">
            <a:extLst>
              <a:ext uri="{FF2B5EF4-FFF2-40B4-BE49-F238E27FC236}">
                <a16:creationId xmlns:a16="http://schemas.microsoft.com/office/drawing/2014/main" id="{6BB822AC-996B-99E2-2287-2C3776837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3724" y="4973538"/>
            <a:ext cx="1800641" cy="1800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506C25-D070-0BF0-8BF5-55FE1E59E7C3}"/>
              </a:ext>
            </a:extLst>
          </p:cNvPr>
          <p:cNvCxnSpPr>
            <a:cxnSpLocks/>
          </p:cNvCxnSpPr>
          <p:nvPr/>
        </p:nvCxnSpPr>
        <p:spPr>
          <a:xfrm>
            <a:off x="8576779" y="3090846"/>
            <a:ext cx="0" cy="1498600"/>
          </a:xfrm>
          <a:prstGeom prst="line">
            <a:avLst/>
          </a:prstGeom>
          <a:ln w="76200">
            <a:solidFill>
              <a:srgbClr val="FCBA2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5B39FC-C5DE-F16C-81D5-F3A286C00775}"/>
              </a:ext>
            </a:extLst>
          </p:cNvPr>
          <p:cNvSpPr txBox="1"/>
          <p:nvPr/>
        </p:nvSpPr>
        <p:spPr>
          <a:xfrm>
            <a:off x="8912915" y="3254404"/>
            <a:ext cx="1981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Part I (</a:t>
            </a:r>
            <a:r>
              <a:rPr lang="en-US" sz="3600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Design</a:t>
            </a:r>
            <a:r>
              <a:rPr lang="en-US" sz="36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)</a:t>
            </a:r>
            <a:endParaRPr lang="en-US" sz="3600" b="1" dirty="0">
              <a:solidFill>
                <a:srgbClr val="FCBA28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D66F4-C0FE-172A-ED3D-E314FD9BCAB7}"/>
              </a:ext>
            </a:extLst>
          </p:cNvPr>
          <p:cNvSpPr txBox="1"/>
          <p:nvPr/>
        </p:nvSpPr>
        <p:spPr>
          <a:xfrm>
            <a:off x="1616771" y="3993068"/>
            <a:ext cx="66509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</a:t>
            </a:r>
            <a:r>
              <a:rPr lang="en-US" sz="2800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ESTAURANT </a:t>
            </a:r>
            <a:r>
              <a:rPr lang="en-US" sz="28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</a:t>
            </a:r>
            <a:r>
              <a:rPr lang="en-US" sz="2800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EBSITE</a:t>
            </a:r>
          </a:p>
        </p:txBody>
      </p:sp>
    </p:spTree>
    <p:extLst>
      <p:ext uri="{BB962C8B-B14F-4D97-AF65-F5344CB8AC3E}">
        <p14:creationId xmlns:p14="http://schemas.microsoft.com/office/powerpoint/2010/main" val="29178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React, programing icon - Download on Iconfinder">
            <a:extLst>
              <a:ext uri="{FF2B5EF4-FFF2-40B4-BE49-F238E27FC236}">
                <a16:creationId xmlns:a16="http://schemas.microsoft.com/office/drawing/2014/main" id="{16DBFCA4-FE38-728D-6206-88E873E73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6654" y="4394665"/>
            <a:ext cx="2982205" cy="29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EAD2B5C-81CC-4055-B4B3-7DD5A3DB919E}"/>
              </a:ext>
            </a:extLst>
          </p:cNvPr>
          <p:cNvSpPr>
            <a:spLocks/>
          </p:cNvSpPr>
          <p:nvPr/>
        </p:nvSpPr>
        <p:spPr>
          <a:xfrm>
            <a:off x="1397000" y="1141781"/>
            <a:ext cx="9491133" cy="1184705"/>
          </a:xfrm>
          <a:prstGeom prst="rect">
            <a:avLst/>
          </a:prstGeom>
          <a:solidFill>
            <a:srgbClr val="FCBA28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68D44-9C70-0B94-E2F0-C70BB96E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3266" y="1201546"/>
            <a:ext cx="9986682" cy="1035790"/>
          </a:xfrm>
        </p:spPr>
        <p:txBody>
          <a:bodyPr/>
          <a:lstStyle/>
          <a:p>
            <a:r>
              <a:rPr lang="en-US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Frontend Tech</a:t>
            </a:r>
            <a:r>
              <a:rPr lang="en-US" b="1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we will use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5F0B0A3-849B-64E1-1555-8367DD4BDD5B}"/>
              </a:ext>
            </a:extLst>
          </p:cNvPr>
          <p:cNvCxnSpPr>
            <a:cxnSpLocks/>
          </p:cNvCxnSpPr>
          <p:nvPr/>
        </p:nvCxnSpPr>
        <p:spPr>
          <a:xfrm flipV="1">
            <a:off x="1397000" y="2324234"/>
            <a:ext cx="9491133" cy="2252"/>
          </a:xfrm>
          <a:prstGeom prst="line">
            <a:avLst/>
          </a:prstGeom>
          <a:ln w="57150">
            <a:solidFill>
              <a:srgbClr val="FCBA2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A39C04-367B-D9CE-FB94-6281CBCA5529}"/>
              </a:ext>
            </a:extLst>
          </p:cNvPr>
          <p:cNvGrpSpPr/>
          <p:nvPr/>
        </p:nvGrpSpPr>
        <p:grpSpPr>
          <a:xfrm>
            <a:off x="4174533" y="3198059"/>
            <a:ext cx="945836" cy="1274272"/>
            <a:chOff x="2708249" y="4013130"/>
            <a:chExt cx="945836" cy="12742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3A5FC0-3D0F-3309-B931-6BB9A9017E84}"/>
                </a:ext>
              </a:extLst>
            </p:cNvPr>
            <p:cNvGrpSpPr/>
            <p:nvPr/>
          </p:nvGrpSpPr>
          <p:grpSpPr>
            <a:xfrm rot="20655453">
              <a:off x="2734676" y="4013130"/>
              <a:ext cx="835990" cy="835990"/>
              <a:chOff x="753476" y="3747259"/>
              <a:chExt cx="835990" cy="83599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DF7A03B-DC6F-6FAD-E862-076A30993CC6}"/>
                  </a:ext>
                </a:extLst>
              </p:cNvPr>
              <p:cNvSpPr/>
              <p:nvPr/>
            </p:nvSpPr>
            <p:spPr>
              <a:xfrm>
                <a:off x="753476" y="3747259"/>
                <a:ext cx="835990" cy="8359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utfit" pitchFamily="2" charset="0"/>
                </a:endParaRPr>
              </a:p>
            </p:txBody>
          </p:sp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A31B4E82-6D13-0C61-6612-390EEED750F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7718" y="3797113"/>
                <a:ext cx="736282" cy="7362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E9BFD-1C16-4C2F-CA30-56AF0F35BCA9}"/>
                </a:ext>
              </a:extLst>
            </p:cNvPr>
            <p:cNvSpPr txBox="1"/>
            <p:nvPr/>
          </p:nvSpPr>
          <p:spPr>
            <a:xfrm>
              <a:off x="2708249" y="4918070"/>
              <a:ext cx="945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utfit" pitchFamily="2" charset="0"/>
                </a:rPr>
                <a:t>Vscode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694A3E-98D2-E121-F9BC-47620AADBA4E}"/>
              </a:ext>
            </a:extLst>
          </p:cNvPr>
          <p:cNvGrpSpPr/>
          <p:nvPr/>
        </p:nvGrpSpPr>
        <p:grpSpPr>
          <a:xfrm>
            <a:off x="5610327" y="3198059"/>
            <a:ext cx="1019831" cy="1274272"/>
            <a:chOff x="4144043" y="4013130"/>
            <a:chExt cx="1019831" cy="127427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E5D108B-2693-379E-43D1-807E420291A9}"/>
                </a:ext>
              </a:extLst>
            </p:cNvPr>
            <p:cNvGrpSpPr/>
            <p:nvPr/>
          </p:nvGrpSpPr>
          <p:grpSpPr>
            <a:xfrm rot="20655453">
              <a:off x="4213074" y="4013130"/>
              <a:ext cx="835990" cy="835990"/>
              <a:chOff x="3319738" y="3820929"/>
              <a:chExt cx="835990" cy="83599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07D27843-5E6D-BDFD-1C2A-7C90FD11A25F}"/>
                  </a:ext>
                </a:extLst>
              </p:cNvPr>
              <p:cNvSpPr/>
              <p:nvPr/>
            </p:nvSpPr>
            <p:spPr>
              <a:xfrm>
                <a:off x="3319738" y="3820929"/>
                <a:ext cx="835990" cy="8359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utfit" pitchFamily="2" charset="0"/>
                </a:endParaRPr>
              </a:p>
            </p:txBody>
          </p:sp>
          <p:pic>
            <p:nvPicPr>
              <p:cNvPr id="2058" name="Picture 10">
                <a:extLst>
                  <a:ext uri="{FF2B5EF4-FFF2-40B4-BE49-F238E27FC236}">
                    <a16:creationId xmlns:a16="http://schemas.microsoft.com/office/drawing/2014/main" id="{DD9A39DF-B242-4199-5101-02274BF420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2946" y="4059853"/>
                <a:ext cx="629573" cy="384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B80C50-1A03-0031-BFDA-C65B19DB8A8B}"/>
                </a:ext>
              </a:extLst>
            </p:cNvPr>
            <p:cNvSpPr txBox="1"/>
            <p:nvPr/>
          </p:nvSpPr>
          <p:spPr>
            <a:xfrm>
              <a:off x="4144043" y="4918070"/>
              <a:ext cx="10198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utfit" pitchFamily="2" charset="0"/>
                </a:rPr>
                <a:t>Tailwind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38509F8-A190-3555-E19B-D6D307BCF5AA}"/>
              </a:ext>
            </a:extLst>
          </p:cNvPr>
          <p:cNvGrpSpPr/>
          <p:nvPr/>
        </p:nvGrpSpPr>
        <p:grpSpPr>
          <a:xfrm>
            <a:off x="6959334" y="3198059"/>
            <a:ext cx="1306768" cy="1274272"/>
            <a:chOff x="5493050" y="4013130"/>
            <a:chExt cx="1306768" cy="127427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A1DDF67-1FF5-4BF6-C60B-8C1094777A6E}"/>
                </a:ext>
              </a:extLst>
            </p:cNvPr>
            <p:cNvGrpSpPr/>
            <p:nvPr/>
          </p:nvGrpSpPr>
          <p:grpSpPr>
            <a:xfrm rot="20655453">
              <a:off x="5691472" y="4013130"/>
              <a:ext cx="835990" cy="835990"/>
              <a:chOff x="5928069" y="4165254"/>
              <a:chExt cx="835990" cy="835990"/>
            </a:xfrm>
          </p:grpSpPr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0B32D4C4-7CA7-E50D-C85A-2EE83D69D06E}"/>
                  </a:ext>
                </a:extLst>
              </p:cNvPr>
              <p:cNvSpPr/>
              <p:nvPr/>
            </p:nvSpPr>
            <p:spPr>
              <a:xfrm>
                <a:off x="5928069" y="4165254"/>
                <a:ext cx="835990" cy="8359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utfit" pitchFamily="2" charset="0"/>
                </a:endParaRPr>
              </a:p>
            </p:txBody>
          </p:sp>
          <p:pic>
            <p:nvPicPr>
              <p:cNvPr id="2072" name="Picture 24" descr="Ant Design&quot; Icon - Download for free – Iconduck">
                <a:extLst>
                  <a:ext uri="{FF2B5EF4-FFF2-40B4-BE49-F238E27FC236}">
                    <a16:creationId xmlns:a16="http://schemas.microsoft.com/office/drawing/2014/main" id="{FD111A1B-AFB7-3A35-CEA2-B6AD83FEB7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00085" y="4242627"/>
                <a:ext cx="685742" cy="6826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C5C6828-F9B4-28BB-EE4A-F10832E4CC9D}"/>
                </a:ext>
              </a:extLst>
            </p:cNvPr>
            <p:cNvSpPr txBox="1"/>
            <p:nvPr/>
          </p:nvSpPr>
          <p:spPr>
            <a:xfrm>
              <a:off x="5493050" y="4918070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utfit" pitchFamily="2" charset="0"/>
                </a:rPr>
                <a:t>Ant Design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790BE7D-6CD1-CBA7-2186-07EA578242A7}"/>
              </a:ext>
            </a:extLst>
          </p:cNvPr>
          <p:cNvGrpSpPr/>
          <p:nvPr/>
        </p:nvGrpSpPr>
        <p:grpSpPr>
          <a:xfrm>
            <a:off x="8636154" y="3198059"/>
            <a:ext cx="975352" cy="1274272"/>
            <a:chOff x="7169870" y="4013130"/>
            <a:chExt cx="975352" cy="127427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5481C27-9276-7F63-5D67-AD54F2C60182}"/>
                </a:ext>
              </a:extLst>
            </p:cNvPr>
            <p:cNvGrpSpPr/>
            <p:nvPr/>
          </p:nvGrpSpPr>
          <p:grpSpPr>
            <a:xfrm rot="20655453">
              <a:off x="7169870" y="4013130"/>
              <a:ext cx="835990" cy="835990"/>
              <a:chOff x="6571975" y="5636175"/>
              <a:chExt cx="835990" cy="83599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BF288703-8E7E-F4C6-0BDF-B370105224C7}"/>
                  </a:ext>
                </a:extLst>
              </p:cNvPr>
              <p:cNvSpPr/>
              <p:nvPr/>
            </p:nvSpPr>
            <p:spPr>
              <a:xfrm>
                <a:off x="6571975" y="5636175"/>
                <a:ext cx="835990" cy="8359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utfit" pitchFamily="2" charset="0"/>
                </a:endParaRPr>
              </a:p>
            </p:txBody>
          </p:sp>
          <p:pic>
            <p:nvPicPr>
              <p:cNvPr id="2068" name="Picture 20">
                <a:extLst>
                  <a:ext uri="{FF2B5EF4-FFF2-40B4-BE49-F238E27FC236}">
                    <a16:creationId xmlns:a16="http://schemas.microsoft.com/office/drawing/2014/main" id="{F9514A2C-673D-5778-2BBC-40BEC2E20D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26160" y="5982610"/>
                <a:ext cx="727619" cy="184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63E824A-0B80-8DCA-2222-5F80C3C5EEFF}"/>
                </a:ext>
              </a:extLst>
            </p:cNvPr>
            <p:cNvSpPr txBox="1"/>
            <p:nvPr/>
          </p:nvSpPr>
          <p:spPr>
            <a:xfrm>
              <a:off x="7285691" y="4918070"/>
              <a:ext cx="8595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utfit" pitchFamily="2" charset="0"/>
                </a:rPr>
                <a:t>AXIOS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95266C1-D4A5-2A7C-13D1-6CC66A31B740}"/>
              </a:ext>
            </a:extLst>
          </p:cNvPr>
          <p:cNvGrpSpPr/>
          <p:nvPr/>
        </p:nvGrpSpPr>
        <p:grpSpPr>
          <a:xfrm>
            <a:off x="4613949" y="4822477"/>
            <a:ext cx="1354858" cy="1274272"/>
            <a:chOff x="8404230" y="4013130"/>
            <a:chExt cx="1354858" cy="127427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52325B0-0E8A-AA93-C4F6-1576EC2822A6}"/>
                </a:ext>
              </a:extLst>
            </p:cNvPr>
            <p:cNvGrpSpPr/>
            <p:nvPr/>
          </p:nvGrpSpPr>
          <p:grpSpPr>
            <a:xfrm rot="20655453">
              <a:off x="8648268" y="4013130"/>
              <a:ext cx="835990" cy="835990"/>
              <a:chOff x="7700410" y="4357067"/>
              <a:chExt cx="835990" cy="835990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42C5F504-3D06-3732-59D5-6B9D71983A06}"/>
                  </a:ext>
                </a:extLst>
              </p:cNvPr>
              <p:cNvSpPr/>
              <p:nvPr/>
            </p:nvSpPr>
            <p:spPr>
              <a:xfrm>
                <a:off x="7700410" y="4357067"/>
                <a:ext cx="835990" cy="83599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Outfit" pitchFamily="2" charset="0"/>
                </a:endParaRP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414259D-6CF3-A2D4-2AE6-07DF669EDC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61638" y="4399265"/>
                <a:ext cx="697131" cy="751594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CF925F-708A-7FF5-C4CF-39DABB97839C}"/>
                </a:ext>
              </a:extLst>
            </p:cNvPr>
            <p:cNvSpPr txBox="1"/>
            <p:nvPr/>
          </p:nvSpPr>
          <p:spPr>
            <a:xfrm>
              <a:off x="8404230" y="4918070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utfit" pitchFamily="2" charset="0"/>
                </a:rPr>
                <a:t>React Icons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B41541D-4E1E-64BE-BB48-8A6DCDDEA697}"/>
              </a:ext>
            </a:extLst>
          </p:cNvPr>
          <p:cNvGrpSpPr/>
          <p:nvPr/>
        </p:nvGrpSpPr>
        <p:grpSpPr>
          <a:xfrm>
            <a:off x="6191898" y="4822478"/>
            <a:ext cx="1274708" cy="1274272"/>
            <a:chOff x="9982179" y="4013131"/>
            <a:chExt cx="1274708" cy="1274272"/>
          </a:xfrm>
        </p:grpSpPr>
        <p:pic>
          <p:nvPicPr>
            <p:cNvPr id="2070" name="Picture 22">
              <a:extLst>
                <a:ext uri="{FF2B5EF4-FFF2-40B4-BE49-F238E27FC236}">
                  <a16:creationId xmlns:a16="http://schemas.microsoft.com/office/drawing/2014/main" id="{335E82C1-9035-7371-2BC4-8562203906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655453">
              <a:off x="10157457" y="4013131"/>
              <a:ext cx="835990" cy="835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0E3319-A0C0-6CDD-CF9B-381B764EB245}"/>
                </a:ext>
              </a:extLst>
            </p:cNvPr>
            <p:cNvSpPr txBox="1"/>
            <p:nvPr/>
          </p:nvSpPr>
          <p:spPr>
            <a:xfrm>
              <a:off x="9982179" y="4918071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utfit" pitchFamily="2" charset="0"/>
                </a:rPr>
                <a:t>TypeScript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C0B113A-8C22-24B8-4B05-B85365D1A537}"/>
              </a:ext>
            </a:extLst>
          </p:cNvPr>
          <p:cNvGrpSpPr/>
          <p:nvPr/>
        </p:nvGrpSpPr>
        <p:grpSpPr>
          <a:xfrm>
            <a:off x="2572608" y="3198060"/>
            <a:ext cx="1043876" cy="1274272"/>
            <a:chOff x="1106324" y="4013131"/>
            <a:chExt cx="1043876" cy="127427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BC4EF233-3929-AD21-0F2F-806366153E19}"/>
                </a:ext>
              </a:extLst>
            </p:cNvPr>
            <p:cNvSpPr/>
            <p:nvPr/>
          </p:nvSpPr>
          <p:spPr>
            <a:xfrm rot="20655453">
              <a:off x="1274700" y="4013131"/>
              <a:ext cx="835990" cy="83599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Outfit" pitchFamily="2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511C22-2169-9CBF-452D-714B82A27041}"/>
                </a:ext>
              </a:extLst>
            </p:cNvPr>
            <p:cNvSpPr txBox="1"/>
            <p:nvPr/>
          </p:nvSpPr>
          <p:spPr>
            <a:xfrm>
              <a:off x="1106324" y="4918071"/>
              <a:ext cx="104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Outfit" pitchFamily="2" charset="0"/>
                </a:rPr>
                <a:t>React </a:t>
              </a:r>
              <a:r>
                <a:rPr lang="en-US" b="1" dirty="0">
                  <a:solidFill>
                    <a:srgbClr val="FCBA28"/>
                  </a:solidFill>
                  <a:latin typeface="Outfit" pitchFamily="2" charset="0"/>
                </a:rPr>
                <a:t>18</a:t>
              </a:r>
            </a:p>
          </p:txBody>
        </p:sp>
        <p:pic>
          <p:nvPicPr>
            <p:cNvPr id="39" name="Picture 2" descr="React, programing icon - Download on Iconfinder">
              <a:extLst>
                <a:ext uri="{FF2B5EF4-FFF2-40B4-BE49-F238E27FC236}">
                  <a16:creationId xmlns:a16="http://schemas.microsoft.com/office/drawing/2014/main" id="{FBB3130C-D76D-4011-AA43-6390A6FAE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60114" y="4084155"/>
              <a:ext cx="665162" cy="665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2" descr="React, programing icon - Download on Iconfinder">
            <a:extLst>
              <a:ext uri="{FF2B5EF4-FFF2-40B4-BE49-F238E27FC236}">
                <a16:creationId xmlns:a16="http://schemas.microsoft.com/office/drawing/2014/main" id="{6068BA5F-52D3-FE8A-ECCB-3B78DCD55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2242" y="2760607"/>
            <a:ext cx="1375730" cy="13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act, programing icon - Download on Iconfinder">
            <a:extLst>
              <a:ext uri="{FF2B5EF4-FFF2-40B4-BE49-F238E27FC236}">
                <a16:creationId xmlns:a16="http://schemas.microsoft.com/office/drawing/2014/main" id="{7F6A8D0B-CB27-0685-A276-3F5CF6C7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2953" y="6096749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0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act, programing icon - Download on Iconfinder">
            <a:extLst>
              <a:ext uri="{FF2B5EF4-FFF2-40B4-BE49-F238E27FC236}">
                <a16:creationId xmlns:a16="http://schemas.microsoft.com/office/drawing/2014/main" id="{7014F873-F1AC-0CA2-7E80-21F3D6B2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222" y="356862"/>
            <a:ext cx="2982205" cy="29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068D44-9C70-0B94-E2F0-C70BB96E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09" y="508404"/>
            <a:ext cx="7372350" cy="912537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TastyTracks</a:t>
            </a:r>
          </a:p>
        </p:txBody>
      </p:sp>
      <p:pic>
        <p:nvPicPr>
          <p:cNvPr id="7" name="Picture 2" descr="React, programing icon - Download on Iconfinder">
            <a:extLst>
              <a:ext uri="{FF2B5EF4-FFF2-40B4-BE49-F238E27FC236}">
                <a16:creationId xmlns:a16="http://schemas.microsoft.com/office/drawing/2014/main" id="{0FD703C1-010D-D9D8-9CE0-B89AB765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3" y="5096435"/>
            <a:ext cx="1375730" cy="13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act, programing icon - Download on Iconfinder">
            <a:extLst>
              <a:ext uri="{FF2B5EF4-FFF2-40B4-BE49-F238E27FC236}">
                <a16:creationId xmlns:a16="http://schemas.microsoft.com/office/drawing/2014/main" id="{473AB1FB-F852-C155-07DA-0FB31AFD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80" y="5636479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5B069-B1BA-E996-D741-4DD1FED4F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328" y="0"/>
            <a:ext cx="6794671" cy="15388868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B5885EC1-2E67-0B27-EF0A-3EB7C69B7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7485" y="3306556"/>
            <a:ext cx="2558415" cy="404842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Landing</a:t>
            </a:r>
            <a:endParaRPr lang="en-US" sz="2800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FFEBDBF-DFE0-26AE-3EBA-C0312697CCC3}"/>
              </a:ext>
            </a:extLst>
          </p:cNvPr>
          <p:cNvSpPr/>
          <p:nvPr/>
        </p:nvSpPr>
        <p:spPr>
          <a:xfrm>
            <a:off x="4846320" y="289560"/>
            <a:ext cx="449580" cy="3703320"/>
          </a:xfrm>
          <a:prstGeom prst="leftBrace">
            <a:avLst>
              <a:gd name="adj1" fmla="val 38842"/>
              <a:gd name="adj2" fmla="val 87243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28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act, programing icon - Download on Iconfinder">
            <a:extLst>
              <a:ext uri="{FF2B5EF4-FFF2-40B4-BE49-F238E27FC236}">
                <a16:creationId xmlns:a16="http://schemas.microsoft.com/office/drawing/2014/main" id="{7014F873-F1AC-0CA2-7E80-21F3D6B2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3" y="1528655"/>
            <a:ext cx="2982205" cy="29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act, programing icon - Download on Iconfinder">
            <a:extLst>
              <a:ext uri="{FF2B5EF4-FFF2-40B4-BE49-F238E27FC236}">
                <a16:creationId xmlns:a16="http://schemas.microsoft.com/office/drawing/2014/main" id="{0FD703C1-010D-D9D8-9CE0-B89AB765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3" y="5096435"/>
            <a:ext cx="1375730" cy="13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act, programing icon - Download on Iconfinder">
            <a:extLst>
              <a:ext uri="{FF2B5EF4-FFF2-40B4-BE49-F238E27FC236}">
                <a16:creationId xmlns:a16="http://schemas.microsoft.com/office/drawing/2014/main" id="{473AB1FB-F852-C155-07DA-0FB31AFD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80" y="5636479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5B069-B1BA-E996-D741-4DD1FED4F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328" y="-2186940"/>
            <a:ext cx="6794671" cy="15388868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61E3AD9-47BF-2D16-2D65-9F83D5B32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191" y="4095709"/>
            <a:ext cx="2558415" cy="40484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From our blog</a:t>
            </a:r>
            <a:endParaRPr lang="en-US" sz="2800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A4D5BE08-5AB8-E25A-D670-3525F0EC99EC}"/>
              </a:ext>
            </a:extLst>
          </p:cNvPr>
          <p:cNvSpPr/>
          <p:nvPr/>
        </p:nvSpPr>
        <p:spPr>
          <a:xfrm>
            <a:off x="4846320" y="1859280"/>
            <a:ext cx="449580" cy="2807970"/>
          </a:xfrm>
          <a:prstGeom prst="leftBrace">
            <a:avLst>
              <a:gd name="adj1" fmla="val 38842"/>
              <a:gd name="adj2" fmla="val 87243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FD94EA-9977-FCBD-1162-0D701DFD5744}"/>
              </a:ext>
            </a:extLst>
          </p:cNvPr>
          <p:cNvSpPr txBox="1">
            <a:spLocks/>
          </p:cNvSpPr>
          <p:nvPr/>
        </p:nvSpPr>
        <p:spPr>
          <a:xfrm>
            <a:off x="550809" y="508404"/>
            <a:ext cx="7372350" cy="91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FCBA2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TastyTracks</a:t>
            </a:r>
            <a:endParaRPr lang="en-US" dirty="0">
              <a:solidFill>
                <a:srgbClr val="FCBA2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0844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React, programing icon - Download on Iconfinder">
            <a:extLst>
              <a:ext uri="{FF2B5EF4-FFF2-40B4-BE49-F238E27FC236}">
                <a16:creationId xmlns:a16="http://schemas.microsoft.com/office/drawing/2014/main" id="{7014F873-F1AC-0CA2-7E80-21F3D6B2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798" y="3152852"/>
            <a:ext cx="2982205" cy="29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act, programing icon - Download on Iconfinder">
            <a:extLst>
              <a:ext uri="{FF2B5EF4-FFF2-40B4-BE49-F238E27FC236}">
                <a16:creationId xmlns:a16="http://schemas.microsoft.com/office/drawing/2014/main" id="{0FD703C1-010D-D9D8-9CE0-B89AB765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3" y="5096435"/>
            <a:ext cx="1375730" cy="13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act, programing icon - Download on Iconfinder">
            <a:extLst>
              <a:ext uri="{FF2B5EF4-FFF2-40B4-BE49-F238E27FC236}">
                <a16:creationId xmlns:a16="http://schemas.microsoft.com/office/drawing/2014/main" id="{473AB1FB-F852-C155-07DA-0FB31AFD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80" y="5636479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035B069-B1BA-E996-D741-4DD1FED4F8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328" y="-4549140"/>
            <a:ext cx="6794671" cy="1538886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15AA0F5-28E4-C8CF-05E7-7418039A98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191" y="3545363"/>
            <a:ext cx="2558415" cy="40484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Testimonials</a:t>
            </a:r>
            <a:endParaRPr lang="en-US" sz="2800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CBEAD43D-BF6E-DB56-8B10-63465A4095E5}"/>
              </a:ext>
            </a:extLst>
          </p:cNvPr>
          <p:cNvSpPr/>
          <p:nvPr/>
        </p:nvSpPr>
        <p:spPr>
          <a:xfrm>
            <a:off x="4846320" y="2305050"/>
            <a:ext cx="449580" cy="2114550"/>
          </a:xfrm>
          <a:prstGeom prst="leftBrace">
            <a:avLst>
              <a:gd name="adj1" fmla="val 38842"/>
              <a:gd name="adj2" fmla="val 67423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1560B29-6A5E-8D32-82AA-6C430D7C36AF}"/>
              </a:ext>
            </a:extLst>
          </p:cNvPr>
          <p:cNvSpPr txBox="1">
            <a:spLocks/>
          </p:cNvSpPr>
          <p:nvPr/>
        </p:nvSpPr>
        <p:spPr>
          <a:xfrm>
            <a:off x="550809" y="508404"/>
            <a:ext cx="7372350" cy="91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FCBA2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TastyTracks</a:t>
            </a:r>
            <a:endParaRPr lang="en-US" dirty="0">
              <a:solidFill>
                <a:srgbClr val="FCBA2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6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035B069-B1BA-E996-D741-4DD1FED4F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329" y="-7337572"/>
            <a:ext cx="6794671" cy="153888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36421E-E677-B3D3-0695-AB669F1E2B4B}"/>
              </a:ext>
            </a:extLst>
          </p:cNvPr>
          <p:cNvSpPr/>
          <p:nvPr/>
        </p:nvSpPr>
        <p:spPr>
          <a:xfrm>
            <a:off x="5397329" y="8051296"/>
            <a:ext cx="6573692" cy="198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eact, programing icon - Download on Iconfinder">
            <a:extLst>
              <a:ext uri="{FF2B5EF4-FFF2-40B4-BE49-F238E27FC236}">
                <a16:creationId xmlns:a16="http://schemas.microsoft.com/office/drawing/2014/main" id="{7014F873-F1AC-0CA2-7E80-21F3D6B2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958" y="4243062"/>
            <a:ext cx="2982205" cy="29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act, programing icon - Download on Iconfinder">
            <a:extLst>
              <a:ext uri="{FF2B5EF4-FFF2-40B4-BE49-F238E27FC236}">
                <a16:creationId xmlns:a16="http://schemas.microsoft.com/office/drawing/2014/main" id="{0FD703C1-010D-D9D8-9CE0-B89AB765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3" y="5096435"/>
            <a:ext cx="1375730" cy="13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act, programing icon - Download on Iconfinder">
            <a:extLst>
              <a:ext uri="{FF2B5EF4-FFF2-40B4-BE49-F238E27FC236}">
                <a16:creationId xmlns:a16="http://schemas.microsoft.com/office/drawing/2014/main" id="{473AB1FB-F852-C155-07DA-0FB31AFD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80" y="5636479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1F0F026-82CC-4E8B-340C-F5007BC67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7191" y="3966169"/>
            <a:ext cx="2558415" cy="40484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Events</a:t>
            </a:r>
            <a:endParaRPr lang="en-US" sz="2800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E33366F2-B308-EA7D-3C9A-78D19B52A3A3}"/>
              </a:ext>
            </a:extLst>
          </p:cNvPr>
          <p:cNvSpPr/>
          <p:nvPr/>
        </p:nvSpPr>
        <p:spPr>
          <a:xfrm>
            <a:off x="4846320" y="1695450"/>
            <a:ext cx="449580" cy="3089910"/>
          </a:xfrm>
          <a:prstGeom prst="leftBrace">
            <a:avLst>
              <a:gd name="adj1" fmla="val 38842"/>
              <a:gd name="adj2" fmla="val 79845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DDB992E-26C7-7BB0-DFD2-25908C9426BF}"/>
              </a:ext>
            </a:extLst>
          </p:cNvPr>
          <p:cNvSpPr txBox="1">
            <a:spLocks/>
          </p:cNvSpPr>
          <p:nvPr/>
        </p:nvSpPr>
        <p:spPr>
          <a:xfrm>
            <a:off x="550809" y="508404"/>
            <a:ext cx="7372350" cy="91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FCBA2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TastyTracks</a:t>
            </a:r>
            <a:endParaRPr lang="en-US" dirty="0">
              <a:solidFill>
                <a:srgbClr val="FCBA2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871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852D40-5D50-D028-46AF-63A750D5217D}"/>
              </a:ext>
            </a:extLst>
          </p:cNvPr>
          <p:cNvSpPr/>
          <p:nvPr/>
        </p:nvSpPr>
        <p:spPr>
          <a:xfrm>
            <a:off x="5397328" y="5096435"/>
            <a:ext cx="6794672" cy="17615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React, programing icon - Download on Iconfinder">
            <a:extLst>
              <a:ext uri="{FF2B5EF4-FFF2-40B4-BE49-F238E27FC236}">
                <a16:creationId xmlns:a16="http://schemas.microsoft.com/office/drawing/2014/main" id="{7014F873-F1AC-0CA2-7E80-21F3D6B22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6289" y="385835"/>
            <a:ext cx="2982205" cy="29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act, programing icon - Download on Iconfinder">
            <a:extLst>
              <a:ext uri="{FF2B5EF4-FFF2-40B4-BE49-F238E27FC236}">
                <a16:creationId xmlns:a16="http://schemas.microsoft.com/office/drawing/2014/main" id="{0FD703C1-010D-D9D8-9CE0-B89AB7658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3" y="5096435"/>
            <a:ext cx="1375730" cy="13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act, programing icon - Download on Iconfinder">
            <a:extLst>
              <a:ext uri="{FF2B5EF4-FFF2-40B4-BE49-F238E27FC236}">
                <a16:creationId xmlns:a16="http://schemas.microsoft.com/office/drawing/2014/main" id="{473AB1FB-F852-C155-07DA-0FB31AFD6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280" y="5636479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104A2B04-250D-2CDB-EB57-0B6BEF11B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5916" y="4093668"/>
            <a:ext cx="2558415" cy="404842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About</a:t>
            </a:r>
            <a:endParaRPr lang="en-US" sz="2800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22E52F33-0E5F-6264-8D61-7BA1179F9478}"/>
              </a:ext>
            </a:extLst>
          </p:cNvPr>
          <p:cNvSpPr/>
          <p:nvPr/>
        </p:nvSpPr>
        <p:spPr>
          <a:xfrm>
            <a:off x="4871677" y="1847963"/>
            <a:ext cx="449580" cy="2794647"/>
          </a:xfrm>
          <a:prstGeom prst="leftBrace">
            <a:avLst>
              <a:gd name="adj1" fmla="val 38842"/>
              <a:gd name="adj2" fmla="val 87243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2190D51-064B-4B3D-E973-7E703323DE35}"/>
              </a:ext>
            </a:extLst>
          </p:cNvPr>
          <p:cNvSpPr/>
          <p:nvPr/>
        </p:nvSpPr>
        <p:spPr>
          <a:xfrm>
            <a:off x="5185560" y="4691340"/>
            <a:ext cx="135697" cy="372780"/>
          </a:xfrm>
          <a:prstGeom prst="leftBrace">
            <a:avLst>
              <a:gd name="adj1" fmla="val 38842"/>
              <a:gd name="adj2" fmla="val 53394"/>
            </a:avLst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17A718A-235F-7E19-D50A-CCD842042D43}"/>
              </a:ext>
            </a:extLst>
          </p:cNvPr>
          <p:cNvSpPr txBox="1">
            <a:spLocks/>
          </p:cNvSpPr>
          <p:nvPr/>
        </p:nvSpPr>
        <p:spPr>
          <a:xfrm>
            <a:off x="2627144" y="4697909"/>
            <a:ext cx="2558415" cy="4048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b="1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Footer</a:t>
            </a:r>
            <a:endParaRPr lang="en-US" sz="2800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279FC2-56A4-74E2-A2E4-6ED48EA1B7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7329" y="-10292433"/>
            <a:ext cx="6794671" cy="1538886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023786C-5D0E-F743-2993-775031764829}"/>
              </a:ext>
            </a:extLst>
          </p:cNvPr>
          <p:cNvSpPr txBox="1">
            <a:spLocks/>
          </p:cNvSpPr>
          <p:nvPr/>
        </p:nvSpPr>
        <p:spPr>
          <a:xfrm>
            <a:off x="550809" y="508404"/>
            <a:ext cx="7372350" cy="91253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>
                <a:solidFill>
                  <a:srgbClr val="FCBA28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TastyTracks</a:t>
            </a:r>
            <a:endParaRPr lang="en-US" dirty="0">
              <a:solidFill>
                <a:srgbClr val="FCBA28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667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4C409D5-01BC-87DC-F8E6-A45068B0D76D}"/>
              </a:ext>
            </a:extLst>
          </p:cNvPr>
          <p:cNvSpPr txBox="1">
            <a:spLocks/>
          </p:cNvSpPr>
          <p:nvPr/>
        </p:nvSpPr>
        <p:spPr>
          <a:xfrm>
            <a:off x="4096385" y="3091625"/>
            <a:ext cx="2529840" cy="960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EC1B3E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coding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rgbClr val="EC1B3E"/>
              </a:solidFill>
              <a:latin typeface="Berlin Sans FB Demi" panose="020E0802020502020306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68D44-9C70-0B94-E2F0-C70BB96EC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3063050"/>
            <a:ext cx="5905500" cy="9601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Let’s get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FCBA28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coding</a:t>
            </a:r>
            <a:r>
              <a:rPr lang="en-US" dirty="0">
                <a:solidFill>
                  <a:schemeClr val="bg1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!</a:t>
            </a:r>
          </a:p>
        </p:txBody>
      </p:sp>
      <p:pic>
        <p:nvPicPr>
          <p:cNvPr id="3" name="Picture 2" descr="React, programing icon - Download on Iconfinder">
            <a:extLst>
              <a:ext uri="{FF2B5EF4-FFF2-40B4-BE49-F238E27FC236}">
                <a16:creationId xmlns:a16="http://schemas.microsoft.com/office/drawing/2014/main" id="{5177333A-4D7A-249C-84CB-73F7EEA05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0755" y="-1003300"/>
            <a:ext cx="2982205" cy="298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eact, programing icon - Download on Iconfinder">
            <a:extLst>
              <a:ext uri="{FF2B5EF4-FFF2-40B4-BE49-F238E27FC236}">
                <a16:creationId xmlns:a16="http://schemas.microsoft.com/office/drawing/2014/main" id="{B1E517BB-190F-14DF-0E97-835153AA8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03" y="5096435"/>
            <a:ext cx="1375730" cy="137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act, programing icon - Download on Iconfinder">
            <a:extLst>
              <a:ext uri="{FF2B5EF4-FFF2-40B4-BE49-F238E27FC236}">
                <a16:creationId xmlns:a16="http://schemas.microsoft.com/office/drawing/2014/main" id="{0FBA3B23-7136-8FC2-2D3D-52C50B849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257" y="487802"/>
            <a:ext cx="498578" cy="49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6A2E50-6F38-0BCC-0E0D-FEFF435E457B}"/>
              </a:ext>
            </a:extLst>
          </p:cNvPr>
          <p:cNvSpPr txBox="1">
            <a:spLocks/>
          </p:cNvSpPr>
          <p:nvPr/>
        </p:nvSpPr>
        <p:spPr>
          <a:xfrm>
            <a:off x="4137660" y="3037650"/>
            <a:ext cx="2529840" cy="9601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rgbClr val="0EAC93"/>
                </a:solidFill>
                <a:latin typeface="Berlin Sans FB Demi" panose="020E0802020502020306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coding</a:t>
            </a:r>
            <a:endParaRPr lang="en-US" dirty="0">
              <a:ln>
                <a:solidFill>
                  <a:sysClr val="windowText" lastClr="000000"/>
                </a:solidFill>
              </a:ln>
              <a:solidFill>
                <a:srgbClr val="0EAC93"/>
              </a:solidFill>
              <a:latin typeface="Berlin Sans FB Demi" panose="020E0802020502020306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0CA6BA8-160C-2029-4E61-0C0208777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0780" y="2821750"/>
            <a:ext cx="3300330" cy="13872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Clean &amp; good </a:t>
            </a:r>
            <a:r>
              <a:rPr lang="en-US" dirty="0">
                <a:solidFill>
                  <a:srgbClr val="FCBA28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code</a:t>
            </a:r>
            <a:r>
              <a:rPr lang="en-US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. 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Focus on good design.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Outfit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Keep it simple.</a:t>
            </a:r>
          </a:p>
          <a:p>
            <a:pPr algn="l"/>
            <a:endParaRPr lang="en-US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l"/>
            <a:endParaRPr lang="en-US" dirty="0">
              <a:solidFill>
                <a:schemeClr val="bg1"/>
              </a:solidFill>
              <a:latin typeface="Outfit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EAB49F-D46C-D576-A765-28504D525316}"/>
              </a:ext>
            </a:extLst>
          </p:cNvPr>
          <p:cNvCxnSpPr>
            <a:cxnSpLocks/>
          </p:cNvCxnSpPr>
          <p:nvPr/>
        </p:nvCxnSpPr>
        <p:spPr>
          <a:xfrm>
            <a:off x="7268679" y="2783650"/>
            <a:ext cx="0" cy="1498600"/>
          </a:xfrm>
          <a:prstGeom prst="line">
            <a:avLst/>
          </a:prstGeom>
          <a:ln w="76200">
            <a:solidFill>
              <a:srgbClr val="FCBA2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6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283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ADLaM Display</vt:lpstr>
      <vt:lpstr>Aptos</vt:lpstr>
      <vt:lpstr>Aptos Display</vt:lpstr>
      <vt:lpstr>Arial</vt:lpstr>
      <vt:lpstr>Berlin Sans FB Demi</vt:lpstr>
      <vt:lpstr>Outfit</vt:lpstr>
      <vt:lpstr>Office Theme</vt:lpstr>
      <vt:lpstr>PowerPoint Presentation</vt:lpstr>
      <vt:lpstr>Frontend Tech we will use</vt:lpstr>
      <vt:lpstr>TastyTracks</vt:lpstr>
      <vt:lpstr>PowerPoint Presentation</vt:lpstr>
      <vt:lpstr>PowerPoint Presentation</vt:lpstr>
      <vt:lpstr>PowerPoint Presentation</vt:lpstr>
      <vt:lpstr>PowerPoint Presentation</vt:lpstr>
      <vt:lpstr>Let’s get coding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Abdelkarim bettayeb</dc:creator>
  <cp:lastModifiedBy>Abdelkarim bettayeb</cp:lastModifiedBy>
  <cp:revision>112</cp:revision>
  <dcterms:created xsi:type="dcterms:W3CDTF">2024-08-19T09:00:22Z</dcterms:created>
  <dcterms:modified xsi:type="dcterms:W3CDTF">2024-09-05T11:26:22Z</dcterms:modified>
</cp:coreProperties>
</file>