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2"/>
  </p:notesMasterIdLst>
  <p:sldIdLst>
    <p:sldId id="269" r:id="rId2"/>
    <p:sldId id="270" r:id="rId3"/>
    <p:sldId id="279" r:id="rId4"/>
    <p:sldId id="281" r:id="rId5"/>
    <p:sldId id="290" r:id="rId6"/>
    <p:sldId id="282" r:id="rId7"/>
    <p:sldId id="284" r:id="rId8"/>
    <p:sldId id="285" r:id="rId9"/>
    <p:sldId id="286" r:id="rId10"/>
    <p:sldId id="289" r:id="rId11"/>
    <p:sldId id="291" r:id="rId12"/>
    <p:sldId id="317" r:id="rId13"/>
    <p:sldId id="292" r:id="rId14"/>
    <p:sldId id="293" r:id="rId15"/>
    <p:sldId id="294" r:id="rId16"/>
    <p:sldId id="295" r:id="rId17"/>
    <p:sldId id="320" r:id="rId18"/>
    <p:sldId id="321" r:id="rId19"/>
    <p:sldId id="302" r:id="rId20"/>
    <p:sldId id="296" r:id="rId21"/>
    <p:sldId id="298" r:id="rId22"/>
    <p:sldId id="319" r:id="rId23"/>
    <p:sldId id="297" r:id="rId24"/>
    <p:sldId id="299" r:id="rId25"/>
    <p:sldId id="312" r:id="rId26"/>
    <p:sldId id="313" r:id="rId27"/>
    <p:sldId id="314" r:id="rId28"/>
    <p:sldId id="315" r:id="rId29"/>
    <p:sldId id="300" r:id="rId30"/>
    <p:sldId id="301" r:id="rId31"/>
    <p:sldId id="303" r:id="rId32"/>
    <p:sldId id="304" r:id="rId33"/>
    <p:sldId id="305" r:id="rId34"/>
    <p:sldId id="306" r:id="rId35"/>
    <p:sldId id="307" r:id="rId36"/>
    <p:sldId id="316" r:id="rId37"/>
    <p:sldId id="309" r:id="rId38"/>
    <p:sldId id="310" r:id="rId39"/>
    <p:sldId id="311" r:id="rId40"/>
    <p:sldId id="272" r:id="rId41"/>
  </p:sldIdLst>
  <p:sldSz cx="12192000" cy="6858000"/>
  <p:notesSz cx="6858000" cy="9144000"/>
  <p:embeddedFontLst>
    <p:embeddedFont>
      <p:font typeface="Open Sans Condensed" panose="020B0604020202020204" charset="0"/>
      <p:bold r:id="rId43"/>
    </p:embeddedFont>
    <p:embeddedFont>
      <p:font typeface="Roboto Mono" panose="00000009000000000000" pitchFamily="49" charset="0"/>
      <p:regular r:id="rId44"/>
      <p:bold r:id="rId45"/>
      <p:italic r:id="rId46"/>
      <p:boldItalic r:id="rId4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F677B"/>
    <a:srgbClr val="ED2F53"/>
    <a:srgbClr val="E7255A"/>
    <a:srgbClr val="F9C7D4"/>
    <a:srgbClr val="2D313D"/>
    <a:srgbClr val="42A9E2"/>
    <a:srgbClr val="176490"/>
    <a:srgbClr val="1D81B9"/>
    <a:srgbClr val="1667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4903" autoAdjust="0"/>
  </p:normalViewPr>
  <p:slideViewPr>
    <p:cSldViewPr snapToGrid="0">
      <p:cViewPr varScale="1">
        <p:scale>
          <a:sx n="51" d="100"/>
          <a:sy n="51" d="100"/>
        </p:scale>
        <p:origin x="1506"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0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A80162-0451-4BF5-B76C-E86DF94C76AA}" type="doc">
      <dgm:prSet loTypeId="urn:microsoft.com/office/officeart/2008/layout/VerticalCurvedList" loCatId="list" qsTypeId="urn:microsoft.com/office/officeart/2005/8/quickstyle/3d1" qsCatId="3D" csTypeId="urn:microsoft.com/office/officeart/2005/8/colors/accent3_1" csCatId="accent3" phldr="1"/>
      <dgm:spPr/>
      <dgm:t>
        <a:bodyPr/>
        <a:lstStyle/>
        <a:p>
          <a:endParaRPr lang="fr-FR"/>
        </a:p>
      </dgm:t>
    </dgm:pt>
    <dgm:pt modelId="{BBE192E8-D332-4E8A-A4A6-3A2D7486CFCA}">
      <dgm:prSet phldrT="[Texte]"/>
      <dgm:spPr/>
      <dgm:t>
        <a:bodyPr/>
        <a:lstStyle/>
        <a:p>
          <a:r>
            <a:rPr lang="fr-FR" dirty="0"/>
            <a:t>Introduction</a:t>
          </a:r>
        </a:p>
      </dgm:t>
    </dgm:pt>
    <dgm:pt modelId="{9D082EAC-B2C0-4CF8-A64F-511DDA2E1991}" type="parTrans" cxnId="{A6C08430-0770-4295-9051-24903D421191}">
      <dgm:prSet/>
      <dgm:spPr/>
      <dgm:t>
        <a:bodyPr/>
        <a:lstStyle/>
        <a:p>
          <a:endParaRPr lang="fr-FR"/>
        </a:p>
      </dgm:t>
    </dgm:pt>
    <dgm:pt modelId="{014A8CDF-0DCA-41B1-99DF-9556176465A7}" type="sibTrans" cxnId="{A6C08430-0770-4295-9051-24903D421191}">
      <dgm:prSet/>
      <dgm:spPr/>
      <dgm:t>
        <a:bodyPr/>
        <a:lstStyle/>
        <a:p>
          <a:endParaRPr lang="fr-FR"/>
        </a:p>
      </dgm:t>
    </dgm:pt>
    <dgm:pt modelId="{E84EABA4-EF25-4C6F-8F07-377AFF4F7B81}">
      <dgm:prSet phldrT="[Texte]"/>
      <dgm:spPr/>
      <dgm:t>
        <a:bodyPr/>
        <a:lstStyle/>
        <a:p>
          <a:r>
            <a:rPr lang="fr-FR" dirty="0"/>
            <a:t>Méthodologie de l'étude</a:t>
          </a:r>
        </a:p>
      </dgm:t>
    </dgm:pt>
    <dgm:pt modelId="{F4F2FF12-929F-41A8-B35D-A21791CACC81}" type="parTrans" cxnId="{BB010EE2-7DC7-4A89-8D5E-299EF93F731F}">
      <dgm:prSet/>
      <dgm:spPr/>
      <dgm:t>
        <a:bodyPr/>
        <a:lstStyle/>
        <a:p>
          <a:endParaRPr lang="fr-FR"/>
        </a:p>
      </dgm:t>
    </dgm:pt>
    <dgm:pt modelId="{2109096F-D192-49B3-8D0D-6AAE5EE9C9BB}" type="sibTrans" cxnId="{BB010EE2-7DC7-4A89-8D5E-299EF93F731F}">
      <dgm:prSet/>
      <dgm:spPr/>
      <dgm:t>
        <a:bodyPr/>
        <a:lstStyle/>
        <a:p>
          <a:endParaRPr lang="fr-FR"/>
        </a:p>
      </dgm:t>
    </dgm:pt>
    <dgm:pt modelId="{ECBCC20E-2B89-465E-8234-B26D5B1F906C}">
      <dgm:prSet phldrT="[Texte]"/>
      <dgm:spPr/>
      <dgm:t>
        <a:bodyPr/>
        <a:lstStyle/>
        <a:p>
          <a:r>
            <a:rPr lang="fr-FR" dirty="0"/>
            <a:t>Modélisation et architecture</a:t>
          </a:r>
        </a:p>
      </dgm:t>
    </dgm:pt>
    <dgm:pt modelId="{0CAA35B0-7913-4D76-A17A-D928E6E4D747}" type="parTrans" cxnId="{430EFFC2-B7BC-4878-83B4-22D00DC69042}">
      <dgm:prSet/>
      <dgm:spPr/>
      <dgm:t>
        <a:bodyPr/>
        <a:lstStyle/>
        <a:p>
          <a:endParaRPr lang="fr-FR"/>
        </a:p>
      </dgm:t>
    </dgm:pt>
    <dgm:pt modelId="{83DAD991-D60D-4CFB-A619-5608769CAB1E}" type="sibTrans" cxnId="{430EFFC2-B7BC-4878-83B4-22D00DC69042}">
      <dgm:prSet/>
      <dgm:spPr/>
      <dgm:t>
        <a:bodyPr/>
        <a:lstStyle/>
        <a:p>
          <a:endParaRPr lang="fr-FR"/>
        </a:p>
      </dgm:t>
    </dgm:pt>
    <dgm:pt modelId="{9141A978-D206-4CBA-BC6B-A2F80096F14F}">
      <dgm:prSet phldrT="[Texte]"/>
      <dgm:spPr/>
      <dgm:t>
        <a:bodyPr/>
        <a:lstStyle/>
        <a:p>
          <a:r>
            <a:rPr lang="fr-FR" dirty="0"/>
            <a:t>Analyse et interprétation des résultats</a:t>
          </a:r>
        </a:p>
      </dgm:t>
    </dgm:pt>
    <dgm:pt modelId="{4D80390F-56C3-429F-81CC-22CBF565D632}" type="parTrans" cxnId="{7F893FCB-DAA1-4559-A209-E6AC00E603C1}">
      <dgm:prSet/>
      <dgm:spPr/>
      <dgm:t>
        <a:bodyPr/>
        <a:lstStyle/>
        <a:p>
          <a:endParaRPr lang="fr-FR"/>
        </a:p>
      </dgm:t>
    </dgm:pt>
    <dgm:pt modelId="{59C13609-E391-4336-BD96-C117E077F51B}" type="sibTrans" cxnId="{7F893FCB-DAA1-4559-A209-E6AC00E603C1}">
      <dgm:prSet/>
      <dgm:spPr/>
      <dgm:t>
        <a:bodyPr/>
        <a:lstStyle/>
        <a:p>
          <a:endParaRPr lang="fr-FR"/>
        </a:p>
      </dgm:t>
    </dgm:pt>
    <dgm:pt modelId="{07974ED6-B60D-4823-A5A5-3547E192865D}">
      <dgm:prSet phldrT="[Texte]"/>
      <dgm:spPr/>
      <dgm:t>
        <a:bodyPr/>
        <a:lstStyle/>
        <a:p>
          <a:r>
            <a:rPr lang="fr-FR" dirty="0"/>
            <a:t>Conclusion et Perspectives</a:t>
          </a:r>
        </a:p>
      </dgm:t>
    </dgm:pt>
    <dgm:pt modelId="{CEA07E71-47FF-4B0C-8F67-3D56C3F3272C}" type="parTrans" cxnId="{C2E1A14C-5B7B-40E6-A1AD-3343317A3AA4}">
      <dgm:prSet/>
      <dgm:spPr/>
      <dgm:t>
        <a:bodyPr/>
        <a:lstStyle/>
        <a:p>
          <a:endParaRPr lang="fr-FR"/>
        </a:p>
      </dgm:t>
    </dgm:pt>
    <dgm:pt modelId="{F40631BF-C890-4DF6-9297-F3147DC61CC1}" type="sibTrans" cxnId="{C2E1A14C-5B7B-40E6-A1AD-3343317A3AA4}">
      <dgm:prSet/>
      <dgm:spPr/>
      <dgm:t>
        <a:bodyPr/>
        <a:lstStyle/>
        <a:p>
          <a:endParaRPr lang="fr-FR"/>
        </a:p>
      </dgm:t>
    </dgm:pt>
    <dgm:pt modelId="{096718DE-9512-441C-8640-6204357C4561}" type="pres">
      <dgm:prSet presAssocID="{21A80162-0451-4BF5-B76C-E86DF94C76AA}" presName="Name0" presStyleCnt="0">
        <dgm:presLayoutVars>
          <dgm:chMax val="7"/>
          <dgm:chPref val="7"/>
          <dgm:dir/>
        </dgm:presLayoutVars>
      </dgm:prSet>
      <dgm:spPr/>
    </dgm:pt>
    <dgm:pt modelId="{125B4351-AAE1-44DC-AD02-C76C6085AF5C}" type="pres">
      <dgm:prSet presAssocID="{21A80162-0451-4BF5-B76C-E86DF94C76AA}" presName="Name1" presStyleCnt="0"/>
      <dgm:spPr/>
    </dgm:pt>
    <dgm:pt modelId="{A0999D78-0047-47A8-B84A-161FCD5EC8B0}" type="pres">
      <dgm:prSet presAssocID="{21A80162-0451-4BF5-B76C-E86DF94C76AA}" presName="cycle" presStyleCnt="0"/>
      <dgm:spPr/>
    </dgm:pt>
    <dgm:pt modelId="{310A7E0B-427C-4316-BAF5-33D35E681ABE}" type="pres">
      <dgm:prSet presAssocID="{21A80162-0451-4BF5-B76C-E86DF94C76AA}" presName="srcNode" presStyleLbl="node1" presStyleIdx="0" presStyleCnt="5"/>
      <dgm:spPr/>
    </dgm:pt>
    <dgm:pt modelId="{71873488-EF61-41EC-BE27-867E52FBDE2C}" type="pres">
      <dgm:prSet presAssocID="{21A80162-0451-4BF5-B76C-E86DF94C76AA}" presName="conn" presStyleLbl="parChTrans1D2" presStyleIdx="0" presStyleCnt="1"/>
      <dgm:spPr/>
    </dgm:pt>
    <dgm:pt modelId="{EB86547A-EEC4-40BB-B7B0-F4204ED34FAF}" type="pres">
      <dgm:prSet presAssocID="{21A80162-0451-4BF5-B76C-E86DF94C76AA}" presName="extraNode" presStyleLbl="node1" presStyleIdx="0" presStyleCnt="5"/>
      <dgm:spPr/>
    </dgm:pt>
    <dgm:pt modelId="{4CF96093-1BAB-4CD1-9BC7-3B2022BD3CE7}" type="pres">
      <dgm:prSet presAssocID="{21A80162-0451-4BF5-B76C-E86DF94C76AA}" presName="dstNode" presStyleLbl="node1" presStyleIdx="0" presStyleCnt="5"/>
      <dgm:spPr/>
    </dgm:pt>
    <dgm:pt modelId="{4B34093F-9F57-4CB4-A284-6B78DFE147F8}" type="pres">
      <dgm:prSet presAssocID="{BBE192E8-D332-4E8A-A4A6-3A2D7486CFCA}" presName="text_1" presStyleLbl="node1" presStyleIdx="0" presStyleCnt="5">
        <dgm:presLayoutVars>
          <dgm:bulletEnabled val="1"/>
        </dgm:presLayoutVars>
      </dgm:prSet>
      <dgm:spPr/>
    </dgm:pt>
    <dgm:pt modelId="{428483DE-1275-435E-9504-3ED58C0AC0E3}" type="pres">
      <dgm:prSet presAssocID="{BBE192E8-D332-4E8A-A4A6-3A2D7486CFCA}" presName="accent_1" presStyleCnt="0"/>
      <dgm:spPr/>
    </dgm:pt>
    <dgm:pt modelId="{40E7F478-4C68-4D04-BB70-3FECF25804E4}" type="pres">
      <dgm:prSet presAssocID="{BBE192E8-D332-4E8A-A4A6-3A2D7486CFCA}" presName="accentRepeatNode" presStyleLbl="solidFgAcc1" presStyleIdx="0" presStyleCnt="5"/>
      <dgm:spPr/>
    </dgm:pt>
    <dgm:pt modelId="{3A63A9F9-0717-4A98-A622-BEB9512969AB}" type="pres">
      <dgm:prSet presAssocID="{E84EABA4-EF25-4C6F-8F07-377AFF4F7B81}" presName="text_2" presStyleLbl="node1" presStyleIdx="1" presStyleCnt="5">
        <dgm:presLayoutVars>
          <dgm:bulletEnabled val="1"/>
        </dgm:presLayoutVars>
      </dgm:prSet>
      <dgm:spPr/>
    </dgm:pt>
    <dgm:pt modelId="{0B41BA7B-D571-49B2-AEB6-A65E787B4C9F}" type="pres">
      <dgm:prSet presAssocID="{E84EABA4-EF25-4C6F-8F07-377AFF4F7B81}" presName="accent_2" presStyleCnt="0"/>
      <dgm:spPr/>
    </dgm:pt>
    <dgm:pt modelId="{B50B8721-FDD8-4627-8471-6E551CA68963}" type="pres">
      <dgm:prSet presAssocID="{E84EABA4-EF25-4C6F-8F07-377AFF4F7B81}" presName="accentRepeatNode" presStyleLbl="solidFgAcc1" presStyleIdx="1" presStyleCnt="5"/>
      <dgm:spPr/>
    </dgm:pt>
    <dgm:pt modelId="{B02B169E-C75A-4651-BF5B-5CB3AE8524FC}" type="pres">
      <dgm:prSet presAssocID="{ECBCC20E-2B89-465E-8234-B26D5B1F906C}" presName="text_3" presStyleLbl="node1" presStyleIdx="2" presStyleCnt="5">
        <dgm:presLayoutVars>
          <dgm:bulletEnabled val="1"/>
        </dgm:presLayoutVars>
      </dgm:prSet>
      <dgm:spPr/>
    </dgm:pt>
    <dgm:pt modelId="{DD105B31-D4CC-49B0-A23A-1114E05CF6CA}" type="pres">
      <dgm:prSet presAssocID="{ECBCC20E-2B89-465E-8234-B26D5B1F906C}" presName="accent_3" presStyleCnt="0"/>
      <dgm:spPr/>
    </dgm:pt>
    <dgm:pt modelId="{BE4B1290-308B-44A2-8970-CCBFADF6D2BD}" type="pres">
      <dgm:prSet presAssocID="{ECBCC20E-2B89-465E-8234-B26D5B1F906C}" presName="accentRepeatNode" presStyleLbl="solidFgAcc1" presStyleIdx="2" presStyleCnt="5"/>
      <dgm:spPr/>
    </dgm:pt>
    <dgm:pt modelId="{BB5C8D2B-5975-4BA5-A439-35834D624B82}" type="pres">
      <dgm:prSet presAssocID="{9141A978-D206-4CBA-BC6B-A2F80096F14F}" presName="text_4" presStyleLbl="node1" presStyleIdx="3" presStyleCnt="5">
        <dgm:presLayoutVars>
          <dgm:bulletEnabled val="1"/>
        </dgm:presLayoutVars>
      </dgm:prSet>
      <dgm:spPr/>
    </dgm:pt>
    <dgm:pt modelId="{868900AB-ABB8-4075-91EF-F605A31D947E}" type="pres">
      <dgm:prSet presAssocID="{9141A978-D206-4CBA-BC6B-A2F80096F14F}" presName="accent_4" presStyleCnt="0"/>
      <dgm:spPr/>
    </dgm:pt>
    <dgm:pt modelId="{61822DFD-C4A2-4131-816D-84DF2391B651}" type="pres">
      <dgm:prSet presAssocID="{9141A978-D206-4CBA-BC6B-A2F80096F14F}" presName="accentRepeatNode" presStyleLbl="solidFgAcc1" presStyleIdx="3" presStyleCnt="5"/>
      <dgm:spPr/>
    </dgm:pt>
    <dgm:pt modelId="{28F26218-ABF3-4A23-8297-668B2CCCC106}" type="pres">
      <dgm:prSet presAssocID="{07974ED6-B60D-4823-A5A5-3547E192865D}" presName="text_5" presStyleLbl="node1" presStyleIdx="4" presStyleCnt="5">
        <dgm:presLayoutVars>
          <dgm:bulletEnabled val="1"/>
        </dgm:presLayoutVars>
      </dgm:prSet>
      <dgm:spPr/>
    </dgm:pt>
    <dgm:pt modelId="{2E74AFF2-ABA1-4375-A2D8-93321AF3AF7B}" type="pres">
      <dgm:prSet presAssocID="{07974ED6-B60D-4823-A5A5-3547E192865D}" presName="accent_5" presStyleCnt="0"/>
      <dgm:spPr/>
    </dgm:pt>
    <dgm:pt modelId="{71EDC737-96A7-498C-A8D5-7DA3B009036B}" type="pres">
      <dgm:prSet presAssocID="{07974ED6-B60D-4823-A5A5-3547E192865D}" presName="accentRepeatNode" presStyleLbl="solidFgAcc1" presStyleIdx="4" presStyleCnt="5"/>
      <dgm:spPr/>
    </dgm:pt>
  </dgm:ptLst>
  <dgm:cxnLst>
    <dgm:cxn modelId="{A6C08430-0770-4295-9051-24903D421191}" srcId="{21A80162-0451-4BF5-B76C-E86DF94C76AA}" destId="{BBE192E8-D332-4E8A-A4A6-3A2D7486CFCA}" srcOrd="0" destOrd="0" parTransId="{9D082EAC-B2C0-4CF8-A64F-511DDA2E1991}" sibTransId="{014A8CDF-0DCA-41B1-99DF-9556176465A7}"/>
    <dgm:cxn modelId="{C2E1A14C-5B7B-40E6-A1AD-3343317A3AA4}" srcId="{21A80162-0451-4BF5-B76C-E86DF94C76AA}" destId="{07974ED6-B60D-4823-A5A5-3547E192865D}" srcOrd="4" destOrd="0" parTransId="{CEA07E71-47FF-4B0C-8F67-3D56C3F3272C}" sibTransId="{F40631BF-C890-4DF6-9297-F3147DC61CC1}"/>
    <dgm:cxn modelId="{80959274-5A4E-4594-A2EE-7F5C8AD544D2}" type="presOf" srcId="{BBE192E8-D332-4E8A-A4A6-3A2D7486CFCA}" destId="{4B34093F-9F57-4CB4-A284-6B78DFE147F8}" srcOrd="0" destOrd="0" presId="urn:microsoft.com/office/officeart/2008/layout/VerticalCurvedList"/>
    <dgm:cxn modelId="{920AEA8F-9922-45E9-8A14-784EA46CDE82}" type="presOf" srcId="{9141A978-D206-4CBA-BC6B-A2F80096F14F}" destId="{BB5C8D2B-5975-4BA5-A439-35834D624B82}" srcOrd="0" destOrd="0" presId="urn:microsoft.com/office/officeart/2008/layout/VerticalCurvedList"/>
    <dgm:cxn modelId="{82386492-D2A1-4610-983D-5CE2BCA284E2}" type="presOf" srcId="{ECBCC20E-2B89-465E-8234-B26D5B1F906C}" destId="{B02B169E-C75A-4651-BF5B-5CB3AE8524FC}" srcOrd="0" destOrd="0" presId="urn:microsoft.com/office/officeart/2008/layout/VerticalCurvedList"/>
    <dgm:cxn modelId="{430EFFC2-B7BC-4878-83B4-22D00DC69042}" srcId="{21A80162-0451-4BF5-B76C-E86DF94C76AA}" destId="{ECBCC20E-2B89-465E-8234-B26D5B1F906C}" srcOrd="2" destOrd="0" parTransId="{0CAA35B0-7913-4D76-A17A-D928E6E4D747}" sibTransId="{83DAD991-D60D-4CFB-A619-5608769CAB1E}"/>
    <dgm:cxn modelId="{7F893FCB-DAA1-4559-A209-E6AC00E603C1}" srcId="{21A80162-0451-4BF5-B76C-E86DF94C76AA}" destId="{9141A978-D206-4CBA-BC6B-A2F80096F14F}" srcOrd="3" destOrd="0" parTransId="{4D80390F-56C3-429F-81CC-22CBF565D632}" sibTransId="{59C13609-E391-4336-BD96-C117E077F51B}"/>
    <dgm:cxn modelId="{80B2F2E0-9300-4D8F-B643-8A071B60A78F}" type="presOf" srcId="{E84EABA4-EF25-4C6F-8F07-377AFF4F7B81}" destId="{3A63A9F9-0717-4A98-A622-BEB9512969AB}" srcOrd="0" destOrd="0" presId="urn:microsoft.com/office/officeart/2008/layout/VerticalCurvedList"/>
    <dgm:cxn modelId="{7A6BA9E1-4449-4087-8DF0-35C2AF2CCC1F}" type="presOf" srcId="{21A80162-0451-4BF5-B76C-E86DF94C76AA}" destId="{096718DE-9512-441C-8640-6204357C4561}" srcOrd="0" destOrd="0" presId="urn:microsoft.com/office/officeart/2008/layout/VerticalCurvedList"/>
    <dgm:cxn modelId="{BB010EE2-7DC7-4A89-8D5E-299EF93F731F}" srcId="{21A80162-0451-4BF5-B76C-E86DF94C76AA}" destId="{E84EABA4-EF25-4C6F-8F07-377AFF4F7B81}" srcOrd="1" destOrd="0" parTransId="{F4F2FF12-929F-41A8-B35D-A21791CACC81}" sibTransId="{2109096F-D192-49B3-8D0D-6AAE5EE9C9BB}"/>
    <dgm:cxn modelId="{B69F86EE-E42C-47FA-B9F9-110CA80D5171}" type="presOf" srcId="{07974ED6-B60D-4823-A5A5-3547E192865D}" destId="{28F26218-ABF3-4A23-8297-668B2CCCC106}" srcOrd="0" destOrd="0" presId="urn:microsoft.com/office/officeart/2008/layout/VerticalCurvedList"/>
    <dgm:cxn modelId="{C82BF2FC-D96F-4147-87E8-3E5B28957657}" type="presOf" srcId="{014A8CDF-0DCA-41B1-99DF-9556176465A7}" destId="{71873488-EF61-41EC-BE27-867E52FBDE2C}" srcOrd="0" destOrd="0" presId="urn:microsoft.com/office/officeart/2008/layout/VerticalCurvedList"/>
    <dgm:cxn modelId="{2E7D4BC4-7348-4964-808A-891398382494}" type="presParOf" srcId="{096718DE-9512-441C-8640-6204357C4561}" destId="{125B4351-AAE1-44DC-AD02-C76C6085AF5C}" srcOrd="0" destOrd="0" presId="urn:microsoft.com/office/officeart/2008/layout/VerticalCurvedList"/>
    <dgm:cxn modelId="{0BC2D129-21F7-4A48-ABBA-188F35BF7F28}" type="presParOf" srcId="{125B4351-AAE1-44DC-AD02-C76C6085AF5C}" destId="{A0999D78-0047-47A8-B84A-161FCD5EC8B0}" srcOrd="0" destOrd="0" presId="urn:microsoft.com/office/officeart/2008/layout/VerticalCurvedList"/>
    <dgm:cxn modelId="{FFC02CEF-8C3C-41BA-AD33-B7218D716051}" type="presParOf" srcId="{A0999D78-0047-47A8-B84A-161FCD5EC8B0}" destId="{310A7E0B-427C-4316-BAF5-33D35E681ABE}" srcOrd="0" destOrd="0" presId="urn:microsoft.com/office/officeart/2008/layout/VerticalCurvedList"/>
    <dgm:cxn modelId="{A02AA448-4B4F-4F1C-8303-5C58EE8C797F}" type="presParOf" srcId="{A0999D78-0047-47A8-B84A-161FCD5EC8B0}" destId="{71873488-EF61-41EC-BE27-867E52FBDE2C}" srcOrd="1" destOrd="0" presId="urn:microsoft.com/office/officeart/2008/layout/VerticalCurvedList"/>
    <dgm:cxn modelId="{209BE21C-AA4B-46C2-B664-2F626C5F93BF}" type="presParOf" srcId="{A0999D78-0047-47A8-B84A-161FCD5EC8B0}" destId="{EB86547A-EEC4-40BB-B7B0-F4204ED34FAF}" srcOrd="2" destOrd="0" presId="urn:microsoft.com/office/officeart/2008/layout/VerticalCurvedList"/>
    <dgm:cxn modelId="{5BCB24E2-7B43-43AC-9D8C-832B87F42B11}" type="presParOf" srcId="{A0999D78-0047-47A8-B84A-161FCD5EC8B0}" destId="{4CF96093-1BAB-4CD1-9BC7-3B2022BD3CE7}" srcOrd="3" destOrd="0" presId="urn:microsoft.com/office/officeart/2008/layout/VerticalCurvedList"/>
    <dgm:cxn modelId="{7968DE8E-DFD7-41BE-B4CF-8C9CF32BC00F}" type="presParOf" srcId="{125B4351-AAE1-44DC-AD02-C76C6085AF5C}" destId="{4B34093F-9F57-4CB4-A284-6B78DFE147F8}" srcOrd="1" destOrd="0" presId="urn:microsoft.com/office/officeart/2008/layout/VerticalCurvedList"/>
    <dgm:cxn modelId="{DD202887-45EA-41A1-9765-6AF6EE8BF162}" type="presParOf" srcId="{125B4351-AAE1-44DC-AD02-C76C6085AF5C}" destId="{428483DE-1275-435E-9504-3ED58C0AC0E3}" srcOrd="2" destOrd="0" presId="urn:microsoft.com/office/officeart/2008/layout/VerticalCurvedList"/>
    <dgm:cxn modelId="{9EABEB27-1AA7-4416-A9CE-900F7611E33C}" type="presParOf" srcId="{428483DE-1275-435E-9504-3ED58C0AC0E3}" destId="{40E7F478-4C68-4D04-BB70-3FECF25804E4}" srcOrd="0" destOrd="0" presId="urn:microsoft.com/office/officeart/2008/layout/VerticalCurvedList"/>
    <dgm:cxn modelId="{0B51B468-E661-476F-9B78-2BF049D3DEE3}" type="presParOf" srcId="{125B4351-AAE1-44DC-AD02-C76C6085AF5C}" destId="{3A63A9F9-0717-4A98-A622-BEB9512969AB}" srcOrd="3" destOrd="0" presId="urn:microsoft.com/office/officeart/2008/layout/VerticalCurvedList"/>
    <dgm:cxn modelId="{AAABF860-5FD0-4797-9D01-CC60EA2C2BBA}" type="presParOf" srcId="{125B4351-AAE1-44DC-AD02-C76C6085AF5C}" destId="{0B41BA7B-D571-49B2-AEB6-A65E787B4C9F}" srcOrd="4" destOrd="0" presId="urn:microsoft.com/office/officeart/2008/layout/VerticalCurvedList"/>
    <dgm:cxn modelId="{FF7CC25F-0B73-414E-A8E2-36BC517022BE}" type="presParOf" srcId="{0B41BA7B-D571-49B2-AEB6-A65E787B4C9F}" destId="{B50B8721-FDD8-4627-8471-6E551CA68963}" srcOrd="0" destOrd="0" presId="urn:microsoft.com/office/officeart/2008/layout/VerticalCurvedList"/>
    <dgm:cxn modelId="{ED6687B6-B14C-4837-B3E9-28847E57F6F0}" type="presParOf" srcId="{125B4351-AAE1-44DC-AD02-C76C6085AF5C}" destId="{B02B169E-C75A-4651-BF5B-5CB3AE8524FC}" srcOrd="5" destOrd="0" presId="urn:microsoft.com/office/officeart/2008/layout/VerticalCurvedList"/>
    <dgm:cxn modelId="{9DCA115D-D9C1-441D-BBD5-5661FDA80440}" type="presParOf" srcId="{125B4351-AAE1-44DC-AD02-C76C6085AF5C}" destId="{DD105B31-D4CC-49B0-A23A-1114E05CF6CA}" srcOrd="6" destOrd="0" presId="urn:microsoft.com/office/officeart/2008/layout/VerticalCurvedList"/>
    <dgm:cxn modelId="{9E36E42B-07F4-4E05-B4DA-5A4D99BD44BA}" type="presParOf" srcId="{DD105B31-D4CC-49B0-A23A-1114E05CF6CA}" destId="{BE4B1290-308B-44A2-8970-CCBFADF6D2BD}" srcOrd="0" destOrd="0" presId="urn:microsoft.com/office/officeart/2008/layout/VerticalCurvedList"/>
    <dgm:cxn modelId="{8DB975F2-B3D5-4EA6-A0DF-BB46747845E5}" type="presParOf" srcId="{125B4351-AAE1-44DC-AD02-C76C6085AF5C}" destId="{BB5C8D2B-5975-4BA5-A439-35834D624B82}" srcOrd="7" destOrd="0" presId="urn:microsoft.com/office/officeart/2008/layout/VerticalCurvedList"/>
    <dgm:cxn modelId="{66684354-B5F5-4279-8BB4-A239AF690B61}" type="presParOf" srcId="{125B4351-AAE1-44DC-AD02-C76C6085AF5C}" destId="{868900AB-ABB8-4075-91EF-F605A31D947E}" srcOrd="8" destOrd="0" presId="urn:microsoft.com/office/officeart/2008/layout/VerticalCurvedList"/>
    <dgm:cxn modelId="{A677428A-9C03-4AE6-B555-7DEBCC432420}" type="presParOf" srcId="{868900AB-ABB8-4075-91EF-F605A31D947E}" destId="{61822DFD-C4A2-4131-816D-84DF2391B651}" srcOrd="0" destOrd="0" presId="urn:microsoft.com/office/officeart/2008/layout/VerticalCurvedList"/>
    <dgm:cxn modelId="{E826E066-8D5B-41AE-B4F4-0BB886980E03}" type="presParOf" srcId="{125B4351-AAE1-44DC-AD02-C76C6085AF5C}" destId="{28F26218-ABF3-4A23-8297-668B2CCCC106}" srcOrd="9" destOrd="0" presId="urn:microsoft.com/office/officeart/2008/layout/VerticalCurvedList"/>
    <dgm:cxn modelId="{77962477-C439-46A1-83BD-713F0C85F87E}" type="presParOf" srcId="{125B4351-AAE1-44DC-AD02-C76C6085AF5C}" destId="{2E74AFF2-ABA1-4375-A2D8-93321AF3AF7B}" srcOrd="10" destOrd="0" presId="urn:microsoft.com/office/officeart/2008/layout/VerticalCurvedList"/>
    <dgm:cxn modelId="{3E35F36C-C645-4535-9A63-D15198D070CF}" type="presParOf" srcId="{2E74AFF2-ABA1-4375-A2D8-93321AF3AF7B}" destId="{71EDC737-96A7-498C-A8D5-7DA3B009036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4AACA3-02F0-4F69-B343-21C198A8DD74}" type="doc">
      <dgm:prSet loTypeId="urn:microsoft.com/office/officeart/2005/8/layout/cycle6" loCatId="cycle" qsTypeId="urn:microsoft.com/office/officeart/2005/8/quickstyle/simple1" qsCatId="simple" csTypeId="urn:microsoft.com/office/officeart/2005/8/colors/accent3_3" csCatId="accent3" phldr="1"/>
      <dgm:spPr/>
      <dgm:t>
        <a:bodyPr/>
        <a:lstStyle/>
        <a:p>
          <a:endParaRPr lang="fr-FR"/>
        </a:p>
      </dgm:t>
    </dgm:pt>
    <dgm:pt modelId="{E6451F08-3F58-426F-BCD6-AF43018B8C01}">
      <dgm:prSet phldrT="[Texte]"/>
      <dgm:spPr/>
      <dgm:t>
        <a:bodyPr/>
        <a:lstStyle/>
        <a:p>
          <a:r>
            <a:rPr lang="fr-FR" b="1" dirty="0">
              <a:solidFill>
                <a:schemeClr val="tx1"/>
              </a:solidFill>
            </a:rPr>
            <a:t>CNN</a:t>
          </a:r>
        </a:p>
      </dgm:t>
    </dgm:pt>
    <dgm:pt modelId="{661A3FFB-76B9-422D-AACF-958970DE56E7}" type="parTrans" cxnId="{FAF6B81E-5496-410A-8224-A9855A698654}">
      <dgm:prSet/>
      <dgm:spPr/>
      <dgm:t>
        <a:bodyPr/>
        <a:lstStyle/>
        <a:p>
          <a:endParaRPr lang="fr-FR"/>
        </a:p>
      </dgm:t>
    </dgm:pt>
    <dgm:pt modelId="{9C5C59CF-D749-45F9-AD7F-BAB309748F9F}" type="sibTrans" cxnId="{FAF6B81E-5496-410A-8224-A9855A698654}">
      <dgm:prSet/>
      <dgm:spPr/>
      <dgm:t>
        <a:bodyPr/>
        <a:lstStyle/>
        <a:p>
          <a:endParaRPr lang="fr-FR"/>
        </a:p>
      </dgm:t>
    </dgm:pt>
    <dgm:pt modelId="{D24D7169-1ADA-4ED4-B287-D5682BB4F0A0}">
      <dgm:prSet phldrT="[Texte]"/>
      <dgm:spPr/>
      <dgm:t>
        <a:bodyPr/>
        <a:lstStyle/>
        <a:p>
          <a:r>
            <a:rPr lang="fr-FR" b="1" dirty="0">
              <a:solidFill>
                <a:schemeClr val="tx1"/>
              </a:solidFill>
            </a:rPr>
            <a:t>ANN</a:t>
          </a:r>
        </a:p>
      </dgm:t>
    </dgm:pt>
    <dgm:pt modelId="{1C57BA2C-B189-4B28-9205-CFEBFC075DDC}" type="parTrans" cxnId="{C108A650-1BCA-499C-AA76-8D478D9FDBCD}">
      <dgm:prSet/>
      <dgm:spPr/>
      <dgm:t>
        <a:bodyPr/>
        <a:lstStyle/>
        <a:p>
          <a:endParaRPr lang="fr-FR"/>
        </a:p>
      </dgm:t>
    </dgm:pt>
    <dgm:pt modelId="{7F14BF75-D611-48B1-91B1-49A9CF8B8E2A}" type="sibTrans" cxnId="{C108A650-1BCA-499C-AA76-8D478D9FDBCD}">
      <dgm:prSet/>
      <dgm:spPr/>
      <dgm:t>
        <a:bodyPr/>
        <a:lstStyle/>
        <a:p>
          <a:endParaRPr lang="fr-FR"/>
        </a:p>
      </dgm:t>
    </dgm:pt>
    <dgm:pt modelId="{D010152B-1B49-4669-83F1-0B172A94D6E3}">
      <dgm:prSet phldrT="[Texte]"/>
      <dgm:spPr/>
      <dgm:t>
        <a:bodyPr/>
        <a:lstStyle/>
        <a:p>
          <a:r>
            <a:rPr lang="fr-FR" b="1" dirty="0">
              <a:solidFill>
                <a:schemeClr val="tx1"/>
              </a:solidFill>
            </a:rPr>
            <a:t>KNN</a:t>
          </a:r>
        </a:p>
      </dgm:t>
    </dgm:pt>
    <dgm:pt modelId="{BCE3327D-85CC-4F0A-AC1B-B297C3E27659}" type="parTrans" cxnId="{68AF34CB-DDF9-4AA0-B23D-8FE4681E1DE7}">
      <dgm:prSet/>
      <dgm:spPr/>
      <dgm:t>
        <a:bodyPr/>
        <a:lstStyle/>
        <a:p>
          <a:endParaRPr lang="fr-FR"/>
        </a:p>
      </dgm:t>
    </dgm:pt>
    <dgm:pt modelId="{A5A452DE-4C76-4558-905E-FB6103995760}" type="sibTrans" cxnId="{68AF34CB-DDF9-4AA0-B23D-8FE4681E1DE7}">
      <dgm:prSet/>
      <dgm:spPr/>
      <dgm:t>
        <a:bodyPr/>
        <a:lstStyle/>
        <a:p>
          <a:endParaRPr lang="fr-FR"/>
        </a:p>
      </dgm:t>
    </dgm:pt>
    <dgm:pt modelId="{37D71813-9BCD-46C7-9BD7-D46C60717E7D}">
      <dgm:prSet phldrT="[Texte]"/>
      <dgm:spPr/>
      <dgm:t>
        <a:bodyPr/>
        <a:lstStyle/>
        <a:p>
          <a:r>
            <a:rPr lang="fr-FR" b="1" dirty="0">
              <a:solidFill>
                <a:schemeClr val="tx1"/>
              </a:solidFill>
            </a:rPr>
            <a:t>Forêt aléatoire</a:t>
          </a:r>
        </a:p>
      </dgm:t>
    </dgm:pt>
    <dgm:pt modelId="{0D8B1A6B-4665-4040-AFC7-A8E771D581EA}" type="parTrans" cxnId="{01ABEFF4-3762-4C72-A300-CECB0F96F23B}">
      <dgm:prSet/>
      <dgm:spPr/>
      <dgm:t>
        <a:bodyPr/>
        <a:lstStyle/>
        <a:p>
          <a:endParaRPr lang="fr-FR"/>
        </a:p>
      </dgm:t>
    </dgm:pt>
    <dgm:pt modelId="{63B5E123-0DA9-423E-B818-5A4EED98BC4E}" type="sibTrans" cxnId="{01ABEFF4-3762-4C72-A300-CECB0F96F23B}">
      <dgm:prSet/>
      <dgm:spPr/>
      <dgm:t>
        <a:bodyPr/>
        <a:lstStyle/>
        <a:p>
          <a:endParaRPr lang="fr-FR"/>
        </a:p>
      </dgm:t>
    </dgm:pt>
    <dgm:pt modelId="{222EDAF7-9C40-4C76-BB8D-5DE614BFA41D}" type="pres">
      <dgm:prSet presAssocID="{704AACA3-02F0-4F69-B343-21C198A8DD74}" presName="cycle" presStyleCnt="0">
        <dgm:presLayoutVars>
          <dgm:dir/>
          <dgm:resizeHandles val="exact"/>
        </dgm:presLayoutVars>
      </dgm:prSet>
      <dgm:spPr/>
    </dgm:pt>
    <dgm:pt modelId="{8A85600D-6565-4EB8-8D90-095F2CF0032C}" type="pres">
      <dgm:prSet presAssocID="{E6451F08-3F58-426F-BCD6-AF43018B8C01}" presName="node" presStyleLbl="node1" presStyleIdx="0" presStyleCnt="4">
        <dgm:presLayoutVars>
          <dgm:bulletEnabled val="1"/>
        </dgm:presLayoutVars>
      </dgm:prSet>
      <dgm:spPr/>
    </dgm:pt>
    <dgm:pt modelId="{211640D7-248E-4868-A1F9-C25F370767D2}" type="pres">
      <dgm:prSet presAssocID="{E6451F08-3F58-426F-BCD6-AF43018B8C01}" presName="spNode" presStyleCnt="0"/>
      <dgm:spPr/>
    </dgm:pt>
    <dgm:pt modelId="{2DD4D34C-548D-4165-8A02-A5250386B09C}" type="pres">
      <dgm:prSet presAssocID="{9C5C59CF-D749-45F9-AD7F-BAB309748F9F}" presName="sibTrans" presStyleLbl="sibTrans1D1" presStyleIdx="0" presStyleCnt="4"/>
      <dgm:spPr/>
    </dgm:pt>
    <dgm:pt modelId="{B21BC915-5584-456C-8542-F338508DF665}" type="pres">
      <dgm:prSet presAssocID="{D24D7169-1ADA-4ED4-B287-D5682BB4F0A0}" presName="node" presStyleLbl="node1" presStyleIdx="1" presStyleCnt="4">
        <dgm:presLayoutVars>
          <dgm:bulletEnabled val="1"/>
        </dgm:presLayoutVars>
      </dgm:prSet>
      <dgm:spPr/>
    </dgm:pt>
    <dgm:pt modelId="{2EBDB50C-CF56-4168-A918-733A0C8FE225}" type="pres">
      <dgm:prSet presAssocID="{D24D7169-1ADA-4ED4-B287-D5682BB4F0A0}" presName="spNode" presStyleCnt="0"/>
      <dgm:spPr/>
    </dgm:pt>
    <dgm:pt modelId="{146262C7-7854-4291-95D1-78EE331F488A}" type="pres">
      <dgm:prSet presAssocID="{7F14BF75-D611-48B1-91B1-49A9CF8B8E2A}" presName="sibTrans" presStyleLbl="sibTrans1D1" presStyleIdx="1" presStyleCnt="4"/>
      <dgm:spPr/>
    </dgm:pt>
    <dgm:pt modelId="{BB34E547-93EC-4A27-96D6-D219C801A6D2}" type="pres">
      <dgm:prSet presAssocID="{D010152B-1B49-4669-83F1-0B172A94D6E3}" presName="node" presStyleLbl="node1" presStyleIdx="2" presStyleCnt="4">
        <dgm:presLayoutVars>
          <dgm:bulletEnabled val="1"/>
        </dgm:presLayoutVars>
      </dgm:prSet>
      <dgm:spPr/>
    </dgm:pt>
    <dgm:pt modelId="{F98736ED-F67D-454C-A034-27F84228671D}" type="pres">
      <dgm:prSet presAssocID="{D010152B-1B49-4669-83F1-0B172A94D6E3}" presName="spNode" presStyleCnt="0"/>
      <dgm:spPr/>
    </dgm:pt>
    <dgm:pt modelId="{FD2433C7-AB5C-419F-A20F-C236B8005906}" type="pres">
      <dgm:prSet presAssocID="{A5A452DE-4C76-4558-905E-FB6103995760}" presName="sibTrans" presStyleLbl="sibTrans1D1" presStyleIdx="2" presStyleCnt="4"/>
      <dgm:spPr/>
    </dgm:pt>
    <dgm:pt modelId="{E0E2B067-2D03-4DB1-A12D-174410773C7E}" type="pres">
      <dgm:prSet presAssocID="{37D71813-9BCD-46C7-9BD7-D46C60717E7D}" presName="node" presStyleLbl="node1" presStyleIdx="3" presStyleCnt="4">
        <dgm:presLayoutVars>
          <dgm:bulletEnabled val="1"/>
        </dgm:presLayoutVars>
      </dgm:prSet>
      <dgm:spPr/>
    </dgm:pt>
    <dgm:pt modelId="{614E698C-207C-4AE6-B13C-1FA0EE518D4C}" type="pres">
      <dgm:prSet presAssocID="{37D71813-9BCD-46C7-9BD7-D46C60717E7D}" presName="spNode" presStyleCnt="0"/>
      <dgm:spPr/>
    </dgm:pt>
    <dgm:pt modelId="{E9504F7A-BB2B-46D9-9735-F1509CB41B0B}" type="pres">
      <dgm:prSet presAssocID="{63B5E123-0DA9-423E-B818-5A4EED98BC4E}" presName="sibTrans" presStyleLbl="sibTrans1D1" presStyleIdx="3" presStyleCnt="4"/>
      <dgm:spPr/>
    </dgm:pt>
  </dgm:ptLst>
  <dgm:cxnLst>
    <dgm:cxn modelId="{FAF6B81E-5496-410A-8224-A9855A698654}" srcId="{704AACA3-02F0-4F69-B343-21C198A8DD74}" destId="{E6451F08-3F58-426F-BCD6-AF43018B8C01}" srcOrd="0" destOrd="0" parTransId="{661A3FFB-76B9-422D-AACF-958970DE56E7}" sibTransId="{9C5C59CF-D749-45F9-AD7F-BAB309748F9F}"/>
    <dgm:cxn modelId="{40CC5B2C-8BCD-49DB-95CE-39BB79BF72B5}" type="presOf" srcId="{704AACA3-02F0-4F69-B343-21C198A8DD74}" destId="{222EDAF7-9C40-4C76-BB8D-5DE614BFA41D}" srcOrd="0" destOrd="0" presId="urn:microsoft.com/office/officeart/2005/8/layout/cycle6"/>
    <dgm:cxn modelId="{F19D1633-7B33-4D8A-93B5-C4CEE68E275D}" type="presOf" srcId="{7F14BF75-D611-48B1-91B1-49A9CF8B8E2A}" destId="{146262C7-7854-4291-95D1-78EE331F488A}" srcOrd="0" destOrd="0" presId="urn:microsoft.com/office/officeart/2005/8/layout/cycle6"/>
    <dgm:cxn modelId="{C2DDB85D-99FB-420E-BC20-C153AB66389B}" type="presOf" srcId="{9C5C59CF-D749-45F9-AD7F-BAB309748F9F}" destId="{2DD4D34C-548D-4165-8A02-A5250386B09C}" srcOrd="0" destOrd="0" presId="urn:microsoft.com/office/officeart/2005/8/layout/cycle6"/>
    <dgm:cxn modelId="{D3522764-E1A9-4286-8A7B-F6CD95D5B81B}" type="presOf" srcId="{37D71813-9BCD-46C7-9BD7-D46C60717E7D}" destId="{E0E2B067-2D03-4DB1-A12D-174410773C7E}" srcOrd="0" destOrd="0" presId="urn:microsoft.com/office/officeart/2005/8/layout/cycle6"/>
    <dgm:cxn modelId="{23F9D567-AE74-46BF-96BB-68D1E904EF85}" type="presOf" srcId="{D010152B-1B49-4669-83F1-0B172A94D6E3}" destId="{BB34E547-93EC-4A27-96D6-D219C801A6D2}" srcOrd="0" destOrd="0" presId="urn:microsoft.com/office/officeart/2005/8/layout/cycle6"/>
    <dgm:cxn modelId="{C108A650-1BCA-499C-AA76-8D478D9FDBCD}" srcId="{704AACA3-02F0-4F69-B343-21C198A8DD74}" destId="{D24D7169-1ADA-4ED4-B287-D5682BB4F0A0}" srcOrd="1" destOrd="0" parTransId="{1C57BA2C-B189-4B28-9205-CFEBFC075DDC}" sibTransId="{7F14BF75-D611-48B1-91B1-49A9CF8B8E2A}"/>
    <dgm:cxn modelId="{B83F7883-4F1C-4B58-B5AD-E3D49CCDA420}" type="presOf" srcId="{D24D7169-1ADA-4ED4-B287-D5682BB4F0A0}" destId="{B21BC915-5584-456C-8542-F338508DF665}" srcOrd="0" destOrd="0" presId="urn:microsoft.com/office/officeart/2005/8/layout/cycle6"/>
    <dgm:cxn modelId="{E4C5F5C4-3BA4-4E66-A009-80B32EA668DD}" type="presOf" srcId="{E6451F08-3F58-426F-BCD6-AF43018B8C01}" destId="{8A85600D-6565-4EB8-8D90-095F2CF0032C}" srcOrd="0" destOrd="0" presId="urn:microsoft.com/office/officeart/2005/8/layout/cycle6"/>
    <dgm:cxn modelId="{68AF34CB-DDF9-4AA0-B23D-8FE4681E1DE7}" srcId="{704AACA3-02F0-4F69-B343-21C198A8DD74}" destId="{D010152B-1B49-4669-83F1-0B172A94D6E3}" srcOrd="2" destOrd="0" parTransId="{BCE3327D-85CC-4F0A-AC1B-B297C3E27659}" sibTransId="{A5A452DE-4C76-4558-905E-FB6103995760}"/>
    <dgm:cxn modelId="{F52BE1E8-6272-4C9D-AB94-D557EF67258F}" type="presOf" srcId="{A5A452DE-4C76-4558-905E-FB6103995760}" destId="{FD2433C7-AB5C-419F-A20F-C236B8005906}" srcOrd="0" destOrd="0" presId="urn:microsoft.com/office/officeart/2005/8/layout/cycle6"/>
    <dgm:cxn modelId="{01ABEFF4-3762-4C72-A300-CECB0F96F23B}" srcId="{704AACA3-02F0-4F69-B343-21C198A8DD74}" destId="{37D71813-9BCD-46C7-9BD7-D46C60717E7D}" srcOrd="3" destOrd="0" parTransId="{0D8B1A6B-4665-4040-AFC7-A8E771D581EA}" sibTransId="{63B5E123-0DA9-423E-B818-5A4EED98BC4E}"/>
    <dgm:cxn modelId="{2A0E6EFC-E925-4E50-9F31-5F0AA0762979}" type="presOf" srcId="{63B5E123-0DA9-423E-B818-5A4EED98BC4E}" destId="{E9504F7A-BB2B-46D9-9735-F1509CB41B0B}" srcOrd="0" destOrd="0" presId="urn:microsoft.com/office/officeart/2005/8/layout/cycle6"/>
    <dgm:cxn modelId="{5B2EC4A1-C82D-44CB-92EC-A615A2A82474}" type="presParOf" srcId="{222EDAF7-9C40-4C76-BB8D-5DE614BFA41D}" destId="{8A85600D-6565-4EB8-8D90-095F2CF0032C}" srcOrd="0" destOrd="0" presId="urn:microsoft.com/office/officeart/2005/8/layout/cycle6"/>
    <dgm:cxn modelId="{BE0AFF2E-6903-451F-8C38-603773E013CE}" type="presParOf" srcId="{222EDAF7-9C40-4C76-BB8D-5DE614BFA41D}" destId="{211640D7-248E-4868-A1F9-C25F370767D2}" srcOrd="1" destOrd="0" presId="urn:microsoft.com/office/officeart/2005/8/layout/cycle6"/>
    <dgm:cxn modelId="{338F61BD-7CBD-4218-9ACF-EF778B764AEF}" type="presParOf" srcId="{222EDAF7-9C40-4C76-BB8D-5DE614BFA41D}" destId="{2DD4D34C-548D-4165-8A02-A5250386B09C}" srcOrd="2" destOrd="0" presId="urn:microsoft.com/office/officeart/2005/8/layout/cycle6"/>
    <dgm:cxn modelId="{6CE9AA05-94FE-474D-BA3D-145D69EC419A}" type="presParOf" srcId="{222EDAF7-9C40-4C76-BB8D-5DE614BFA41D}" destId="{B21BC915-5584-456C-8542-F338508DF665}" srcOrd="3" destOrd="0" presId="urn:microsoft.com/office/officeart/2005/8/layout/cycle6"/>
    <dgm:cxn modelId="{D6A484F0-5601-456A-BF6C-C09B80082C5F}" type="presParOf" srcId="{222EDAF7-9C40-4C76-BB8D-5DE614BFA41D}" destId="{2EBDB50C-CF56-4168-A918-733A0C8FE225}" srcOrd="4" destOrd="0" presId="urn:microsoft.com/office/officeart/2005/8/layout/cycle6"/>
    <dgm:cxn modelId="{AC7A570E-E2F8-469B-83EE-57109CC87506}" type="presParOf" srcId="{222EDAF7-9C40-4C76-BB8D-5DE614BFA41D}" destId="{146262C7-7854-4291-95D1-78EE331F488A}" srcOrd="5" destOrd="0" presId="urn:microsoft.com/office/officeart/2005/8/layout/cycle6"/>
    <dgm:cxn modelId="{726CE039-D31E-4BD4-9EDF-81D879DC68FC}" type="presParOf" srcId="{222EDAF7-9C40-4C76-BB8D-5DE614BFA41D}" destId="{BB34E547-93EC-4A27-96D6-D219C801A6D2}" srcOrd="6" destOrd="0" presId="urn:microsoft.com/office/officeart/2005/8/layout/cycle6"/>
    <dgm:cxn modelId="{7B5DE145-0041-4D16-B40D-F78114273A86}" type="presParOf" srcId="{222EDAF7-9C40-4C76-BB8D-5DE614BFA41D}" destId="{F98736ED-F67D-454C-A034-27F84228671D}" srcOrd="7" destOrd="0" presId="urn:microsoft.com/office/officeart/2005/8/layout/cycle6"/>
    <dgm:cxn modelId="{AD7E4AD5-84D0-4C59-96C2-3DFCFCCC050D}" type="presParOf" srcId="{222EDAF7-9C40-4C76-BB8D-5DE614BFA41D}" destId="{FD2433C7-AB5C-419F-A20F-C236B8005906}" srcOrd="8" destOrd="0" presId="urn:microsoft.com/office/officeart/2005/8/layout/cycle6"/>
    <dgm:cxn modelId="{A67F9F17-090F-4CBA-AC92-E18DD0AF80CF}" type="presParOf" srcId="{222EDAF7-9C40-4C76-BB8D-5DE614BFA41D}" destId="{E0E2B067-2D03-4DB1-A12D-174410773C7E}" srcOrd="9" destOrd="0" presId="urn:microsoft.com/office/officeart/2005/8/layout/cycle6"/>
    <dgm:cxn modelId="{8C9A5FD0-6C3A-4E60-BF09-5A68623CB20B}" type="presParOf" srcId="{222EDAF7-9C40-4C76-BB8D-5DE614BFA41D}" destId="{614E698C-207C-4AE6-B13C-1FA0EE518D4C}" srcOrd="10" destOrd="0" presId="urn:microsoft.com/office/officeart/2005/8/layout/cycle6"/>
    <dgm:cxn modelId="{22D01BD2-66A2-44BF-93E4-F5A0101F59EC}" type="presParOf" srcId="{222EDAF7-9C40-4C76-BB8D-5DE614BFA41D}" destId="{E9504F7A-BB2B-46D9-9735-F1509CB41B0B}" srcOrd="11"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04AACA3-02F0-4F69-B343-21C198A8DD74}" type="doc">
      <dgm:prSet loTypeId="urn:microsoft.com/office/officeart/2005/8/layout/gear1" loCatId="cycle" qsTypeId="urn:microsoft.com/office/officeart/2005/8/quickstyle/simple1" qsCatId="simple" csTypeId="urn:microsoft.com/office/officeart/2005/8/colors/accent0_1" csCatId="mainScheme" phldr="1"/>
      <dgm:spPr/>
      <dgm:t>
        <a:bodyPr/>
        <a:lstStyle/>
        <a:p>
          <a:endParaRPr lang="fr-FR"/>
        </a:p>
      </dgm:t>
    </dgm:pt>
    <dgm:pt modelId="{E6451F08-3F58-426F-BCD6-AF43018B8C01}">
      <dgm:prSet phldrT="[Texte]"/>
      <dgm:spPr/>
      <dgm:t>
        <a:bodyPr/>
        <a:lstStyle/>
        <a:p>
          <a:r>
            <a:rPr lang="fr-FR" b="1" dirty="0"/>
            <a:t>Matrice de confusion</a:t>
          </a:r>
        </a:p>
      </dgm:t>
    </dgm:pt>
    <dgm:pt modelId="{661A3FFB-76B9-422D-AACF-958970DE56E7}" type="parTrans" cxnId="{FAF6B81E-5496-410A-8224-A9855A698654}">
      <dgm:prSet/>
      <dgm:spPr/>
      <dgm:t>
        <a:bodyPr/>
        <a:lstStyle/>
        <a:p>
          <a:endParaRPr lang="fr-FR"/>
        </a:p>
      </dgm:t>
    </dgm:pt>
    <dgm:pt modelId="{9C5C59CF-D749-45F9-AD7F-BAB309748F9F}" type="sibTrans" cxnId="{FAF6B81E-5496-410A-8224-A9855A698654}">
      <dgm:prSet/>
      <dgm:spPr/>
      <dgm:t>
        <a:bodyPr/>
        <a:lstStyle/>
        <a:p>
          <a:endParaRPr lang="fr-FR"/>
        </a:p>
      </dgm:t>
    </dgm:pt>
    <dgm:pt modelId="{D24D7169-1ADA-4ED4-B287-D5682BB4F0A0}">
      <dgm:prSet phldrT="[Texte]"/>
      <dgm:spPr/>
      <dgm:t>
        <a:bodyPr/>
        <a:lstStyle/>
        <a:p>
          <a:r>
            <a:rPr lang="fr-FR" b="1" dirty="0"/>
            <a:t>Courbe de ROC</a:t>
          </a:r>
        </a:p>
      </dgm:t>
    </dgm:pt>
    <dgm:pt modelId="{1C57BA2C-B189-4B28-9205-CFEBFC075DDC}" type="parTrans" cxnId="{C108A650-1BCA-499C-AA76-8D478D9FDBCD}">
      <dgm:prSet/>
      <dgm:spPr/>
      <dgm:t>
        <a:bodyPr/>
        <a:lstStyle/>
        <a:p>
          <a:endParaRPr lang="fr-FR"/>
        </a:p>
      </dgm:t>
    </dgm:pt>
    <dgm:pt modelId="{7F14BF75-D611-48B1-91B1-49A9CF8B8E2A}" type="sibTrans" cxnId="{C108A650-1BCA-499C-AA76-8D478D9FDBCD}">
      <dgm:prSet/>
      <dgm:spPr/>
      <dgm:t>
        <a:bodyPr/>
        <a:lstStyle/>
        <a:p>
          <a:endParaRPr lang="fr-FR"/>
        </a:p>
      </dgm:t>
    </dgm:pt>
    <dgm:pt modelId="{442EA3CA-5F07-4275-8D0E-98463F41CCA9}" type="pres">
      <dgm:prSet presAssocID="{704AACA3-02F0-4F69-B343-21C198A8DD74}" presName="composite" presStyleCnt="0">
        <dgm:presLayoutVars>
          <dgm:chMax val="3"/>
          <dgm:animLvl val="lvl"/>
          <dgm:resizeHandles val="exact"/>
        </dgm:presLayoutVars>
      </dgm:prSet>
      <dgm:spPr/>
    </dgm:pt>
    <dgm:pt modelId="{A5C470C5-EE96-4566-8DEF-573F787DA73B}" type="pres">
      <dgm:prSet presAssocID="{E6451F08-3F58-426F-BCD6-AF43018B8C01}" presName="gear1" presStyleLbl="node1" presStyleIdx="0" presStyleCnt="2">
        <dgm:presLayoutVars>
          <dgm:chMax val="1"/>
          <dgm:bulletEnabled val="1"/>
        </dgm:presLayoutVars>
      </dgm:prSet>
      <dgm:spPr/>
    </dgm:pt>
    <dgm:pt modelId="{9D085CF8-D6D0-42DD-AAEB-F086F72DCF62}" type="pres">
      <dgm:prSet presAssocID="{E6451F08-3F58-426F-BCD6-AF43018B8C01}" presName="gear1srcNode" presStyleLbl="node1" presStyleIdx="0" presStyleCnt="2"/>
      <dgm:spPr/>
    </dgm:pt>
    <dgm:pt modelId="{3355F948-1F3F-4232-8DCA-254F40A84279}" type="pres">
      <dgm:prSet presAssocID="{E6451F08-3F58-426F-BCD6-AF43018B8C01}" presName="gear1dstNode" presStyleLbl="node1" presStyleIdx="0" presStyleCnt="2"/>
      <dgm:spPr/>
    </dgm:pt>
    <dgm:pt modelId="{DCCEA533-DFDA-4BC1-B8ED-2C990E91E476}" type="pres">
      <dgm:prSet presAssocID="{D24D7169-1ADA-4ED4-B287-D5682BB4F0A0}" presName="gear2" presStyleLbl="node1" presStyleIdx="1" presStyleCnt="2">
        <dgm:presLayoutVars>
          <dgm:chMax val="1"/>
          <dgm:bulletEnabled val="1"/>
        </dgm:presLayoutVars>
      </dgm:prSet>
      <dgm:spPr/>
    </dgm:pt>
    <dgm:pt modelId="{EC29D68B-EEE5-4D41-8F2A-F030B8970205}" type="pres">
      <dgm:prSet presAssocID="{D24D7169-1ADA-4ED4-B287-D5682BB4F0A0}" presName="gear2srcNode" presStyleLbl="node1" presStyleIdx="1" presStyleCnt="2"/>
      <dgm:spPr/>
    </dgm:pt>
    <dgm:pt modelId="{CD5600F2-B784-488B-85C3-D107BEC880AE}" type="pres">
      <dgm:prSet presAssocID="{D24D7169-1ADA-4ED4-B287-D5682BB4F0A0}" presName="gear2dstNode" presStyleLbl="node1" presStyleIdx="1" presStyleCnt="2"/>
      <dgm:spPr/>
    </dgm:pt>
    <dgm:pt modelId="{F0B811F0-87FC-4AF9-9962-62D1E1ED352F}" type="pres">
      <dgm:prSet presAssocID="{9C5C59CF-D749-45F9-AD7F-BAB309748F9F}" presName="connector1" presStyleLbl="sibTrans2D1" presStyleIdx="0" presStyleCnt="2"/>
      <dgm:spPr/>
    </dgm:pt>
    <dgm:pt modelId="{EA68096C-76CC-4E95-A5FD-6AB1798FF96B}" type="pres">
      <dgm:prSet presAssocID="{7F14BF75-D611-48B1-91B1-49A9CF8B8E2A}" presName="connector2" presStyleLbl="sibTrans2D1" presStyleIdx="1" presStyleCnt="2"/>
      <dgm:spPr/>
    </dgm:pt>
  </dgm:ptLst>
  <dgm:cxnLst>
    <dgm:cxn modelId="{623E2C18-80A6-43FA-BC93-DE77FC358B6F}" type="presOf" srcId="{D24D7169-1ADA-4ED4-B287-D5682BB4F0A0}" destId="{CD5600F2-B784-488B-85C3-D107BEC880AE}" srcOrd="2" destOrd="0" presId="urn:microsoft.com/office/officeart/2005/8/layout/gear1"/>
    <dgm:cxn modelId="{60D55D1D-2E0C-4B53-AE46-C87A2DECEF83}" type="presOf" srcId="{E6451F08-3F58-426F-BCD6-AF43018B8C01}" destId="{9D085CF8-D6D0-42DD-AAEB-F086F72DCF62}" srcOrd="1" destOrd="0" presId="urn:microsoft.com/office/officeart/2005/8/layout/gear1"/>
    <dgm:cxn modelId="{FAF6B81E-5496-410A-8224-A9855A698654}" srcId="{704AACA3-02F0-4F69-B343-21C198A8DD74}" destId="{E6451F08-3F58-426F-BCD6-AF43018B8C01}" srcOrd="0" destOrd="0" parTransId="{661A3FFB-76B9-422D-AACF-958970DE56E7}" sibTransId="{9C5C59CF-D749-45F9-AD7F-BAB309748F9F}"/>
    <dgm:cxn modelId="{5C787F6D-2E2B-462B-AAB0-160DC9239162}" type="presOf" srcId="{7F14BF75-D611-48B1-91B1-49A9CF8B8E2A}" destId="{EA68096C-76CC-4E95-A5FD-6AB1798FF96B}" srcOrd="0" destOrd="0" presId="urn:microsoft.com/office/officeart/2005/8/layout/gear1"/>
    <dgm:cxn modelId="{C108A650-1BCA-499C-AA76-8D478D9FDBCD}" srcId="{704AACA3-02F0-4F69-B343-21C198A8DD74}" destId="{D24D7169-1ADA-4ED4-B287-D5682BB4F0A0}" srcOrd="1" destOrd="0" parTransId="{1C57BA2C-B189-4B28-9205-CFEBFC075DDC}" sibTransId="{7F14BF75-D611-48B1-91B1-49A9CF8B8E2A}"/>
    <dgm:cxn modelId="{CC491383-360B-4369-89B1-CF0060CF21F2}" type="presOf" srcId="{E6451F08-3F58-426F-BCD6-AF43018B8C01}" destId="{A5C470C5-EE96-4566-8DEF-573F787DA73B}" srcOrd="0" destOrd="0" presId="urn:microsoft.com/office/officeart/2005/8/layout/gear1"/>
    <dgm:cxn modelId="{5F396290-902A-409C-B4E2-AFF46D5D3F8A}" type="presOf" srcId="{E6451F08-3F58-426F-BCD6-AF43018B8C01}" destId="{3355F948-1F3F-4232-8DCA-254F40A84279}" srcOrd="2" destOrd="0" presId="urn:microsoft.com/office/officeart/2005/8/layout/gear1"/>
    <dgm:cxn modelId="{4321C990-0492-47C7-B5AD-ED5002378A86}" type="presOf" srcId="{D24D7169-1ADA-4ED4-B287-D5682BB4F0A0}" destId="{DCCEA533-DFDA-4BC1-B8ED-2C990E91E476}" srcOrd="0" destOrd="0" presId="urn:microsoft.com/office/officeart/2005/8/layout/gear1"/>
    <dgm:cxn modelId="{4FBF4EBC-F9AE-4262-98F1-84249CD10F5B}" type="presOf" srcId="{9C5C59CF-D749-45F9-AD7F-BAB309748F9F}" destId="{F0B811F0-87FC-4AF9-9962-62D1E1ED352F}" srcOrd="0" destOrd="0" presId="urn:microsoft.com/office/officeart/2005/8/layout/gear1"/>
    <dgm:cxn modelId="{62B1EDDE-6C5D-446A-8328-288F49A42452}" type="presOf" srcId="{D24D7169-1ADA-4ED4-B287-D5682BB4F0A0}" destId="{EC29D68B-EEE5-4D41-8F2A-F030B8970205}" srcOrd="1" destOrd="0" presId="urn:microsoft.com/office/officeart/2005/8/layout/gear1"/>
    <dgm:cxn modelId="{6D4E3FFF-000E-4182-A9B7-C280DC030ADA}" type="presOf" srcId="{704AACA3-02F0-4F69-B343-21C198A8DD74}" destId="{442EA3CA-5F07-4275-8D0E-98463F41CCA9}" srcOrd="0" destOrd="0" presId="urn:microsoft.com/office/officeart/2005/8/layout/gear1"/>
    <dgm:cxn modelId="{0AFFD3B7-A682-4B08-BEED-0ACC9B923DEF}" type="presParOf" srcId="{442EA3CA-5F07-4275-8D0E-98463F41CCA9}" destId="{A5C470C5-EE96-4566-8DEF-573F787DA73B}" srcOrd="0" destOrd="0" presId="urn:microsoft.com/office/officeart/2005/8/layout/gear1"/>
    <dgm:cxn modelId="{F49ED464-8BA5-49EC-B59E-72AF74E8CF64}" type="presParOf" srcId="{442EA3CA-5F07-4275-8D0E-98463F41CCA9}" destId="{9D085CF8-D6D0-42DD-AAEB-F086F72DCF62}" srcOrd="1" destOrd="0" presId="urn:microsoft.com/office/officeart/2005/8/layout/gear1"/>
    <dgm:cxn modelId="{3118265B-ED6F-4F62-BD1D-300BB4D3E137}" type="presParOf" srcId="{442EA3CA-5F07-4275-8D0E-98463F41CCA9}" destId="{3355F948-1F3F-4232-8DCA-254F40A84279}" srcOrd="2" destOrd="0" presId="urn:microsoft.com/office/officeart/2005/8/layout/gear1"/>
    <dgm:cxn modelId="{919E2C61-8C2F-43D0-8FB1-2C2089F199EE}" type="presParOf" srcId="{442EA3CA-5F07-4275-8D0E-98463F41CCA9}" destId="{DCCEA533-DFDA-4BC1-B8ED-2C990E91E476}" srcOrd="3" destOrd="0" presId="urn:microsoft.com/office/officeart/2005/8/layout/gear1"/>
    <dgm:cxn modelId="{311F3125-023D-498E-8766-9D29CDCDD476}" type="presParOf" srcId="{442EA3CA-5F07-4275-8D0E-98463F41CCA9}" destId="{EC29D68B-EEE5-4D41-8F2A-F030B8970205}" srcOrd="4" destOrd="0" presId="urn:microsoft.com/office/officeart/2005/8/layout/gear1"/>
    <dgm:cxn modelId="{C3A3FF34-5AE0-4103-A4EB-2D0A8F75F0EB}" type="presParOf" srcId="{442EA3CA-5F07-4275-8D0E-98463F41CCA9}" destId="{CD5600F2-B784-488B-85C3-D107BEC880AE}" srcOrd="5" destOrd="0" presId="urn:microsoft.com/office/officeart/2005/8/layout/gear1"/>
    <dgm:cxn modelId="{E09061B6-4CCF-45FF-A034-714423B6437C}" type="presParOf" srcId="{442EA3CA-5F07-4275-8D0E-98463F41CCA9}" destId="{F0B811F0-87FC-4AF9-9962-62D1E1ED352F}" srcOrd="6" destOrd="0" presId="urn:microsoft.com/office/officeart/2005/8/layout/gear1"/>
    <dgm:cxn modelId="{0B0F7CBC-47BF-4371-8E63-632A61B23F2C}" type="presParOf" srcId="{442EA3CA-5F07-4275-8D0E-98463F41CCA9}" destId="{EA68096C-76CC-4E95-A5FD-6AB1798FF96B}" srcOrd="7"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EED6454-88F5-469D-A66E-24CC1DE03523}" type="doc">
      <dgm:prSet loTypeId="urn:microsoft.com/office/officeart/2005/8/layout/hProcess9" loCatId="process" qsTypeId="urn:microsoft.com/office/officeart/2005/8/quickstyle/simple1" qsCatId="simple" csTypeId="urn:microsoft.com/office/officeart/2005/8/colors/accent0_1" csCatId="mainScheme" phldr="1"/>
      <dgm:spPr/>
    </dgm:pt>
    <dgm:pt modelId="{29C8EF60-724D-471C-9A83-C653F0835546}">
      <dgm:prSet phldrT="[Texte]"/>
      <dgm:spPr/>
      <dgm:t>
        <a:bodyPr/>
        <a:lstStyle/>
        <a:p>
          <a:r>
            <a:rPr lang="fr-FR" dirty="0"/>
            <a:t>Reconnaissance automatique des émotions</a:t>
          </a:r>
        </a:p>
      </dgm:t>
    </dgm:pt>
    <dgm:pt modelId="{73D22510-41D6-4BCE-8815-10661F81A5E7}" type="parTrans" cxnId="{99C3391D-231C-4BBB-A84E-58907067290D}">
      <dgm:prSet/>
      <dgm:spPr/>
      <dgm:t>
        <a:bodyPr/>
        <a:lstStyle/>
        <a:p>
          <a:endParaRPr lang="fr-FR"/>
        </a:p>
      </dgm:t>
    </dgm:pt>
    <dgm:pt modelId="{E69777C8-0C09-4023-8DFD-72259ECC6284}" type="sibTrans" cxnId="{99C3391D-231C-4BBB-A84E-58907067290D}">
      <dgm:prSet/>
      <dgm:spPr/>
      <dgm:t>
        <a:bodyPr/>
        <a:lstStyle/>
        <a:p>
          <a:endParaRPr lang="fr-FR"/>
        </a:p>
      </dgm:t>
    </dgm:pt>
    <dgm:pt modelId="{F8FC0AD9-EA6E-41AF-AB1C-28DDC0670264}">
      <dgm:prSet phldrT="[Texte]"/>
      <dgm:spPr/>
      <dgm:t>
        <a:bodyPr/>
        <a:lstStyle/>
        <a:p>
          <a:r>
            <a:rPr lang="fr-FR" dirty="0"/>
            <a:t>Variations des caractéristiques émotionnelles</a:t>
          </a:r>
        </a:p>
      </dgm:t>
    </dgm:pt>
    <dgm:pt modelId="{52236E04-9092-455F-A45B-32A7E8961484}" type="parTrans" cxnId="{FEC0A2AE-4A74-4E32-9557-EB9D98F103E7}">
      <dgm:prSet/>
      <dgm:spPr/>
      <dgm:t>
        <a:bodyPr/>
        <a:lstStyle/>
        <a:p>
          <a:endParaRPr lang="fr-FR"/>
        </a:p>
      </dgm:t>
    </dgm:pt>
    <dgm:pt modelId="{017A7FFF-9576-4D91-8651-2B332DD7B2D2}" type="sibTrans" cxnId="{FEC0A2AE-4A74-4E32-9557-EB9D98F103E7}">
      <dgm:prSet/>
      <dgm:spPr/>
      <dgm:t>
        <a:bodyPr/>
        <a:lstStyle/>
        <a:p>
          <a:endParaRPr lang="fr-FR"/>
        </a:p>
      </dgm:t>
    </dgm:pt>
    <dgm:pt modelId="{7488B764-4D1B-410F-A2F0-44BBF69081A5}">
      <dgm:prSet phldrT="[Texte]"/>
      <dgm:spPr/>
      <dgm:t>
        <a:bodyPr/>
        <a:lstStyle/>
        <a:p>
          <a:r>
            <a:rPr lang="fr-FR" dirty="0"/>
            <a:t>Captation des signaux émotionnels</a:t>
          </a:r>
        </a:p>
      </dgm:t>
    </dgm:pt>
    <dgm:pt modelId="{44F8D3DB-6BD7-48C8-A997-52431FAFA19C}" type="parTrans" cxnId="{95B1906D-3580-4063-BE64-6C12DBE87F45}">
      <dgm:prSet/>
      <dgm:spPr/>
      <dgm:t>
        <a:bodyPr/>
        <a:lstStyle/>
        <a:p>
          <a:endParaRPr lang="fr-FR"/>
        </a:p>
      </dgm:t>
    </dgm:pt>
    <dgm:pt modelId="{DDC4B8DA-DFC7-49E6-A3D4-1494ED085A62}" type="sibTrans" cxnId="{95B1906D-3580-4063-BE64-6C12DBE87F45}">
      <dgm:prSet/>
      <dgm:spPr/>
      <dgm:t>
        <a:bodyPr/>
        <a:lstStyle/>
        <a:p>
          <a:endParaRPr lang="fr-FR"/>
        </a:p>
      </dgm:t>
    </dgm:pt>
    <dgm:pt modelId="{8A9A4757-CA39-4ED8-986D-1DD4DDEEDAB2}">
      <dgm:prSet phldrT="[Texte]"/>
      <dgm:spPr/>
      <dgm:t>
        <a:bodyPr/>
        <a:lstStyle/>
        <a:p>
          <a:r>
            <a:rPr lang="fr-FR" dirty="0"/>
            <a:t>Complexité accrue des systèmes de reconnaissance</a:t>
          </a:r>
        </a:p>
      </dgm:t>
    </dgm:pt>
    <dgm:pt modelId="{3BE0BE61-56CD-4C3D-A83B-76A5EC2B9DBE}" type="parTrans" cxnId="{BB3D3B69-3B65-4B2C-8FDE-4CB45A66C939}">
      <dgm:prSet/>
      <dgm:spPr/>
      <dgm:t>
        <a:bodyPr/>
        <a:lstStyle/>
        <a:p>
          <a:endParaRPr lang="fr-FR"/>
        </a:p>
      </dgm:t>
    </dgm:pt>
    <dgm:pt modelId="{09441940-8FD4-4E20-969B-AF4AEB0DFD01}" type="sibTrans" cxnId="{BB3D3B69-3B65-4B2C-8FDE-4CB45A66C939}">
      <dgm:prSet/>
      <dgm:spPr/>
      <dgm:t>
        <a:bodyPr/>
        <a:lstStyle/>
        <a:p>
          <a:endParaRPr lang="fr-FR"/>
        </a:p>
      </dgm:t>
    </dgm:pt>
    <dgm:pt modelId="{C53170C3-F8A8-4A49-9DF5-6F4E97580D40}" type="pres">
      <dgm:prSet presAssocID="{DEED6454-88F5-469D-A66E-24CC1DE03523}" presName="CompostProcess" presStyleCnt="0">
        <dgm:presLayoutVars>
          <dgm:dir/>
          <dgm:resizeHandles val="exact"/>
        </dgm:presLayoutVars>
      </dgm:prSet>
      <dgm:spPr/>
    </dgm:pt>
    <dgm:pt modelId="{94E7EE5E-B67A-4834-8ABE-7B95EA2011BB}" type="pres">
      <dgm:prSet presAssocID="{DEED6454-88F5-469D-A66E-24CC1DE03523}" presName="arrow" presStyleLbl="bgShp" presStyleIdx="0" presStyleCnt="1"/>
      <dgm:spPr/>
    </dgm:pt>
    <dgm:pt modelId="{911CE021-E096-4999-977B-20FF14420390}" type="pres">
      <dgm:prSet presAssocID="{DEED6454-88F5-469D-A66E-24CC1DE03523}" presName="linearProcess" presStyleCnt="0"/>
      <dgm:spPr/>
    </dgm:pt>
    <dgm:pt modelId="{69606EB8-8ED8-467B-ADB4-728235646581}" type="pres">
      <dgm:prSet presAssocID="{29C8EF60-724D-471C-9A83-C653F0835546}" presName="textNode" presStyleLbl="node1" presStyleIdx="0" presStyleCnt="4">
        <dgm:presLayoutVars>
          <dgm:bulletEnabled val="1"/>
        </dgm:presLayoutVars>
      </dgm:prSet>
      <dgm:spPr/>
    </dgm:pt>
    <dgm:pt modelId="{D92058C6-31A6-4330-9323-A7CC024E3E97}" type="pres">
      <dgm:prSet presAssocID="{E69777C8-0C09-4023-8DFD-72259ECC6284}" presName="sibTrans" presStyleCnt="0"/>
      <dgm:spPr/>
    </dgm:pt>
    <dgm:pt modelId="{5184A86F-708D-4674-995A-65DA1E572886}" type="pres">
      <dgm:prSet presAssocID="{F8FC0AD9-EA6E-41AF-AB1C-28DDC0670264}" presName="textNode" presStyleLbl="node1" presStyleIdx="1" presStyleCnt="4">
        <dgm:presLayoutVars>
          <dgm:bulletEnabled val="1"/>
        </dgm:presLayoutVars>
      </dgm:prSet>
      <dgm:spPr/>
    </dgm:pt>
    <dgm:pt modelId="{C7454755-C0CB-4FD8-99EA-E863DDB16927}" type="pres">
      <dgm:prSet presAssocID="{017A7FFF-9576-4D91-8651-2B332DD7B2D2}" presName="sibTrans" presStyleCnt="0"/>
      <dgm:spPr/>
    </dgm:pt>
    <dgm:pt modelId="{440A7794-D4A6-4B73-9269-DC083BF05140}" type="pres">
      <dgm:prSet presAssocID="{7488B764-4D1B-410F-A2F0-44BBF69081A5}" presName="textNode" presStyleLbl="node1" presStyleIdx="2" presStyleCnt="4">
        <dgm:presLayoutVars>
          <dgm:bulletEnabled val="1"/>
        </dgm:presLayoutVars>
      </dgm:prSet>
      <dgm:spPr/>
    </dgm:pt>
    <dgm:pt modelId="{8F0CB424-8A6B-4D8C-A9EF-72853D579C2C}" type="pres">
      <dgm:prSet presAssocID="{DDC4B8DA-DFC7-49E6-A3D4-1494ED085A62}" presName="sibTrans" presStyleCnt="0"/>
      <dgm:spPr/>
    </dgm:pt>
    <dgm:pt modelId="{D6BA60FD-438B-428B-B3DD-5511B8E2C606}" type="pres">
      <dgm:prSet presAssocID="{8A9A4757-CA39-4ED8-986D-1DD4DDEEDAB2}" presName="textNode" presStyleLbl="node1" presStyleIdx="3" presStyleCnt="4">
        <dgm:presLayoutVars>
          <dgm:bulletEnabled val="1"/>
        </dgm:presLayoutVars>
      </dgm:prSet>
      <dgm:spPr/>
    </dgm:pt>
  </dgm:ptLst>
  <dgm:cxnLst>
    <dgm:cxn modelId="{99C3391D-231C-4BBB-A84E-58907067290D}" srcId="{DEED6454-88F5-469D-A66E-24CC1DE03523}" destId="{29C8EF60-724D-471C-9A83-C653F0835546}" srcOrd="0" destOrd="0" parTransId="{73D22510-41D6-4BCE-8815-10661F81A5E7}" sibTransId="{E69777C8-0C09-4023-8DFD-72259ECC6284}"/>
    <dgm:cxn modelId="{BB3D3B69-3B65-4B2C-8FDE-4CB45A66C939}" srcId="{DEED6454-88F5-469D-A66E-24CC1DE03523}" destId="{8A9A4757-CA39-4ED8-986D-1DD4DDEEDAB2}" srcOrd="3" destOrd="0" parTransId="{3BE0BE61-56CD-4C3D-A83B-76A5EC2B9DBE}" sibTransId="{09441940-8FD4-4E20-969B-AF4AEB0DFD01}"/>
    <dgm:cxn modelId="{95B1906D-3580-4063-BE64-6C12DBE87F45}" srcId="{DEED6454-88F5-469D-A66E-24CC1DE03523}" destId="{7488B764-4D1B-410F-A2F0-44BBF69081A5}" srcOrd="2" destOrd="0" parTransId="{44F8D3DB-6BD7-48C8-A997-52431FAFA19C}" sibTransId="{DDC4B8DA-DFC7-49E6-A3D4-1494ED085A62}"/>
    <dgm:cxn modelId="{348F8781-FB32-4EA3-9BB7-52B26B4ECBF8}" type="presOf" srcId="{DEED6454-88F5-469D-A66E-24CC1DE03523}" destId="{C53170C3-F8A8-4A49-9DF5-6F4E97580D40}" srcOrd="0" destOrd="0" presId="urn:microsoft.com/office/officeart/2005/8/layout/hProcess9"/>
    <dgm:cxn modelId="{22DECCA3-A068-4786-A996-34CF5EFF5516}" type="presOf" srcId="{29C8EF60-724D-471C-9A83-C653F0835546}" destId="{69606EB8-8ED8-467B-ADB4-728235646581}" srcOrd="0" destOrd="0" presId="urn:microsoft.com/office/officeart/2005/8/layout/hProcess9"/>
    <dgm:cxn modelId="{FEC0A2AE-4A74-4E32-9557-EB9D98F103E7}" srcId="{DEED6454-88F5-469D-A66E-24CC1DE03523}" destId="{F8FC0AD9-EA6E-41AF-AB1C-28DDC0670264}" srcOrd="1" destOrd="0" parTransId="{52236E04-9092-455F-A45B-32A7E8961484}" sibTransId="{017A7FFF-9576-4D91-8651-2B332DD7B2D2}"/>
    <dgm:cxn modelId="{D0DC20EB-D5CE-4D37-9D86-9AAD42F3C52F}" type="presOf" srcId="{8A9A4757-CA39-4ED8-986D-1DD4DDEEDAB2}" destId="{D6BA60FD-438B-428B-B3DD-5511B8E2C606}" srcOrd="0" destOrd="0" presId="urn:microsoft.com/office/officeart/2005/8/layout/hProcess9"/>
    <dgm:cxn modelId="{2280BAF8-FACF-44A3-86A7-07AC78DB0A34}" type="presOf" srcId="{7488B764-4D1B-410F-A2F0-44BBF69081A5}" destId="{440A7794-D4A6-4B73-9269-DC083BF05140}" srcOrd="0" destOrd="0" presId="urn:microsoft.com/office/officeart/2005/8/layout/hProcess9"/>
    <dgm:cxn modelId="{F2DB28FA-32B0-4BDF-BE6B-1C7452B6FB6C}" type="presOf" srcId="{F8FC0AD9-EA6E-41AF-AB1C-28DDC0670264}" destId="{5184A86F-708D-4674-995A-65DA1E572886}" srcOrd="0" destOrd="0" presId="urn:microsoft.com/office/officeart/2005/8/layout/hProcess9"/>
    <dgm:cxn modelId="{C2EC38E9-2CAB-4BBB-BCC0-F0900BFAB0C3}" type="presParOf" srcId="{C53170C3-F8A8-4A49-9DF5-6F4E97580D40}" destId="{94E7EE5E-B67A-4834-8ABE-7B95EA2011BB}" srcOrd="0" destOrd="0" presId="urn:microsoft.com/office/officeart/2005/8/layout/hProcess9"/>
    <dgm:cxn modelId="{4FE56413-EA15-4648-BFB4-99753F6C2872}" type="presParOf" srcId="{C53170C3-F8A8-4A49-9DF5-6F4E97580D40}" destId="{911CE021-E096-4999-977B-20FF14420390}" srcOrd="1" destOrd="0" presId="urn:microsoft.com/office/officeart/2005/8/layout/hProcess9"/>
    <dgm:cxn modelId="{E18F21F2-4279-4409-A4EC-2450685C617F}" type="presParOf" srcId="{911CE021-E096-4999-977B-20FF14420390}" destId="{69606EB8-8ED8-467B-ADB4-728235646581}" srcOrd="0" destOrd="0" presId="urn:microsoft.com/office/officeart/2005/8/layout/hProcess9"/>
    <dgm:cxn modelId="{D47FFD7D-C7D1-4FB7-B57F-23379D92ECA4}" type="presParOf" srcId="{911CE021-E096-4999-977B-20FF14420390}" destId="{D92058C6-31A6-4330-9323-A7CC024E3E97}" srcOrd="1" destOrd="0" presId="urn:microsoft.com/office/officeart/2005/8/layout/hProcess9"/>
    <dgm:cxn modelId="{82C7DCCA-7FC2-4F8A-B21D-254EB325FF96}" type="presParOf" srcId="{911CE021-E096-4999-977B-20FF14420390}" destId="{5184A86F-708D-4674-995A-65DA1E572886}" srcOrd="2" destOrd="0" presId="urn:microsoft.com/office/officeart/2005/8/layout/hProcess9"/>
    <dgm:cxn modelId="{9AAD111D-ACBA-44CD-A52C-86103C911392}" type="presParOf" srcId="{911CE021-E096-4999-977B-20FF14420390}" destId="{C7454755-C0CB-4FD8-99EA-E863DDB16927}" srcOrd="3" destOrd="0" presId="urn:microsoft.com/office/officeart/2005/8/layout/hProcess9"/>
    <dgm:cxn modelId="{15F33357-81FE-4643-973C-A7FA6AA8FF11}" type="presParOf" srcId="{911CE021-E096-4999-977B-20FF14420390}" destId="{440A7794-D4A6-4B73-9269-DC083BF05140}" srcOrd="4" destOrd="0" presId="urn:microsoft.com/office/officeart/2005/8/layout/hProcess9"/>
    <dgm:cxn modelId="{061EC84A-531A-47CE-84B3-4290E6783C94}" type="presParOf" srcId="{911CE021-E096-4999-977B-20FF14420390}" destId="{8F0CB424-8A6B-4D8C-A9EF-72853D579C2C}" srcOrd="5" destOrd="0" presId="urn:microsoft.com/office/officeart/2005/8/layout/hProcess9"/>
    <dgm:cxn modelId="{60A37EAE-0625-44A9-86B3-9C02799AD5FE}" type="presParOf" srcId="{911CE021-E096-4999-977B-20FF14420390}" destId="{D6BA60FD-438B-428B-B3DD-5511B8E2C606}"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0CF35E-BC4D-4939-A868-6759B490963A}"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fr-FR"/>
        </a:p>
      </dgm:t>
    </dgm:pt>
    <dgm:pt modelId="{0EC4C532-A143-4A4E-9CCA-5607138E2437}">
      <dgm:prSet phldrT="[Texte]"/>
      <dgm:spPr/>
      <dgm:t>
        <a:bodyPr/>
        <a:lstStyle/>
        <a:p>
          <a:r>
            <a:rPr lang="en-US" b="1" i="0" dirty="0"/>
            <a:t>Amélioration des algorithmes d’apprentissage</a:t>
          </a:r>
          <a:endParaRPr lang="fr-FR" dirty="0"/>
        </a:p>
      </dgm:t>
    </dgm:pt>
    <dgm:pt modelId="{E675E7DD-4306-48B1-8150-8B14A7885802}" type="parTrans" cxnId="{D9B36CEE-6D9F-4496-A734-57D83B265200}">
      <dgm:prSet/>
      <dgm:spPr/>
      <dgm:t>
        <a:bodyPr/>
        <a:lstStyle/>
        <a:p>
          <a:endParaRPr lang="fr-FR"/>
        </a:p>
      </dgm:t>
    </dgm:pt>
    <dgm:pt modelId="{063C13C5-D6C2-4F91-A37C-D79F08004142}" type="sibTrans" cxnId="{D9B36CEE-6D9F-4496-A734-57D83B265200}">
      <dgm:prSet/>
      <dgm:spPr/>
      <dgm:t>
        <a:bodyPr/>
        <a:lstStyle/>
        <a:p>
          <a:endParaRPr lang="fr-FR"/>
        </a:p>
      </dgm:t>
    </dgm:pt>
    <dgm:pt modelId="{49A8B36D-9E69-4A31-8B32-75CB942373E8}">
      <dgm:prSet phldrT="[Texte]"/>
      <dgm:spPr/>
      <dgm:t>
        <a:bodyPr/>
        <a:lstStyle/>
        <a:p>
          <a:r>
            <a:rPr lang="fr-FR" b="1" i="0" dirty="0"/>
            <a:t>Base de données plus diversifiée</a:t>
          </a:r>
          <a:endParaRPr lang="fr-FR" dirty="0"/>
        </a:p>
      </dgm:t>
    </dgm:pt>
    <dgm:pt modelId="{4302A83B-5FAE-4B5F-A3EB-677A1F0ACDE5}" type="parTrans" cxnId="{7F4E2B1C-A61A-4F6D-A1EE-B22A97B7C44C}">
      <dgm:prSet/>
      <dgm:spPr/>
      <dgm:t>
        <a:bodyPr/>
        <a:lstStyle/>
        <a:p>
          <a:endParaRPr lang="fr-FR"/>
        </a:p>
      </dgm:t>
    </dgm:pt>
    <dgm:pt modelId="{E950F5F9-7C58-439B-9E40-3C6E48F53F6E}" type="sibTrans" cxnId="{7F4E2B1C-A61A-4F6D-A1EE-B22A97B7C44C}">
      <dgm:prSet/>
      <dgm:spPr/>
      <dgm:t>
        <a:bodyPr/>
        <a:lstStyle/>
        <a:p>
          <a:endParaRPr lang="fr-FR"/>
        </a:p>
      </dgm:t>
    </dgm:pt>
    <dgm:pt modelId="{EEAE591F-F3A3-42CA-BD83-7B44B59283E9}">
      <dgm:prSet phldrT="[Texte]"/>
      <dgm:spPr/>
      <dgm:t>
        <a:bodyPr/>
        <a:lstStyle/>
        <a:p>
          <a:r>
            <a:rPr lang="en-US" b="1" i="0" dirty="0"/>
            <a:t>Fusion des modalités</a:t>
          </a:r>
          <a:endParaRPr lang="fr-FR" dirty="0"/>
        </a:p>
      </dgm:t>
    </dgm:pt>
    <dgm:pt modelId="{29BB789D-AA98-44C8-8BC9-C6CF86D48B0F}" type="parTrans" cxnId="{F8E94189-9F65-4BA7-9FB6-DC137CD9E97D}">
      <dgm:prSet/>
      <dgm:spPr/>
      <dgm:t>
        <a:bodyPr/>
        <a:lstStyle/>
        <a:p>
          <a:endParaRPr lang="fr-FR"/>
        </a:p>
      </dgm:t>
    </dgm:pt>
    <dgm:pt modelId="{8A2CF385-51D7-4318-AB3B-4BA15FD0B512}" type="sibTrans" cxnId="{F8E94189-9F65-4BA7-9FB6-DC137CD9E97D}">
      <dgm:prSet/>
      <dgm:spPr/>
      <dgm:t>
        <a:bodyPr/>
        <a:lstStyle/>
        <a:p>
          <a:endParaRPr lang="fr-FR"/>
        </a:p>
      </dgm:t>
    </dgm:pt>
    <dgm:pt modelId="{FEEB2D54-061B-4F76-A6EF-865991820EF4}">
      <dgm:prSet phldrT="[Texte]"/>
      <dgm:spPr/>
      <dgm:t>
        <a:bodyPr/>
        <a:lstStyle/>
        <a:p>
          <a:r>
            <a:rPr lang="en-US" b="1" i="0" dirty="0"/>
            <a:t>Applications pratiques</a:t>
          </a:r>
          <a:endParaRPr lang="fr-FR" dirty="0"/>
        </a:p>
      </dgm:t>
    </dgm:pt>
    <dgm:pt modelId="{8D2BD276-AB23-4D85-9F07-D8B12EFC5E40}" type="parTrans" cxnId="{05FC01B7-8102-4A4E-81FA-87FF1298E32F}">
      <dgm:prSet/>
      <dgm:spPr/>
      <dgm:t>
        <a:bodyPr/>
        <a:lstStyle/>
        <a:p>
          <a:endParaRPr lang="fr-FR"/>
        </a:p>
      </dgm:t>
    </dgm:pt>
    <dgm:pt modelId="{CA6EC4E6-FB0F-4BDE-BCCD-FA97BFD64233}" type="sibTrans" cxnId="{05FC01B7-8102-4A4E-81FA-87FF1298E32F}">
      <dgm:prSet/>
      <dgm:spPr/>
      <dgm:t>
        <a:bodyPr/>
        <a:lstStyle/>
        <a:p>
          <a:endParaRPr lang="fr-FR"/>
        </a:p>
      </dgm:t>
    </dgm:pt>
    <dgm:pt modelId="{C61BAB26-136E-444C-B8D3-36485CEDFFDF}" type="pres">
      <dgm:prSet presAssocID="{530CF35E-BC4D-4939-A868-6759B490963A}" presName="cycle" presStyleCnt="0">
        <dgm:presLayoutVars>
          <dgm:dir/>
          <dgm:resizeHandles val="exact"/>
        </dgm:presLayoutVars>
      </dgm:prSet>
      <dgm:spPr/>
    </dgm:pt>
    <dgm:pt modelId="{25EF25C7-08B5-4289-97E0-73B487BAAF60}" type="pres">
      <dgm:prSet presAssocID="{0EC4C532-A143-4A4E-9CCA-5607138E2437}" presName="node" presStyleLbl="node1" presStyleIdx="0" presStyleCnt="4">
        <dgm:presLayoutVars>
          <dgm:bulletEnabled val="1"/>
        </dgm:presLayoutVars>
      </dgm:prSet>
      <dgm:spPr/>
    </dgm:pt>
    <dgm:pt modelId="{15D50F43-B93F-4EEC-A80D-A4D0869D333A}" type="pres">
      <dgm:prSet presAssocID="{0EC4C532-A143-4A4E-9CCA-5607138E2437}" presName="spNode" presStyleCnt="0"/>
      <dgm:spPr/>
    </dgm:pt>
    <dgm:pt modelId="{E7709695-0C79-42F0-B5F4-CAC68D6D0848}" type="pres">
      <dgm:prSet presAssocID="{063C13C5-D6C2-4F91-A37C-D79F08004142}" presName="sibTrans" presStyleLbl="sibTrans1D1" presStyleIdx="0" presStyleCnt="4"/>
      <dgm:spPr/>
    </dgm:pt>
    <dgm:pt modelId="{851A20B9-08F2-48C1-9DCC-112F6D1886DE}" type="pres">
      <dgm:prSet presAssocID="{49A8B36D-9E69-4A31-8B32-75CB942373E8}" presName="node" presStyleLbl="node1" presStyleIdx="1" presStyleCnt="4">
        <dgm:presLayoutVars>
          <dgm:bulletEnabled val="1"/>
        </dgm:presLayoutVars>
      </dgm:prSet>
      <dgm:spPr/>
    </dgm:pt>
    <dgm:pt modelId="{AF4A003E-8ABF-4A83-9ABB-EFAE50197BBE}" type="pres">
      <dgm:prSet presAssocID="{49A8B36D-9E69-4A31-8B32-75CB942373E8}" presName="spNode" presStyleCnt="0"/>
      <dgm:spPr/>
    </dgm:pt>
    <dgm:pt modelId="{A3DC77B1-FFDB-449C-BED8-BFF7649381BF}" type="pres">
      <dgm:prSet presAssocID="{E950F5F9-7C58-439B-9E40-3C6E48F53F6E}" presName="sibTrans" presStyleLbl="sibTrans1D1" presStyleIdx="1" presStyleCnt="4"/>
      <dgm:spPr/>
    </dgm:pt>
    <dgm:pt modelId="{FD41351F-9000-4761-AB39-612809CA6DA0}" type="pres">
      <dgm:prSet presAssocID="{EEAE591F-F3A3-42CA-BD83-7B44B59283E9}" presName="node" presStyleLbl="node1" presStyleIdx="2" presStyleCnt="4">
        <dgm:presLayoutVars>
          <dgm:bulletEnabled val="1"/>
        </dgm:presLayoutVars>
      </dgm:prSet>
      <dgm:spPr/>
    </dgm:pt>
    <dgm:pt modelId="{57545310-6233-4CC3-9487-92D05B92E6F0}" type="pres">
      <dgm:prSet presAssocID="{EEAE591F-F3A3-42CA-BD83-7B44B59283E9}" presName="spNode" presStyleCnt="0"/>
      <dgm:spPr/>
    </dgm:pt>
    <dgm:pt modelId="{0255BB86-072D-4158-A248-032DB755CDBC}" type="pres">
      <dgm:prSet presAssocID="{8A2CF385-51D7-4318-AB3B-4BA15FD0B512}" presName="sibTrans" presStyleLbl="sibTrans1D1" presStyleIdx="2" presStyleCnt="4"/>
      <dgm:spPr/>
    </dgm:pt>
    <dgm:pt modelId="{89CBB0E8-C716-4C8B-82FB-5598D365C7EF}" type="pres">
      <dgm:prSet presAssocID="{FEEB2D54-061B-4F76-A6EF-865991820EF4}" presName="node" presStyleLbl="node1" presStyleIdx="3" presStyleCnt="4">
        <dgm:presLayoutVars>
          <dgm:bulletEnabled val="1"/>
        </dgm:presLayoutVars>
      </dgm:prSet>
      <dgm:spPr/>
    </dgm:pt>
    <dgm:pt modelId="{721355EC-D3FB-4ECA-8428-CF92D1F72A32}" type="pres">
      <dgm:prSet presAssocID="{FEEB2D54-061B-4F76-A6EF-865991820EF4}" presName="spNode" presStyleCnt="0"/>
      <dgm:spPr/>
    </dgm:pt>
    <dgm:pt modelId="{11CF2542-B622-42B2-A757-ED59FB60D4B4}" type="pres">
      <dgm:prSet presAssocID="{CA6EC4E6-FB0F-4BDE-BCCD-FA97BFD64233}" presName="sibTrans" presStyleLbl="sibTrans1D1" presStyleIdx="3" presStyleCnt="4"/>
      <dgm:spPr/>
    </dgm:pt>
  </dgm:ptLst>
  <dgm:cxnLst>
    <dgm:cxn modelId="{7F4E2B1C-A61A-4F6D-A1EE-B22A97B7C44C}" srcId="{530CF35E-BC4D-4939-A868-6759B490963A}" destId="{49A8B36D-9E69-4A31-8B32-75CB942373E8}" srcOrd="1" destOrd="0" parTransId="{4302A83B-5FAE-4B5F-A3EB-677A1F0ACDE5}" sibTransId="{E950F5F9-7C58-439B-9E40-3C6E48F53F6E}"/>
    <dgm:cxn modelId="{D213FE3D-2657-4F02-BB17-72B85CF4B7D6}" type="presOf" srcId="{063C13C5-D6C2-4F91-A37C-D79F08004142}" destId="{E7709695-0C79-42F0-B5F4-CAC68D6D0848}" srcOrd="0" destOrd="0" presId="urn:microsoft.com/office/officeart/2005/8/layout/cycle5"/>
    <dgm:cxn modelId="{5CA4246A-3A2B-4588-BCE6-031774DC6510}" type="presOf" srcId="{49A8B36D-9E69-4A31-8B32-75CB942373E8}" destId="{851A20B9-08F2-48C1-9DCC-112F6D1886DE}" srcOrd="0" destOrd="0" presId="urn:microsoft.com/office/officeart/2005/8/layout/cycle5"/>
    <dgm:cxn modelId="{0EE71F6C-6919-42DC-80E7-93272CDD25CC}" type="presOf" srcId="{530CF35E-BC4D-4939-A868-6759B490963A}" destId="{C61BAB26-136E-444C-B8D3-36485CEDFFDF}" srcOrd="0" destOrd="0" presId="urn:microsoft.com/office/officeart/2005/8/layout/cycle5"/>
    <dgm:cxn modelId="{88596055-FB52-4787-961A-12B496BD7059}" type="presOf" srcId="{FEEB2D54-061B-4F76-A6EF-865991820EF4}" destId="{89CBB0E8-C716-4C8B-82FB-5598D365C7EF}" srcOrd="0" destOrd="0" presId="urn:microsoft.com/office/officeart/2005/8/layout/cycle5"/>
    <dgm:cxn modelId="{F8E94189-9F65-4BA7-9FB6-DC137CD9E97D}" srcId="{530CF35E-BC4D-4939-A868-6759B490963A}" destId="{EEAE591F-F3A3-42CA-BD83-7B44B59283E9}" srcOrd="2" destOrd="0" parTransId="{29BB789D-AA98-44C8-8BC9-C6CF86D48B0F}" sibTransId="{8A2CF385-51D7-4318-AB3B-4BA15FD0B512}"/>
    <dgm:cxn modelId="{D01F229B-6B15-4552-B03F-6128ABF6CBCB}" type="presOf" srcId="{0EC4C532-A143-4A4E-9CCA-5607138E2437}" destId="{25EF25C7-08B5-4289-97E0-73B487BAAF60}" srcOrd="0" destOrd="0" presId="urn:microsoft.com/office/officeart/2005/8/layout/cycle5"/>
    <dgm:cxn modelId="{7F18C1B3-C6B4-4E50-BCB6-18CD706BA697}" type="presOf" srcId="{8A2CF385-51D7-4318-AB3B-4BA15FD0B512}" destId="{0255BB86-072D-4158-A248-032DB755CDBC}" srcOrd="0" destOrd="0" presId="urn:microsoft.com/office/officeart/2005/8/layout/cycle5"/>
    <dgm:cxn modelId="{05FC01B7-8102-4A4E-81FA-87FF1298E32F}" srcId="{530CF35E-BC4D-4939-A868-6759B490963A}" destId="{FEEB2D54-061B-4F76-A6EF-865991820EF4}" srcOrd="3" destOrd="0" parTransId="{8D2BD276-AB23-4D85-9F07-D8B12EFC5E40}" sibTransId="{CA6EC4E6-FB0F-4BDE-BCCD-FA97BFD64233}"/>
    <dgm:cxn modelId="{B1E169C1-112D-4771-9C7B-A8D335C887FC}" type="presOf" srcId="{CA6EC4E6-FB0F-4BDE-BCCD-FA97BFD64233}" destId="{11CF2542-B622-42B2-A757-ED59FB60D4B4}" srcOrd="0" destOrd="0" presId="urn:microsoft.com/office/officeart/2005/8/layout/cycle5"/>
    <dgm:cxn modelId="{7D4AD0E2-E8D3-4A89-99AC-2C6412A59BF8}" type="presOf" srcId="{EEAE591F-F3A3-42CA-BD83-7B44B59283E9}" destId="{FD41351F-9000-4761-AB39-612809CA6DA0}" srcOrd="0" destOrd="0" presId="urn:microsoft.com/office/officeart/2005/8/layout/cycle5"/>
    <dgm:cxn modelId="{D9B36CEE-6D9F-4496-A734-57D83B265200}" srcId="{530CF35E-BC4D-4939-A868-6759B490963A}" destId="{0EC4C532-A143-4A4E-9CCA-5607138E2437}" srcOrd="0" destOrd="0" parTransId="{E675E7DD-4306-48B1-8150-8B14A7885802}" sibTransId="{063C13C5-D6C2-4F91-A37C-D79F08004142}"/>
    <dgm:cxn modelId="{0A8F01F1-AA50-46D3-A0BF-5613609A722D}" type="presOf" srcId="{E950F5F9-7C58-439B-9E40-3C6E48F53F6E}" destId="{A3DC77B1-FFDB-449C-BED8-BFF7649381BF}" srcOrd="0" destOrd="0" presId="urn:microsoft.com/office/officeart/2005/8/layout/cycle5"/>
    <dgm:cxn modelId="{D8A47C56-A22B-4244-82B2-504689221EDD}" type="presParOf" srcId="{C61BAB26-136E-444C-B8D3-36485CEDFFDF}" destId="{25EF25C7-08B5-4289-97E0-73B487BAAF60}" srcOrd="0" destOrd="0" presId="urn:microsoft.com/office/officeart/2005/8/layout/cycle5"/>
    <dgm:cxn modelId="{EE4908D2-EFFF-411A-8089-6EC8CAA07990}" type="presParOf" srcId="{C61BAB26-136E-444C-B8D3-36485CEDFFDF}" destId="{15D50F43-B93F-4EEC-A80D-A4D0869D333A}" srcOrd="1" destOrd="0" presId="urn:microsoft.com/office/officeart/2005/8/layout/cycle5"/>
    <dgm:cxn modelId="{3C3D00BA-1570-4465-BF75-5EEFEFB3D4E7}" type="presParOf" srcId="{C61BAB26-136E-444C-B8D3-36485CEDFFDF}" destId="{E7709695-0C79-42F0-B5F4-CAC68D6D0848}" srcOrd="2" destOrd="0" presId="urn:microsoft.com/office/officeart/2005/8/layout/cycle5"/>
    <dgm:cxn modelId="{F45D09BD-0316-4DEB-BEBC-89A8DE97AE7A}" type="presParOf" srcId="{C61BAB26-136E-444C-B8D3-36485CEDFFDF}" destId="{851A20B9-08F2-48C1-9DCC-112F6D1886DE}" srcOrd="3" destOrd="0" presId="urn:microsoft.com/office/officeart/2005/8/layout/cycle5"/>
    <dgm:cxn modelId="{8EE3E0F1-D497-4868-A2FF-3860DF431188}" type="presParOf" srcId="{C61BAB26-136E-444C-B8D3-36485CEDFFDF}" destId="{AF4A003E-8ABF-4A83-9ABB-EFAE50197BBE}" srcOrd="4" destOrd="0" presId="urn:microsoft.com/office/officeart/2005/8/layout/cycle5"/>
    <dgm:cxn modelId="{D1E7030C-571D-405B-9040-9BA76933EB77}" type="presParOf" srcId="{C61BAB26-136E-444C-B8D3-36485CEDFFDF}" destId="{A3DC77B1-FFDB-449C-BED8-BFF7649381BF}" srcOrd="5" destOrd="0" presId="urn:microsoft.com/office/officeart/2005/8/layout/cycle5"/>
    <dgm:cxn modelId="{BD30B338-F811-4700-B03F-9104B06DF0E0}" type="presParOf" srcId="{C61BAB26-136E-444C-B8D3-36485CEDFFDF}" destId="{FD41351F-9000-4761-AB39-612809CA6DA0}" srcOrd="6" destOrd="0" presId="urn:microsoft.com/office/officeart/2005/8/layout/cycle5"/>
    <dgm:cxn modelId="{C527EDBD-94E5-4CEA-AF60-7F19C959362E}" type="presParOf" srcId="{C61BAB26-136E-444C-B8D3-36485CEDFFDF}" destId="{57545310-6233-4CC3-9487-92D05B92E6F0}" srcOrd="7" destOrd="0" presId="urn:microsoft.com/office/officeart/2005/8/layout/cycle5"/>
    <dgm:cxn modelId="{3256D193-9B5A-4473-8BEA-CD9308D26120}" type="presParOf" srcId="{C61BAB26-136E-444C-B8D3-36485CEDFFDF}" destId="{0255BB86-072D-4158-A248-032DB755CDBC}" srcOrd="8" destOrd="0" presId="urn:microsoft.com/office/officeart/2005/8/layout/cycle5"/>
    <dgm:cxn modelId="{94034EF0-BCCD-434B-A59D-AFCC29858CE1}" type="presParOf" srcId="{C61BAB26-136E-444C-B8D3-36485CEDFFDF}" destId="{89CBB0E8-C716-4C8B-82FB-5598D365C7EF}" srcOrd="9" destOrd="0" presId="urn:microsoft.com/office/officeart/2005/8/layout/cycle5"/>
    <dgm:cxn modelId="{15F439E7-1246-4DB4-A81A-7CDC639C7FFA}" type="presParOf" srcId="{C61BAB26-136E-444C-B8D3-36485CEDFFDF}" destId="{721355EC-D3FB-4ECA-8428-CF92D1F72A32}" srcOrd="10" destOrd="0" presId="urn:microsoft.com/office/officeart/2005/8/layout/cycle5"/>
    <dgm:cxn modelId="{F600CF0B-3868-4673-BB08-BA2D39860792}" type="presParOf" srcId="{C61BAB26-136E-444C-B8D3-36485CEDFFDF}" destId="{11CF2542-B622-42B2-A757-ED59FB60D4B4}" srcOrd="11"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1ABB96-52DB-4AC7-9E4C-120940C42E2D}" type="doc">
      <dgm:prSet loTypeId="urn:microsoft.com/office/officeart/2005/8/layout/cycle7" loCatId="cycle" qsTypeId="urn:microsoft.com/office/officeart/2005/8/quickstyle/simple5" qsCatId="simple" csTypeId="urn:microsoft.com/office/officeart/2005/8/colors/accent0_1" csCatId="mainScheme" phldr="1"/>
      <dgm:spPr/>
      <dgm:t>
        <a:bodyPr/>
        <a:lstStyle/>
        <a:p>
          <a:endParaRPr lang="fr-FR"/>
        </a:p>
      </dgm:t>
    </dgm:pt>
    <dgm:pt modelId="{72060F9E-072A-44A5-AF39-299E3442EF2D}">
      <dgm:prSet phldrT="[Texte]"/>
      <dgm:spPr/>
      <dgm:t>
        <a:bodyPr/>
        <a:lstStyle/>
        <a:p>
          <a:r>
            <a:rPr lang="fr-FR" dirty="0"/>
            <a:t>Identifier un signal</a:t>
          </a:r>
        </a:p>
      </dgm:t>
    </dgm:pt>
    <dgm:pt modelId="{91FFF943-4D63-4714-8ACF-643A991024A0}" type="parTrans" cxnId="{46F59B8C-C0C4-46BB-8B7A-F79F514D3CDB}">
      <dgm:prSet/>
      <dgm:spPr/>
      <dgm:t>
        <a:bodyPr/>
        <a:lstStyle/>
        <a:p>
          <a:endParaRPr lang="fr-FR"/>
        </a:p>
      </dgm:t>
    </dgm:pt>
    <dgm:pt modelId="{38D31B9A-3430-4080-B085-E3312DDC743D}" type="sibTrans" cxnId="{46F59B8C-C0C4-46BB-8B7A-F79F514D3CDB}">
      <dgm:prSet/>
      <dgm:spPr/>
      <dgm:t>
        <a:bodyPr/>
        <a:lstStyle/>
        <a:p>
          <a:endParaRPr lang="fr-FR" dirty="0"/>
        </a:p>
      </dgm:t>
    </dgm:pt>
    <dgm:pt modelId="{DD49308E-9FD2-440F-A08A-A8A0BF920C4D}">
      <dgm:prSet phldrT="[Texte]"/>
      <dgm:spPr/>
      <dgm:t>
        <a:bodyPr/>
        <a:lstStyle/>
        <a:p>
          <a:r>
            <a:rPr lang="fr-FR" dirty="0"/>
            <a:t>Comprendre l’émotion</a:t>
          </a:r>
        </a:p>
      </dgm:t>
    </dgm:pt>
    <dgm:pt modelId="{A5AB97FC-6EE1-42C1-82F0-633BA7D326AB}" type="parTrans" cxnId="{BB6F8534-D565-4B85-B213-A4D928B35F3F}">
      <dgm:prSet/>
      <dgm:spPr/>
      <dgm:t>
        <a:bodyPr/>
        <a:lstStyle/>
        <a:p>
          <a:endParaRPr lang="fr-FR"/>
        </a:p>
      </dgm:t>
    </dgm:pt>
    <dgm:pt modelId="{4036EC7E-F60F-4D53-8462-C73EB49A53F4}" type="sibTrans" cxnId="{BB6F8534-D565-4B85-B213-A4D928B35F3F}">
      <dgm:prSet/>
      <dgm:spPr/>
      <dgm:t>
        <a:bodyPr/>
        <a:lstStyle/>
        <a:p>
          <a:endParaRPr lang="fr-FR" dirty="0"/>
        </a:p>
      </dgm:t>
    </dgm:pt>
    <dgm:pt modelId="{5CDF8C6D-F72A-43F1-9698-8131C3EA0291}">
      <dgm:prSet phldrT="[Texte]"/>
      <dgm:spPr/>
      <dgm:t>
        <a:bodyPr/>
        <a:lstStyle/>
        <a:p>
          <a:r>
            <a:rPr lang="fr-FR" dirty="0"/>
            <a:t>Définir le besoin</a:t>
          </a:r>
        </a:p>
      </dgm:t>
    </dgm:pt>
    <dgm:pt modelId="{9D12E4C7-BB6E-4377-A23F-0F6C1ABB8F59}" type="parTrans" cxnId="{43A467BF-71CA-41FF-96B5-1974FF3DB155}">
      <dgm:prSet/>
      <dgm:spPr/>
      <dgm:t>
        <a:bodyPr/>
        <a:lstStyle/>
        <a:p>
          <a:endParaRPr lang="fr-FR"/>
        </a:p>
      </dgm:t>
    </dgm:pt>
    <dgm:pt modelId="{21894CF1-C3BC-4227-A7EC-151710EAA9A3}" type="sibTrans" cxnId="{43A467BF-71CA-41FF-96B5-1974FF3DB155}">
      <dgm:prSet/>
      <dgm:spPr/>
      <dgm:t>
        <a:bodyPr/>
        <a:lstStyle/>
        <a:p>
          <a:endParaRPr lang="fr-FR" dirty="0"/>
        </a:p>
      </dgm:t>
    </dgm:pt>
    <dgm:pt modelId="{474A9FFA-DF1D-4322-881E-C4D462335E39}" type="pres">
      <dgm:prSet presAssocID="{261ABB96-52DB-4AC7-9E4C-120940C42E2D}" presName="Name0" presStyleCnt="0">
        <dgm:presLayoutVars>
          <dgm:dir/>
          <dgm:resizeHandles val="exact"/>
        </dgm:presLayoutVars>
      </dgm:prSet>
      <dgm:spPr/>
    </dgm:pt>
    <dgm:pt modelId="{5D7E6AB9-3E22-43F3-AF9A-8B8BD65E5518}" type="pres">
      <dgm:prSet presAssocID="{72060F9E-072A-44A5-AF39-299E3442EF2D}" presName="node" presStyleLbl="node1" presStyleIdx="0" presStyleCnt="3">
        <dgm:presLayoutVars>
          <dgm:bulletEnabled val="1"/>
        </dgm:presLayoutVars>
      </dgm:prSet>
      <dgm:spPr/>
    </dgm:pt>
    <dgm:pt modelId="{70FD2050-AB99-4FD3-B23F-406A69AA4927}" type="pres">
      <dgm:prSet presAssocID="{38D31B9A-3430-4080-B085-E3312DDC743D}" presName="sibTrans" presStyleLbl="sibTrans2D1" presStyleIdx="0" presStyleCnt="3"/>
      <dgm:spPr/>
    </dgm:pt>
    <dgm:pt modelId="{12864395-5CFE-4CCF-BFA9-31C3DF0921F7}" type="pres">
      <dgm:prSet presAssocID="{38D31B9A-3430-4080-B085-E3312DDC743D}" presName="connectorText" presStyleLbl="sibTrans2D1" presStyleIdx="0" presStyleCnt="3"/>
      <dgm:spPr/>
    </dgm:pt>
    <dgm:pt modelId="{B6A7A6D7-8210-454E-A784-C288D857D329}" type="pres">
      <dgm:prSet presAssocID="{DD49308E-9FD2-440F-A08A-A8A0BF920C4D}" presName="node" presStyleLbl="node1" presStyleIdx="1" presStyleCnt="3">
        <dgm:presLayoutVars>
          <dgm:bulletEnabled val="1"/>
        </dgm:presLayoutVars>
      </dgm:prSet>
      <dgm:spPr/>
    </dgm:pt>
    <dgm:pt modelId="{89FF7FDC-1E32-4798-9A8C-D7FB0B6E459A}" type="pres">
      <dgm:prSet presAssocID="{4036EC7E-F60F-4D53-8462-C73EB49A53F4}" presName="sibTrans" presStyleLbl="sibTrans2D1" presStyleIdx="1" presStyleCnt="3"/>
      <dgm:spPr/>
    </dgm:pt>
    <dgm:pt modelId="{BD64861E-D8E2-4DE7-9592-8F8AC9EDC34B}" type="pres">
      <dgm:prSet presAssocID="{4036EC7E-F60F-4D53-8462-C73EB49A53F4}" presName="connectorText" presStyleLbl="sibTrans2D1" presStyleIdx="1" presStyleCnt="3"/>
      <dgm:spPr/>
    </dgm:pt>
    <dgm:pt modelId="{B237AF4A-06E1-43D5-978E-F18F7C0F9B7E}" type="pres">
      <dgm:prSet presAssocID="{5CDF8C6D-F72A-43F1-9698-8131C3EA0291}" presName="node" presStyleLbl="node1" presStyleIdx="2" presStyleCnt="3">
        <dgm:presLayoutVars>
          <dgm:bulletEnabled val="1"/>
        </dgm:presLayoutVars>
      </dgm:prSet>
      <dgm:spPr/>
    </dgm:pt>
    <dgm:pt modelId="{EECC6B9F-0825-43DF-8910-BF973C69FE3F}" type="pres">
      <dgm:prSet presAssocID="{21894CF1-C3BC-4227-A7EC-151710EAA9A3}" presName="sibTrans" presStyleLbl="sibTrans2D1" presStyleIdx="2" presStyleCnt="3"/>
      <dgm:spPr/>
    </dgm:pt>
    <dgm:pt modelId="{DECAAAD5-4AAE-438A-8385-EB13BE7B75B3}" type="pres">
      <dgm:prSet presAssocID="{21894CF1-C3BC-4227-A7EC-151710EAA9A3}" presName="connectorText" presStyleLbl="sibTrans2D1" presStyleIdx="2" presStyleCnt="3"/>
      <dgm:spPr/>
    </dgm:pt>
  </dgm:ptLst>
  <dgm:cxnLst>
    <dgm:cxn modelId="{39BD100F-455D-4AC3-8CF7-8F4F056FA465}" type="presOf" srcId="{72060F9E-072A-44A5-AF39-299E3442EF2D}" destId="{5D7E6AB9-3E22-43F3-AF9A-8B8BD65E5518}" srcOrd="0" destOrd="0" presId="urn:microsoft.com/office/officeart/2005/8/layout/cycle7"/>
    <dgm:cxn modelId="{2F5F7C27-DE59-434F-A7F4-4DE6FBEF4C74}" type="presOf" srcId="{4036EC7E-F60F-4D53-8462-C73EB49A53F4}" destId="{89FF7FDC-1E32-4798-9A8C-D7FB0B6E459A}" srcOrd="0" destOrd="0" presId="urn:microsoft.com/office/officeart/2005/8/layout/cycle7"/>
    <dgm:cxn modelId="{BB6F8534-D565-4B85-B213-A4D928B35F3F}" srcId="{261ABB96-52DB-4AC7-9E4C-120940C42E2D}" destId="{DD49308E-9FD2-440F-A08A-A8A0BF920C4D}" srcOrd="1" destOrd="0" parTransId="{A5AB97FC-6EE1-42C1-82F0-633BA7D326AB}" sibTransId="{4036EC7E-F60F-4D53-8462-C73EB49A53F4}"/>
    <dgm:cxn modelId="{1CE16A42-2728-4FB9-9209-33411811A8DE}" type="presOf" srcId="{4036EC7E-F60F-4D53-8462-C73EB49A53F4}" destId="{BD64861E-D8E2-4DE7-9592-8F8AC9EDC34B}" srcOrd="1" destOrd="0" presId="urn:microsoft.com/office/officeart/2005/8/layout/cycle7"/>
    <dgm:cxn modelId="{7EEF7546-027A-4E31-A1DA-CA6FD9753086}" type="presOf" srcId="{38D31B9A-3430-4080-B085-E3312DDC743D}" destId="{70FD2050-AB99-4FD3-B23F-406A69AA4927}" srcOrd="0" destOrd="0" presId="urn:microsoft.com/office/officeart/2005/8/layout/cycle7"/>
    <dgm:cxn modelId="{D792C36C-7F1C-4320-B788-483FEF1D8C7A}" type="presOf" srcId="{261ABB96-52DB-4AC7-9E4C-120940C42E2D}" destId="{474A9FFA-DF1D-4322-881E-C4D462335E39}" srcOrd="0" destOrd="0" presId="urn:microsoft.com/office/officeart/2005/8/layout/cycle7"/>
    <dgm:cxn modelId="{6D3A8D52-817F-410E-9BA4-7C13A4356CA7}" type="presOf" srcId="{DD49308E-9FD2-440F-A08A-A8A0BF920C4D}" destId="{B6A7A6D7-8210-454E-A784-C288D857D329}" srcOrd="0" destOrd="0" presId="urn:microsoft.com/office/officeart/2005/8/layout/cycle7"/>
    <dgm:cxn modelId="{46F59B8C-C0C4-46BB-8B7A-F79F514D3CDB}" srcId="{261ABB96-52DB-4AC7-9E4C-120940C42E2D}" destId="{72060F9E-072A-44A5-AF39-299E3442EF2D}" srcOrd="0" destOrd="0" parTransId="{91FFF943-4D63-4714-8ACF-643A991024A0}" sibTransId="{38D31B9A-3430-4080-B085-E3312DDC743D}"/>
    <dgm:cxn modelId="{457B46A6-9C13-4676-B8FA-D4FE3DB01807}" type="presOf" srcId="{5CDF8C6D-F72A-43F1-9698-8131C3EA0291}" destId="{B237AF4A-06E1-43D5-978E-F18F7C0F9B7E}" srcOrd="0" destOrd="0" presId="urn:microsoft.com/office/officeart/2005/8/layout/cycle7"/>
    <dgm:cxn modelId="{43A467BF-71CA-41FF-96B5-1974FF3DB155}" srcId="{261ABB96-52DB-4AC7-9E4C-120940C42E2D}" destId="{5CDF8C6D-F72A-43F1-9698-8131C3EA0291}" srcOrd="2" destOrd="0" parTransId="{9D12E4C7-BB6E-4377-A23F-0F6C1ABB8F59}" sibTransId="{21894CF1-C3BC-4227-A7EC-151710EAA9A3}"/>
    <dgm:cxn modelId="{A5642DF2-11F3-4C06-98C8-1AD93B31C4CB}" type="presOf" srcId="{21894CF1-C3BC-4227-A7EC-151710EAA9A3}" destId="{EECC6B9F-0825-43DF-8910-BF973C69FE3F}" srcOrd="0" destOrd="0" presId="urn:microsoft.com/office/officeart/2005/8/layout/cycle7"/>
    <dgm:cxn modelId="{B7A95EF5-F93E-4B95-895A-1C9494FDED42}" type="presOf" srcId="{38D31B9A-3430-4080-B085-E3312DDC743D}" destId="{12864395-5CFE-4CCF-BFA9-31C3DF0921F7}" srcOrd="1" destOrd="0" presId="urn:microsoft.com/office/officeart/2005/8/layout/cycle7"/>
    <dgm:cxn modelId="{EF77A3F6-D319-46E7-A363-B6A94AB40BB6}" type="presOf" srcId="{21894CF1-C3BC-4227-A7EC-151710EAA9A3}" destId="{DECAAAD5-4AAE-438A-8385-EB13BE7B75B3}" srcOrd="1" destOrd="0" presId="urn:microsoft.com/office/officeart/2005/8/layout/cycle7"/>
    <dgm:cxn modelId="{A5370999-0313-4D5A-87D3-570CA16136AD}" type="presParOf" srcId="{474A9FFA-DF1D-4322-881E-C4D462335E39}" destId="{5D7E6AB9-3E22-43F3-AF9A-8B8BD65E5518}" srcOrd="0" destOrd="0" presId="urn:microsoft.com/office/officeart/2005/8/layout/cycle7"/>
    <dgm:cxn modelId="{007330AE-2D90-4BAF-A8F5-BA3339321C37}" type="presParOf" srcId="{474A9FFA-DF1D-4322-881E-C4D462335E39}" destId="{70FD2050-AB99-4FD3-B23F-406A69AA4927}" srcOrd="1" destOrd="0" presId="urn:microsoft.com/office/officeart/2005/8/layout/cycle7"/>
    <dgm:cxn modelId="{56E7952E-D8B1-409D-BB1C-365F6031F108}" type="presParOf" srcId="{70FD2050-AB99-4FD3-B23F-406A69AA4927}" destId="{12864395-5CFE-4CCF-BFA9-31C3DF0921F7}" srcOrd="0" destOrd="0" presId="urn:microsoft.com/office/officeart/2005/8/layout/cycle7"/>
    <dgm:cxn modelId="{286536D2-6261-49EF-A1F6-2957E93CC458}" type="presParOf" srcId="{474A9FFA-DF1D-4322-881E-C4D462335E39}" destId="{B6A7A6D7-8210-454E-A784-C288D857D329}" srcOrd="2" destOrd="0" presId="urn:microsoft.com/office/officeart/2005/8/layout/cycle7"/>
    <dgm:cxn modelId="{2829B342-289B-4331-956A-DE61CFEC2D40}" type="presParOf" srcId="{474A9FFA-DF1D-4322-881E-C4D462335E39}" destId="{89FF7FDC-1E32-4798-9A8C-D7FB0B6E459A}" srcOrd="3" destOrd="0" presId="urn:microsoft.com/office/officeart/2005/8/layout/cycle7"/>
    <dgm:cxn modelId="{0EF5B1B2-CABA-4457-B77B-E20C626F2319}" type="presParOf" srcId="{89FF7FDC-1E32-4798-9A8C-D7FB0B6E459A}" destId="{BD64861E-D8E2-4DE7-9592-8F8AC9EDC34B}" srcOrd="0" destOrd="0" presId="urn:microsoft.com/office/officeart/2005/8/layout/cycle7"/>
    <dgm:cxn modelId="{038BF245-E659-4A62-8E96-B7899CADE414}" type="presParOf" srcId="{474A9FFA-DF1D-4322-881E-C4D462335E39}" destId="{B237AF4A-06E1-43D5-978E-F18F7C0F9B7E}" srcOrd="4" destOrd="0" presId="urn:microsoft.com/office/officeart/2005/8/layout/cycle7"/>
    <dgm:cxn modelId="{BE7C7106-415C-4E3E-8F19-2E98FD51613E}" type="presParOf" srcId="{474A9FFA-DF1D-4322-881E-C4D462335E39}" destId="{EECC6B9F-0825-43DF-8910-BF973C69FE3F}" srcOrd="5" destOrd="0" presId="urn:microsoft.com/office/officeart/2005/8/layout/cycle7"/>
    <dgm:cxn modelId="{BDEB734B-E6D0-4193-80D0-B48F0C7A1D93}" type="presParOf" srcId="{EECC6B9F-0825-43DF-8910-BF973C69FE3F}" destId="{DECAAAD5-4AAE-438A-8385-EB13BE7B75B3}"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FA3A7-F159-4042-971F-D4F49E3E4E28}" type="doc">
      <dgm:prSet loTypeId="urn:microsoft.com/office/officeart/2008/layout/PictureStrips" loCatId="picture" qsTypeId="urn:microsoft.com/office/officeart/2005/8/quickstyle/3d4" qsCatId="3D" csTypeId="urn:microsoft.com/office/officeart/2005/8/colors/accent0_3" csCatId="mainScheme" phldr="1"/>
      <dgm:spPr/>
      <dgm:t>
        <a:bodyPr/>
        <a:lstStyle/>
        <a:p>
          <a:endParaRPr lang="fr-FR"/>
        </a:p>
      </dgm:t>
    </dgm:pt>
    <dgm:pt modelId="{9512D4E7-AD9F-4CAB-AC85-D93EDBCA5082}">
      <dgm:prSet phldrT="[Texte]"/>
      <dgm:spPr/>
      <dgm:t>
        <a:bodyPr/>
        <a:lstStyle/>
        <a:p>
          <a:r>
            <a:rPr lang="fr-FR" dirty="0"/>
            <a:t>Variabilité émotionnelle</a:t>
          </a:r>
        </a:p>
      </dgm:t>
    </dgm:pt>
    <dgm:pt modelId="{D7737449-6570-498D-B37F-ECC6ABC64B01}" type="parTrans" cxnId="{101D52AF-09EF-495B-A3FD-53B9F3DBDFA2}">
      <dgm:prSet/>
      <dgm:spPr/>
      <dgm:t>
        <a:bodyPr/>
        <a:lstStyle/>
        <a:p>
          <a:endParaRPr lang="fr-FR"/>
        </a:p>
      </dgm:t>
    </dgm:pt>
    <dgm:pt modelId="{568B7364-B798-48C9-8F1F-B7C487C45323}" type="sibTrans" cxnId="{101D52AF-09EF-495B-A3FD-53B9F3DBDFA2}">
      <dgm:prSet/>
      <dgm:spPr/>
      <dgm:t>
        <a:bodyPr/>
        <a:lstStyle/>
        <a:p>
          <a:endParaRPr lang="fr-FR"/>
        </a:p>
      </dgm:t>
    </dgm:pt>
    <dgm:pt modelId="{A1451FC3-6410-4293-A6A6-DF3FAFEC9F50}">
      <dgm:prSet phldrT="[Texte]"/>
      <dgm:spPr/>
      <dgm:t>
        <a:bodyPr/>
        <a:lstStyle/>
        <a:p>
          <a:r>
            <a:rPr lang="fr-FR" dirty="0"/>
            <a:t>Conditions de l’environnement</a:t>
          </a:r>
        </a:p>
      </dgm:t>
    </dgm:pt>
    <dgm:pt modelId="{8FCC71B0-CC8C-4E12-ACB9-6FEC5EB07FEA}" type="parTrans" cxnId="{B0AD5503-528A-4E17-BD88-1569CD6E5536}">
      <dgm:prSet/>
      <dgm:spPr/>
      <dgm:t>
        <a:bodyPr/>
        <a:lstStyle/>
        <a:p>
          <a:endParaRPr lang="fr-FR"/>
        </a:p>
      </dgm:t>
    </dgm:pt>
    <dgm:pt modelId="{C8F9F92C-72B7-4C47-8D10-3244724B64AF}" type="sibTrans" cxnId="{B0AD5503-528A-4E17-BD88-1569CD6E5536}">
      <dgm:prSet/>
      <dgm:spPr/>
      <dgm:t>
        <a:bodyPr/>
        <a:lstStyle/>
        <a:p>
          <a:endParaRPr lang="fr-FR"/>
        </a:p>
      </dgm:t>
    </dgm:pt>
    <dgm:pt modelId="{2EB376D2-769D-421B-A189-BAFAAD6DEEF0}">
      <dgm:prSet phldrT="[Texte]"/>
      <dgm:spPr/>
      <dgm:t>
        <a:bodyPr/>
        <a:lstStyle/>
        <a:p>
          <a:r>
            <a:rPr lang="fr-FR" dirty="0"/>
            <a:t>Fusion des modalités</a:t>
          </a:r>
        </a:p>
      </dgm:t>
    </dgm:pt>
    <dgm:pt modelId="{CC6846F2-7275-49E6-8D19-3CAA42666E55}" type="parTrans" cxnId="{59622CA7-B371-4305-B32D-A028A93C5FEE}">
      <dgm:prSet/>
      <dgm:spPr/>
      <dgm:t>
        <a:bodyPr/>
        <a:lstStyle/>
        <a:p>
          <a:endParaRPr lang="fr-FR"/>
        </a:p>
      </dgm:t>
    </dgm:pt>
    <dgm:pt modelId="{B72B270A-491D-494F-9EB7-261CEEE17837}" type="sibTrans" cxnId="{59622CA7-B371-4305-B32D-A028A93C5FEE}">
      <dgm:prSet/>
      <dgm:spPr/>
      <dgm:t>
        <a:bodyPr/>
        <a:lstStyle/>
        <a:p>
          <a:endParaRPr lang="fr-FR"/>
        </a:p>
      </dgm:t>
    </dgm:pt>
    <dgm:pt modelId="{1449B8DE-F9E2-4A73-8FCD-D6956CB88189}" type="pres">
      <dgm:prSet presAssocID="{BA9FA3A7-F159-4042-971F-D4F49E3E4E28}" presName="Name0" presStyleCnt="0">
        <dgm:presLayoutVars>
          <dgm:dir/>
          <dgm:resizeHandles val="exact"/>
        </dgm:presLayoutVars>
      </dgm:prSet>
      <dgm:spPr/>
    </dgm:pt>
    <dgm:pt modelId="{D0C2BA37-6CE3-4865-A4AC-A85ECEC12B7E}" type="pres">
      <dgm:prSet presAssocID="{9512D4E7-AD9F-4CAB-AC85-D93EDBCA5082}" presName="composite" presStyleCnt="0"/>
      <dgm:spPr/>
    </dgm:pt>
    <dgm:pt modelId="{183C76F2-F832-4720-B993-7E303FD65E84}" type="pres">
      <dgm:prSet presAssocID="{9512D4E7-AD9F-4CAB-AC85-D93EDBCA5082}" presName="rect1" presStyleLbl="trAlignAcc1" presStyleIdx="0" presStyleCnt="3">
        <dgm:presLayoutVars>
          <dgm:bulletEnabled val="1"/>
        </dgm:presLayoutVars>
      </dgm:prSet>
      <dgm:spPr/>
    </dgm:pt>
    <dgm:pt modelId="{8A51C1C1-A4F1-4C7F-9C84-69DCD6E8DEE2}" type="pres">
      <dgm:prSet presAssocID="{9512D4E7-AD9F-4CAB-AC85-D93EDBCA5082}" presName="rect2" presStyleLbl="fgImgPlace1" presStyleIdx="0" presStyleCnt="3"/>
      <dgm:spPr/>
    </dgm:pt>
    <dgm:pt modelId="{B0076420-42D0-4778-BF78-374A97DB6089}" type="pres">
      <dgm:prSet presAssocID="{568B7364-B798-48C9-8F1F-B7C487C45323}" presName="sibTrans" presStyleCnt="0"/>
      <dgm:spPr/>
    </dgm:pt>
    <dgm:pt modelId="{D13E992E-528F-4F12-A348-73578D71F31C}" type="pres">
      <dgm:prSet presAssocID="{A1451FC3-6410-4293-A6A6-DF3FAFEC9F50}" presName="composite" presStyleCnt="0"/>
      <dgm:spPr/>
    </dgm:pt>
    <dgm:pt modelId="{E565B483-C828-4C16-BD00-097C04625839}" type="pres">
      <dgm:prSet presAssocID="{A1451FC3-6410-4293-A6A6-DF3FAFEC9F50}" presName="rect1" presStyleLbl="trAlignAcc1" presStyleIdx="1" presStyleCnt="3">
        <dgm:presLayoutVars>
          <dgm:bulletEnabled val="1"/>
        </dgm:presLayoutVars>
      </dgm:prSet>
      <dgm:spPr/>
    </dgm:pt>
    <dgm:pt modelId="{3A9F8666-1A51-4BD9-BCFA-0DB7E63E659A}" type="pres">
      <dgm:prSet presAssocID="{A1451FC3-6410-4293-A6A6-DF3FAFEC9F50}" presName="rect2" presStyleLbl="fgImgPlace1" presStyleIdx="1" presStyleCnt="3"/>
      <dgm:spPr/>
    </dgm:pt>
    <dgm:pt modelId="{B9FC6DD2-6EAF-4CFB-8975-63ED4BE00C68}" type="pres">
      <dgm:prSet presAssocID="{C8F9F92C-72B7-4C47-8D10-3244724B64AF}" presName="sibTrans" presStyleCnt="0"/>
      <dgm:spPr/>
    </dgm:pt>
    <dgm:pt modelId="{F0FD577C-BBB7-43A9-95F4-682B03DDA6E6}" type="pres">
      <dgm:prSet presAssocID="{2EB376D2-769D-421B-A189-BAFAAD6DEEF0}" presName="composite" presStyleCnt="0"/>
      <dgm:spPr/>
    </dgm:pt>
    <dgm:pt modelId="{8A4FF6BF-8460-4C33-9060-1F32BB64CC2F}" type="pres">
      <dgm:prSet presAssocID="{2EB376D2-769D-421B-A189-BAFAAD6DEEF0}" presName="rect1" presStyleLbl="trAlignAcc1" presStyleIdx="2" presStyleCnt="3">
        <dgm:presLayoutVars>
          <dgm:bulletEnabled val="1"/>
        </dgm:presLayoutVars>
      </dgm:prSet>
      <dgm:spPr/>
    </dgm:pt>
    <dgm:pt modelId="{5E5D8A90-8FAD-4D1F-8DA1-809B0B78D30E}" type="pres">
      <dgm:prSet presAssocID="{2EB376D2-769D-421B-A189-BAFAAD6DEEF0}" presName="rect2" presStyleLbl="fgImgPlace1" presStyleIdx="2" presStyleCnt="3"/>
      <dgm:spPr/>
    </dgm:pt>
  </dgm:ptLst>
  <dgm:cxnLst>
    <dgm:cxn modelId="{B0AD5503-528A-4E17-BD88-1569CD6E5536}" srcId="{BA9FA3A7-F159-4042-971F-D4F49E3E4E28}" destId="{A1451FC3-6410-4293-A6A6-DF3FAFEC9F50}" srcOrd="1" destOrd="0" parTransId="{8FCC71B0-CC8C-4E12-ACB9-6FEC5EB07FEA}" sibTransId="{C8F9F92C-72B7-4C47-8D10-3244724B64AF}"/>
    <dgm:cxn modelId="{188DCD3F-4E53-44EC-9BD7-B3F094A88624}" type="presOf" srcId="{BA9FA3A7-F159-4042-971F-D4F49E3E4E28}" destId="{1449B8DE-F9E2-4A73-8FCD-D6956CB88189}" srcOrd="0" destOrd="0" presId="urn:microsoft.com/office/officeart/2008/layout/PictureStrips"/>
    <dgm:cxn modelId="{282A0B50-D661-47B7-AC65-38C4CCDECFE0}" type="presOf" srcId="{A1451FC3-6410-4293-A6A6-DF3FAFEC9F50}" destId="{E565B483-C828-4C16-BD00-097C04625839}" srcOrd="0" destOrd="0" presId="urn:microsoft.com/office/officeart/2008/layout/PictureStrips"/>
    <dgm:cxn modelId="{4D33968B-9EAA-4303-8294-DD4BCC9EA1B4}" type="presOf" srcId="{9512D4E7-AD9F-4CAB-AC85-D93EDBCA5082}" destId="{183C76F2-F832-4720-B993-7E303FD65E84}" srcOrd="0" destOrd="0" presId="urn:microsoft.com/office/officeart/2008/layout/PictureStrips"/>
    <dgm:cxn modelId="{59622CA7-B371-4305-B32D-A028A93C5FEE}" srcId="{BA9FA3A7-F159-4042-971F-D4F49E3E4E28}" destId="{2EB376D2-769D-421B-A189-BAFAAD6DEEF0}" srcOrd="2" destOrd="0" parTransId="{CC6846F2-7275-49E6-8D19-3CAA42666E55}" sibTransId="{B72B270A-491D-494F-9EB7-261CEEE17837}"/>
    <dgm:cxn modelId="{101D52AF-09EF-495B-A3FD-53B9F3DBDFA2}" srcId="{BA9FA3A7-F159-4042-971F-D4F49E3E4E28}" destId="{9512D4E7-AD9F-4CAB-AC85-D93EDBCA5082}" srcOrd="0" destOrd="0" parTransId="{D7737449-6570-498D-B37F-ECC6ABC64B01}" sibTransId="{568B7364-B798-48C9-8F1F-B7C487C45323}"/>
    <dgm:cxn modelId="{86C3DFDF-16D6-4EFF-A248-BD332CE5709C}" type="presOf" srcId="{2EB376D2-769D-421B-A189-BAFAAD6DEEF0}" destId="{8A4FF6BF-8460-4C33-9060-1F32BB64CC2F}" srcOrd="0" destOrd="0" presId="urn:microsoft.com/office/officeart/2008/layout/PictureStrips"/>
    <dgm:cxn modelId="{A21ADACB-84AD-4BFE-9598-60868B85B809}" type="presParOf" srcId="{1449B8DE-F9E2-4A73-8FCD-D6956CB88189}" destId="{D0C2BA37-6CE3-4865-A4AC-A85ECEC12B7E}" srcOrd="0" destOrd="0" presId="urn:microsoft.com/office/officeart/2008/layout/PictureStrips"/>
    <dgm:cxn modelId="{2FAE41F0-EC6B-47C9-A676-F9886C6EE615}" type="presParOf" srcId="{D0C2BA37-6CE3-4865-A4AC-A85ECEC12B7E}" destId="{183C76F2-F832-4720-B993-7E303FD65E84}" srcOrd="0" destOrd="0" presId="urn:microsoft.com/office/officeart/2008/layout/PictureStrips"/>
    <dgm:cxn modelId="{2ED27EC5-7B1F-4857-BD34-A1F5C4285F18}" type="presParOf" srcId="{D0C2BA37-6CE3-4865-A4AC-A85ECEC12B7E}" destId="{8A51C1C1-A4F1-4C7F-9C84-69DCD6E8DEE2}" srcOrd="1" destOrd="0" presId="urn:microsoft.com/office/officeart/2008/layout/PictureStrips"/>
    <dgm:cxn modelId="{B2135F9D-1AC0-4C6F-983B-6495CB034A4E}" type="presParOf" srcId="{1449B8DE-F9E2-4A73-8FCD-D6956CB88189}" destId="{B0076420-42D0-4778-BF78-374A97DB6089}" srcOrd="1" destOrd="0" presId="urn:microsoft.com/office/officeart/2008/layout/PictureStrips"/>
    <dgm:cxn modelId="{15F8F93C-EAC9-4D2D-B0B3-C28A6484253F}" type="presParOf" srcId="{1449B8DE-F9E2-4A73-8FCD-D6956CB88189}" destId="{D13E992E-528F-4F12-A348-73578D71F31C}" srcOrd="2" destOrd="0" presId="urn:microsoft.com/office/officeart/2008/layout/PictureStrips"/>
    <dgm:cxn modelId="{5B7B3DCE-4CB2-4BC5-9E43-9A2BEF509296}" type="presParOf" srcId="{D13E992E-528F-4F12-A348-73578D71F31C}" destId="{E565B483-C828-4C16-BD00-097C04625839}" srcOrd="0" destOrd="0" presId="urn:microsoft.com/office/officeart/2008/layout/PictureStrips"/>
    <dgm:cxn modelId="{C6D21943-732C-42C9-8571-5E9CC1710DE2}" type="presParOf" srcId="{D13E992E-528F-4F12-A348-73578D71F31C}" destId="{3A9F8666-1A51-4BD9-BCFA-0DB7E63E659A}" srcOrd="1" destOrd="0" presId="urn:microsoft.com/office/officeart/2008/layout/PictureStrips"/>
    <dgm:cxn modelId="{480D0AB2-04F8-45FD-9F63-ED79782512A4}" type="presParOf" srcId="{1449B8DE-F9E2-4A73-8FCD-D6956CB88189}" destId="{B9FC6DD2-6EAF-4CFB-8975-63ED4BE00C68}" srcOrd="3" destOrd="0" presId="urn:microsoft.com/office/officeart/2008/layout/PictureStrips"/>
    <dgm:cxn modelId="{60D7B9AE-758C-446D-9F92-2D4841BFDF15}" type="presParOf" srcId="{1449B8DE-F9E2-4A73-8FCD-D6956CB88189}" destId="{F0FD577C-BBB7-43A9-95F4-682B03DDA6E6}" srcOrd="4" destOrd="0" presId="urn:microsoft.com/office/officeart/2008/layout/PictureStrips"/>
    <dgm:cxn modelId="{B5878CE9-C260-4331-A4CF-42BA5D00F903}" type="presParOf" srcId="{F0FD577C-BBB7-43A9-95F4-682B03DDA6E6}" destId="{8A4FF6BF-8460-4C33-9060-1F32BB64CC2F}" srcOrd="0" destOrd="0" presId="urn:microsoft.com/office/officeart/2008/layout/PictureStrips"/>
    <dgm:cxn modelId="{A4F22A59-75CA-4F60-81DE-A73A8441AE34}" type="presParOf" srcId="{F0FD577C-BBB7-43A9-95F4-682B03DDA6E6}" destId="{5E5D8A90-8FAD-4D1F-8DA1-809B0B78D30E}"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5BABB2-0F53-4051-B1E3-C347E1CA2E43}" type="doc">
      <dgm:prSet loTypeId="urn:microsoft.com/office/officeart/2005/8/layout/arrow2" loCatId="process" qsTypeId="urn:microsoft.com/office/officeart/2005/8/quickstyle/simple1" qsCatId="simple" csTypeId="urn:microsoft.com/office/officeart/2005/8/colors/accent0_2" csCatId="mainScheme" phldr="1"/>
      <dgm:spPr/>
    </dgm:pt>
    <dgm:pt modelId="{11C45C1A-6C9E-4C98-AE45-116FC83CB952}">
      <dgm:prSet phldrT="[Texte]"/>
      <dgm:spPr/>
      <dgm:t>
        <a:bodyPr/>
        <a:lstStyle/>
        <a:p>
          <a:r>
            <a:rPr lang="fr-FR" dirty="0"/>
            <a:t>Extraction de caractéristiques</a:t>
          </a:r>
        </a:p>
      </dgm:t>
    </dgm:pt>
    <dgm:pt modelId="{338810E4-59FE-4123-B682-12DE59D15CE4}" type="parTrans" cxnId="{AE69C5BE-AD45-4B46-99D7-E28BCFDBFF08}">
      <dgm:prSet/>
      <dgm:spPr/>
      <dgm:t>
        <a:bodyPr/>
        <a:lstStyle/>
        <a:p>
          <a:endParaRPr lang="fr-FR"/>
        </a:p>
      </dgm:t>
    </dgm:pt>
    <dgm:pt modelId="{DC440566-C86F-4D8A-9C8F-AF91301DF330}" type="sibTrans" cxnId="{AE69C5BE-AD45-4B46-99D7-E28BCFDBFF08}">
      <dgm:prSet/>
      <dgm:spPr/>
      <dgm:t>
        <a:bodyPr/>
        <a:lstStyle/>
        <a:p>
          <a:endParaRPr lang="fr-FR"/>
        </a:p>
      </dgm:t>
    </dgm:pt>
    <dgm:pt modelId="{7DD091E6-64CE-4639-83CB-256F89441371}">
      <dgm:prSet phldrT="[Texte]"/>
      <dgm:spPr/>
      <dgm:t>
        <a:bodyPr/>
        <a:lstStyle/>
        <a:p>
          <a:r>
            <a:rPr lang="fr-FR" dirty="0"/>
            <a:t>Modélisation et apprentissage</a:t>
          </a:r>
        </a:p>
      </dgm:t>
    </dgm:pt>
    <dgm:pt modelId="{BE0240C4-F4C9-44FB-9B4B-9E1445BCFE23}" type="parTrans" cxnId="{5716AB89-8583-4946-9938-308C29A763CB}">
      <dgm:prSet/>
      <dgm:spPr/>
      <dgm:t>
        <a:bodyPr/>
        <a:lstStyle/>
        <a:p>
          <a:endParaRPr lang="fr-FR"/>
        </a:p>
      </dgm:t>
    </dgm:pt>
    <dgm:pt modelId="{D8F1E14A-0DA4-48CA-BBDB-15B0B62D4B87}" type="sibTrans" cxnId="{5716AB89-8583-4946-9938-308C29A763CB}">
      <dgm:prSet/>
      <dgm:spPr/>
      <dgm:t>
        <a:bodyPr/>
        <a:lstStyle/>
        <a:p>
          <a:endParaRPr lang="fr-FR"/>
        </a:p>
      </dgm:t>
    </dgm:pt>
    <dgm:pt modelId="{3061DFC9-6E61-49E1-91F4-A2568ED18A20}">
      <dgm:prSet phldrT="[Texte]"/>
      <dgm:spPr/>
      <dgm:t>
        <a:bodyPr/>
        <a:lstStyle/>
        <a:p>
          <a:r>
            <a:rPr lang="fr-FR" dirty="0"/>
            <a:t>Optimisation et déploiement</a:t>
          </a:r>
        </a:p>
      </dgm:t>
    </dgm:pt>
    <dgm:pt modelId="{9057B60E-711D-4D70-B974-DA96BE73EB49}" type="parTrans" cxnId="{4270DB39-9DB4-44EB-95C7-00933F506F87}">
      <dgm:prSet/>
      <dgm:spPr/>
      <dgm:t>
        <a:bodyPr/>
        <a:lstStyle/>
        <a:p>
          <a:endParaRPr lang="fr-FR"/>
        </a:p>
      </dgm:t>
    </dgm:pt>
    <dgm:pt modelId="{B42E1C4A-C171-4879-842B-9215D097D9B1}" type="sibTrans" cxnId="{4270DB39-9DB4-44EB-95C7-00933F506F87}">
      <dgm:prSet/>
      <dgm:spPr/>
      <dgm:t>
        <a:bodyPr/>
        <a:lstStyle/>
        <a:p>
          <a:endParaRPr lang="fr-FR"/>
        </a:p>
      </dgm:t>
    </dgm:pt>
    <dgm:pt modelId="{6D683221-A206-4552-B509-42C7D3455C66}">
      <dgm:prSet phldrT="[Texte]"/>
      <dgm:spPr/>
      <dgm:t>
        <a:bodyPr/>
        <a:lstStyle/>
        <a:p>
          <a:r>
            <a:rPr lang="fr-FR" dirty="0"/>
            <a:t>Détection des émotions par la voix</a:t>
          </a:r>
        </a:p>
      </dgm:t>
    </dgm:pt>
    <dgm:pt modelId="{9445B395-ADF0-4759-B55C-1FABC21610C2}" type="parTrans" cxnId="{EDFCDF5C-2D60-4C76-8B23-FC971836D2DA}">
      <dgm:prSet/>
      <dgm:spPr/>
      <dgm:t>
        <a:bodyPr/>
        <a:lstStyle/>
        <a:p>
          <a:endParaRPr lang="fr-FR"/>
        </a:p>
      </dgm:t>
    </dgm:pt>
    <dgm:pt modelId="{046C3362-D77F-4E11-BA38-A11D5602E05A}" type="sibTrans" cxnId="{EDFCDF5C-2D60-4C76-8B23-FC971836D2DA}">
      <dgm:prSet/>
      <dgm:spPr/>
      <dgm:t>
        <a:bodyPr/>
        <a:lstStyle/>
        <a:p>
          <a:endParaRPr lang="fr-FR"/>
        </a:p>
      </dgm:t>
    </dgm:pt>
    <dgm:pt modelId="{9EA2160E-04C0-4F84-B7CA-10D9E46D9043}" type="pres">
      <dgm:prSet presAssocID="{435BABB2-0F53-4051-B1E3-C347E1CA2E43}" presName="arrowDiagram" presStyleCnt="0">
        <dgm:presLayoutVars>
          <dgm:chMax val="5"/>
          <dgm:dir/>
          <dgm:resizeHandles val="exact"/>
        </dgm:presLayoutVars>
      </dgm:prSet>
      <dgm:spPr/>
    </dgm:pt>
    <dgm:pt modelId="{CE00F6BB-7165-4D7D-8884-3A2061E3B0BB}" type="pres">
      <dgm:prSet presAssocID="{435BABB2-0F53-4051-B1E3-C347E1CA2E43}" presName="arrow" presStyleLbl="bgShp" presStyleIdx="0" presStyleCnt="1"/>
      <dgm:spPr/>
    </dgm:pt>
    <dgm:pt modelId="{4C0F7FBA-61DC-4FC8-B78E-E66BEAB151A0}" type="pres">
      <dgm:prSet presAssocID="{435BABB2-0F53-4051-B1E3-C347E1CA2E43}" presName="arrowDiagram4" presStyleCnt="0"/>
      <dgm:spPr/>
    </dgm:pt>
    <dgm:pt modelId="{9729FFEA-B45F-4366-A38A-D4BB81588044}" type="pres">
      <dgm:prSet presAssocID="{6D683221-A206-4552-B509-42C7D3455C66}" presName="bullet4a" presStyleLbl="node1" presStyleIdx="0" presStyleCnt="4"/>
      <dgm:spPr/>
    </dgm:pt>
    <dgm:pt modelId="{266AFB5D-93FC-49BF-B26D-EA2BE66FA0F9}" type="pres">
      <dgm:prSet presAssocID="{6D683221-A206-4552-B509-42C7D3455C66}" presName="textBox4a" presStyleLbl="revTx" presStyleIdx="0" presStyleCnt="4">
        <dgm:presLayoutVars>
          <dgm:bulletEnabled val="1"/>
        </dgm:presLayoutVars>
      </dgm:prSet>
      <dgm:spPr/>
    </dgm:pt>
    <dgm:pt modelId="{7C8EC57C-97EC-4369-A1D4-61B6DF7C35E4}" type="pres">
      <dgm:prSet presAssocID="{11C45C1A-6C9E-4C98-AE45-116FC83CB952}" presName="bullet4b" presStyleLbl="node1" presStyleIdx="1" presStyleCnt="4"/>
      <dgm:spPr/>
    </dgm:pt>
    <dgm:pt modelId="{23C5E80B-02DC-407B-86C0-ED17EFA84751}" type="pres">
      <dgm:prSet presAssocID="{11C45C1A-6C9E-4C98-AE45-116FC83CB952}" presName="textBox4b" presStyleLbl="revTx" presStyleIdx="1" presStyleCnt="4">
        <dgm:presLayoutVars>
          <dgm:bulletEnabled val="1"/>
        </dgm:presLayoutVars>
      </dgm:prSet>
      <dgm:spPr/>
    </dgm:pt>
    <dgm:pt modelId="{05C19518-2E16-4D86-B3EF-B851666A519E}" type="pres">
      <dgm:prSet presAssocID="{7DD091E6-64CE-4639-83CB-256F89441371}" presName="bullet4c" presStyleLbl="node1" presStyleIdx="2" presStyleCnt="4"/>
      <dgm:spPr/>
    </dgm:pt>
    <dgm:pt modelId="{2DEF00BC-DDB5-42B5-AAFE-4512D653068E}" type="pres">
      <dgm:prSet presAssocID="{7DD091E6-64CE-4639-83CB-256F89441371}" presName="textBox4c" presStyleLbl="revTx" presStyleIdx="2" presStyleCnt="4">
        <dgm:presLayoutVars>
          <dgm:bulletEnabled val="1"/>
        </dgm:presLayoutVars>
      </dgm:prSet>
      <dgm:spPr/>
    </dgm:pt>
    <dgm:pt modelId="{7F373473-0CFA-43FB-B85F-24A542A98741}" type="pres">
      <dgm:prSet presAssocID="{3061DFC9-6E61-49E1-91F4-A2568ED18A20}" presName="bullet4d" presStyleLbl="node1" presStyleIdx="3" presStyleCnt="4"/>
      <dgm:spPr/>
    </dgm:pt>
    <dgm:pt modelId="{864D72CC-5AEE-4B83-A2CE-96E5081BCF7F}" type="pres">
      <dgm:prSet presAssocID="{3061DFC9-6E61-49E1-91F4-A2568ED18A20}" presName="textBox4d" presStyleLbl="revTx" presStyleIdx="3" presStyleCnt="4">
        <dgm:presLayoutVars>
          <dgm:bulletEnabled val="1"/>
        </dgm:presLayoutVars>
      </dgm:prSet>
      <dgm:spPr/>
    </dgm:pt>
  </dgm:ptLst>
  <dgm:cxnLst>
    <dgm:cxn modelId="{703D1F0E-59C1-4DBE-8065-DA57A634D9C8}" type="presOf" srcId="{11C45C1A-6C9E-4C98-AE45-116FC83CB952}" destId="{23C5E80B-02DC-407B-86C0-ED17EFA84751}" srcOrd="0" destOrd="0" presId="urn:microsoft.com/office/officeart/2005/8/layout/arrow2"/>
    <dgm:cxn modelId="{E8F89D15-738A-45D7-9D4B-FE7CCAEB1708}" type="presOf" srcId="{6D683221-A206-4552-B509-42C7D3455C66}" destId="{266AFB5D-93FC-49BF-B26D-EA2BE66FA0F9}" srcOrd="0" destOrd="0" presId="urn:microsoft.com/office/officeart/2005/8/layout/arrow2"/>
    <dgm:cxn modelId="{0DB37D1A-6843-46C8-82C4-31E7186986F7}" type="presOf" srcId="{3061DFC9-6E61-49E1-91F4-A2568ED18A20}" destId="{864D72CC-5AEE-4B83-A2CE-96E5081BCF7F}" srcOrd="0" destOrd="0" presId="urn:microsoft.com/office/officeart/2005/8/layout/arrow2"/>
    <dgm:cxn modelId="{4270DB39-9DB4-44EB-95C7-00933F506F87}" srcId="{435BABB2-0F53-4051-B1E3-C347E1CA2E43}" destId="{3061DFC9-6E61-49E1-91F4-A2568ED18A20}" srcOrd="3" destOrd="0" parTransId="{9057B60E-711D-4D70-B974-DA96BE73EB49}" sibTransId="{B42E1C4A-C171-4879-842B-9215D097D9B1}"/>
    <dgm:cxn modelId="{EDFCDF5C-2D60-4C76-8B23-FC971836D2DA}" srcId="{435BABB2-0F53-4051-B1E3-C347E1CA2E43}" destId="{6D683221-A206-4552-B509-42C7D3455C66}" srcOrd="0" destOrd="0" parTransId="{9445B395-ADF0-4759-B55C-1FABC21610C2}" sibTransId="{046C3362-D77F-4E11-BA38-A11D5602E05A}"/>
    <dgm:cxn modelId="{FFB2F960-5908-4085-B3C7-AED025CB0413}" type="presOf" srcId="{435BABB2-0F53-4051-B1E3-C347E1CA2E43}" destId="{9EA2160E-04C0-4F84-B7CA-10D9E46D9043}" srcOrd="0" destOrd="0" presId="urn:microsoft.com/office/officeart/2005/8/layout/arrow2"/>
    <dgm:cxn modelId="{5716AB89-8583-4946-9938-308C29A763CB}" srcId="{435BABB2-0F53-4051-B1E3-C347E1CA2E43}" destId="{7DD091E6-64CE-4639-83CB-256F89441371}" srcOrd="2" destOrd="0" parTransId="{BE0240C4-F4C9-44FB-9B4B-9E1445BCFE23}" sibTransId="{D8F1E14A-0DA4-48CA-BBDB-15B0B62D4B87}"/>
    <dgm:cxn modelId="{4825E7B6-D624-43AE-A08A-061AECBBE95D}" type="presOf" srcId="{7DD091E6-64CE-4639-83CB-256F89441371}" destId="{2DEF00BC-DDB5-42B5-AAFE-4512D653068E}" srcOrd="0" destOrd="0" presId="urn:microsoft.com/office/officeart/2005/8/layout/arrow2"/>
    <dgm:cxn modelId="{AE69C5BE-AD45-4B46-99D7-E28BCFDBFF08}" srcId="{435BABB2-0F53-4051-B1E3-C347E1CA2E43}" destId="{11C45C1A-6C9E-4C98-AE45-116FC83CB952}" srcOrd="1" destOrd="0" parTransId="{338810E4-59FE-4123-B682-12DE59D15CE4}" sibTransId="{DC440566-C86F-4D8A-9C8F-AF91301DF330}"/>
    <dgm:cxn modelId="{227FAD83-0098-4718-BD76-A1CA4007BCEC}" type="presParOf" srcId="{9EA2160E-04C0-4F84-B7CA-10D9E46D9043}" destId="{CE00F6BB-7165-4D7D-8884-3A2061E3B0BB}" srcOrd="0" destOrd="0" presId="urn:microsoft.com/office/officeart/2005/8/layout/arrow2"/>
    <dgm:cxn modelId="{7405FFCF-C2D4-44F8-80AD-96CCF5FDDC34}" type="presParOf" srcId="{9EA2160E-04C0-4F84-B7CA-10D9E46D9043}" destId="{4C0F7FBA-61DC-4FC8-B78E-E66BEAB151A0}" srcOrd="1" destOrd="0" presId="urn:microsoft.com/office/officeart/2005/8/layout/arrow2"/>
    <dgm:cxn modelId="{D47B495E-2F0C-4501-8983-42F8A1709E0B}" type="presParOf" srcId="{4C0F7FBA-61DC-4FC8-B78E-E66BEAB151A0}" destId="{9729FFEA-B45F-4366-A38A-D4BB81588044}" srcOrd="0" destOrd="0" presId="urn:microsoft.com/office/officeart/2005/8/layout/arrow2"/>
    <dgm:cxn modelId="{277A1CFF-A788-4FA8-AB80-F0A63F32A44B}" type="presParOf" srcId="{4C0F7FBA-61DC-4FC8-B78E-E66BEAB151A0}" destId="{266AFB5D-93FC-49BF-B26D-EA2BE66FA0F9}" srcOrd="1" destOrd="0" presId="urn:microsoft.com/office/officeart/2005/8/layout/arrow2"/>
    <dgm:cxn modelId="{7A5AD8A3-EF9E-458F-A4E3-E73C792705A5}" type="presParOf" srcId="{4C0F7FBA-61DC-4FC8-B78E-E66BEAB151A0}" destId="{7C8EC57C-97EC-4369-A1D4-61B6DF7C35E4}" srcOrd="2" destOrd="0" presId="urn:microsoft.com/office/officeart/2005/8/layout/arrow2"/>
    <dgm:cxn modelId="{F4C07FF2-EAFA-4A08-99CE-62EBE94B0F40}" type="presParOf" srcId="{4C0F7FBA-61DC-4FC8-B78E-E66BEAB151A0}" destId="{23C5E80B-02DC-407B-86C0-ED17EFA84751}" srcOrd="3" destOrd="0" presId="urn:microsoft.com/office/officeart/2005/8/layout/arrow2"/>
    <dgm:cxn modelId="{CE35719D-B14A-42FD-8101-11EEE6177981}" type="presParOf" srcId="{4C0F7FBA-61DC-4FC8-B78E-E66BEAB151A0}" destId="{05C19518-2E16-4D86-B3EF-B851666A519E}" srcOrd="4" destOrd="0" presId="urn:microsoft.com/office/officeart/2005/8/layout/arrow2"/>
    <dgm:cxn modelId="{D1F6B75C-AB56-49FA-B847-80B89DC8FB85}" type="presParOf" srcId="{4C0F7FBA-61DC-4FC8-B78E-E66BEAB151A0}" destId="{2DEF00BC-DDB5-42B5-AAFE-4512D653068E}" srcOrd="5" destOrd="0" presId="urn:microsoft.com/office/officeart/2005/8/layout/arrow2"/>
    <dgm:cxn modelId="{478ABA06-FDCA-4FF2-9ABD-6F58B74CDE20}" type="presParOf" srcId="{4C0F7FBA-61DC-4FC8-B78E-E66BEAB151A0}" destId="{7F373473-0CFA-43FB-B85F-24A542A98741}" srcOrd="6" destOrd="0" presId="urn:microsoft.com/office/officeart/2005/8/layout/arrow2"/>
    <dgm:cxn modelId="{F96F5C1F-2248-44D8-BF3B-DBC29B8A399C}" type="presParOf" srcId="{4C0F7FBA-61DC-4FC8-B78E-E66BEAB151A0}" destId="{864D72CC-5AEE-4B83-A2CE-96E5081BCF7F}"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7E9F97-0AEE-424E-B15D-6EB171FF8942}" type="doc">
      <dgm:prSet loTypeId="urn:microsoft.com/office/officeart/2005/8/layout/cycle3" loCatId="cycle" qsTypeId="urn:microsoft.com/office/officeart/2005/8/quickstyle/simple1" qsCatId="simple" csTypeId="urn:microsoft.com/office/officeart/2005/8/colors/accent1_1" csCatId="accent1" phldr="1"/>
      <dgm:spPr/>
      <dgm:t>
        <a:bodyPr/>
        <a:lstStyle/>
        <a:p>
          <a:endParaRPr lang="fr-FR"/>
        </a:p>
      </dgm:t>
    </dgm:pt>
    <dgm:pt modelId="{43814787-F178-43A7-B6D0-4AD99420CEA0}">
      <dgm:prSet phldrT="[Texte]"/>
      <dgm:spPr>
        <a:ln>
          <a:solidFill>
            <a:schemeClr val="bg1"/>
          </a:solidFill>
        </a:ln>
      </dgm:spPr>
      <dgm:t>
        <a:bodyPr/>
        <a:lstStyle/>
        <a:p>
          <a:r>
            <a:rPr lang="fr-FR" dirty="0"/>
            <a:t>Importation de base de donnée</a:t>
          </a:r>
        </a:p>
      </dgm:t>
    </dgm:pt>
    <dgm:pt modelId="{5EEFE5FF-CF3A-42A2-8FB9-6BB22718F3A0}" type="parTrans" cxnId="{1701E5F8-7C4A-4C38-98FE-D9F4D5A720A3}">
      <dgm:prSet/>
      <dgm:spPr/>
      <dgm:t>
        <a:bodyPr/>
        <a:lstStyle/>
        <a:p>
          <a:endParaRPr lang="fr-FR"/>
        </a:p>
      </dgm:t>
    </dgm:pt>
    <dgm:pt modelId="{03FBE727-B90D-418E-AEBC-C5522DF64EA0}" type="sibTrans" cxnId="{1701E5F8-7C4A-4C38-98FE-D9F4D5A720A3}">
      <dgm:prSet/>
      <dgm:spPr>
        <a:solidFill>
          <a:schemeClr val="accent1">
            <a:lumMod val="60000"/>
            <a:lumOff val="40000"/>
          </a:schemeClr>
        </a:solidFill>
      </dgm:spPr>
      <dgm:t>
        <a:bodyPr/>
        <a:lstStyle/>
        <a:p>
          <a:endParaRPr lang="fr-FR"/>
        </a:p>
      </dgm:t>
    </dgm:pt>
    <dgm:pt modelId="{3DC02C69-ABD3-4EEE-ABE2-9E7D0C74E6A7}">
      <dgm:prSet phldrT="[Texte]"/>
      <dgm:spPr>
        <a:ln>
          <a:solidFill>
            <a:schemeClr val="bg1"/>
          </a:solidFill>
        </a:ln>
      </dgm:spPr>
      <dgm:t>
        <a:bodyPr/>
        <a:lstStyle/>
        <a:p>
          <a:r>
            <a:rPr lang="fr-FR" dirty="0"/>
            <a:t>Pré-traitement de données</a:t>
          </a:r>
        </a:p>
      </dgm:t>
    </dgm:pt>
    <dgm:pt modelId="{04EDCA78-200D-4C85-8CF6-430E1CAB69CE}" type="parTrans" cxnId="{FEDC4B5B-F70B-4CC5-9714-889CCAFD7ECA}">
      <dgm:prSet/>
      <dgm:spPr/>
      <dgm:t>
        <a:bodyPr/>
        <a:lstStyle/>
        <a:p>
          <a:endParaRPr lang="fr-FR"/>
        </a:p>
      </dgm:t>
    </dgm:pt>
    <dgm:pt modelId="{7075ED7A-40D3-4A7F-A400-445B70344FD9}" type="sibTrans" cxnId="{FEDC4B5B-F70B-4CC5-9714-889CCAFD7ECA}">
      <dgm:prSet/>
      <dgm:spPr/>
      <dgm:t>
        <a:bodyPr/>
        <a:lstStyle/>
        <a:p>
          <a:endParaRPr lang="fr-FR"/>
        </a:p>
      </dgm:t>
    </dgm:pt>
    <dgm:pt modelId="{0868AF2C-ADCE-4319-BBF3-262EFE24D776}">
      <dgm:prSet phldrT="[Texte]"/>
      <dgm:spPr>
        <a:ln>
          <a:solidFill>
            <a:schemeClr val="bg1"/>
          </a:solidFill>
        </a:ln>
      </dgm:spPr>
      <dgm:t>
        <a:bodyPr/>
        <a:lstStyle/>
        <a:p>
          <a:r>
            <a:rPr lang="fr-FR" dirty="0"/>
            <a:t>Classification</a:t>
          </a:r>
        </a:p>
      </dgm:t>
    </dgm:pt>
    <dgm:pt modelId="{28C30782-23F0-4A40-AA13-A4E71045FF04}" type="parTrans" cxnId="{806D528C-F3BE-4B9D-AF37-BB3CA4978BF5}">
      <dgm:prSet/>
      <dgm:spPr/>
      <dgm:t>
        <a:bodyPr/>
        <a:lstStyle/>
        <a:p>
          <a:endParaRPr lang="fr-FR"/>
        </a:p>
      </dgm:t>
    </dgm:pt>
    <dgm:pt modelId="{6DD5A2CE-57AF-453F-9367-2BE6EDC11B8C}" type="sibTrans" cxnId="{806D528C-F3BE-4B9D-AF37-BB3CA4978BF5}">
      <dgm:prSet/>
      <dgm:spPr/>
      <dgm:t>
        <a:bodyPr/>
        <a:lstStyle/>
        <a:p>
          <a:endParaRPr lang="fr-FR"/>
        </a:p>
      </dgm:t>
    </dgm:pt>
    <dgm:pt modelId="{E5223FB8-E494-4C9A-8846-33A8FFA64A5C}">
      <dgm:prSet phldrT="[Texte]"/>
      <dgm:spPr>
        <a:ln>
          <a:solidFill>
            <a:schemeClr val="bg1"/>
          </a:solidFill>
        </a:ln>
      </dgm:spPr>
      <dgm:t>
        <a:bodyPr/>
        <a:lstStyle/>
        <a:p>
          <a:r>
            <a:rPr lang="fr-FR" dirty="0"/>
            <a:t>Entrainement de modèle</a:t>
          </a:r>
        </a:p>
      </dgm:t>
    </dgm:pt>
    <dgm:pt modelId="{1216142C-FB88-4D3D-98B8-72A753C0B283}" type="parTrans" cxnId="{371F0A46-9E55-4F05-97C7-B83498190F7F}">
      <dgm:prSet/>
      <dgm:spPr/>
      <dgm:t>
        <a:bodyPr/>
        <a:lstStyle/>
        <a:p>
          <a:endParaRPr lang="fr-FR"/>
        </a:p>
      </dgm:t>
    </dgm:pt>
    <dgm:pt modelId="{F0BD8383-42F7-495F-8A0E-97E865A6D07D}" type="sibTrans" cxnId="{371F0A46-9E55-4F05-97C7-B83498190F7F}">
      <dgm:prSet/>
      <dgm:spPr/>
      <dgm:t>
        <a:bodyPr/>
        <a:lstStyle/>
        <a:p>
          <a:endParaRPr lang="fr-FR"/>
        </a:p>
      </dgm:t>
    </dgm:pt>
    <dgm:pt modelId="{B06841ED-FBB6-4884-A944-8F41F479BB36}">
      <dgm:prSet phldrT="[Texte]"/>
      <dgm:spPr>
        <a:ln>
          <a:solidFill>
            <a:schemeClr val="bg2"/>
          </a:solidFill>
        </a:ln>
      </dgm:spPr>
      <dgm:t>
        <a:bodyPr/>
        <a:lstStyle/>
        <a:p>
          <a:r>
            <a:rPr lang="fr-FR" dirty="0"/>
            <a:t>Enregistrement de modèle</a:t>
          </a:r>
        </a:p>
      </dgm:t>
    </dgm:pt>
    <dgm:pt modelId="{9CD6CCFC-DE84-48F8-831B-0BDD8F830C4F}" type="parTrans" cxnId="{BFF28F5F-AA8B-418F-98C3-97F6A5F66DEB}">
      <dgm:prSet/>
      <dgm:spPr/>
      <dgm:t>
        <a:bodyPr/>
        <a:lstStyle/>
        <a:p>
          <a:endParaRPr lang="fr-FR"/>
        </a:p>
      </dgm:t>
    </dgm:pt>
    <dgm:pt modelId="{D09C6A22-9409-4776-8822-56901B0A2EC8}" type="sibTrans" cxnId="{BFF28F5F-AA8B-418F-98C3-97F6A5F66DEB}">
      <dgm:prSet/>
      <dgm:spPr/>
      <dgm:t>
        <a:bodyPr/>
        <a:lstStyle/>
        <a:p>
          <a:endParaRPr lang="fr-FR"/>
        </a:p>
      </dgm:t>
    </dgm:pt>
    <dgm:pt modelId="{C681A8D6-E910-46E5-93F1-8435D68DBB96}">
      <dgm:prSet phldrT="[Texte]"/>
      <dgm:spPr>
        <a:ln>
          <a:solidFill>
            <a:schemeClr val="bg1"/>
          </a:solidFill>
        </a:ln>
      </dgm:spPr>
      <dgm:t>
        <a:bodyPr/>
        <a:lstStyle/>
        <a:p>
          <a:r>
            <a:rPr lang="fr-FR" dirty="0"/>
            <a:t>Extraction de caractéristiques</a:t>
          </a:r>
        </a:p>
      </dgm:t>
    </dgm:pt>
    <dgm:pt modelId="{8E254351-F4A2-4A41-A15F-BDFDDA6C61BB}" type="parTrans" cxnId="{CEFB5BF5-DED0-4B75-9533-0BDE6DE44ECA}">
      <dgm:prSet/>
      <dgm:spPr/>
      <dgm:t>
        <a:bodyPr/>
        <a:lstStyle/>
        <a:p>
          <a:endParaRPr lang="fr-FR"/>
        </a:p>
      </dgm:t>
    </dgm:pt>
    <dgm:pt modelId="{E43FDB7B-D072-43BF-BD54-A7509A97A715}" type="sibTrans" cxnId="{CEFB5BF5-DED0-4B75-9533-0BDE6DE44ECA}">
      <dgm:prSet/>
      <dgm:spPr/>
      <dgm:t>
        <a:bodyPr/>
        <a:lstStyle/>
        <a:p>
          <a:endParaRPr lang="fr-FR"/>
        </a:p>
      </dgm:t>
    </dgm:pt>
    <dgm:pt modelId="{ED9F385A-4F3B-4FED-942A-BA44D49BED52}">
      <dgm:prSet phldrT="[Texte]"/>
      <dgm:spPr>
        <a:ln>
          <a:solidFill>
            <a:schemeClr val="bg1"/>
          </a:solidFill>
        </a:ln>
      </dgm:spPr>
      <dgm:t>
        <a:bodyPr/>
        <a:lstStyle/>
        <a:p>
          <a:r>
            <a:rPr lang="fr-FR" dirty="0"/>
            <a:t>Evaluation de modèle</a:t>
          </a:r>
        </a:p>
      </dgm:t>
    </dgm:pt>
    <dgm:pt modelId="{38E71B0E-0F75-47E4-88AD-C990E1FB0732}" type="parTrans" cxnId="{796D7CF6-0BE8-4541-BBCE-205DC741D614}">
      <dgm:prSet/>
      <dgm:spPr/>
      <dgm:t>
        <a:bodyPr/>
        <a:lstStyle/>
        <a:p>
          <a:endParaRPr lang="fr-FR"/>
        </a:p>
      </dgm:t>
    </dgm:pt>
    <dgm:pt modelId="{AC621A0C-6599-43AF-B0F3-840F184850E9}" type="sibTrans" cxnId="{796D7CF6-0BE8-4541-BBCE-205DC741D614}">
      <dgm:prSet/>
      <dgm:spPr/>
      <dgm:t>
        <a:bodyPr/>
        <a:lstStyle/>
        <a:p>
          <a:endParaRPr lang="fr-FR"/>
        </a:p>
      </dgm:t>
    </dgm:pt>
    <dgm:pt modelId="{6EA352A4-55D8-4DC8-BA8F-550EDAB12070}">
      <dgm:prSet phldrT="[Texte]"/>
      <dgm:spPr>
        <a:ln>
          <a:solidFill>
            <a:schemeClr val="bg1"/>
          </a:solidFill>
        </a:ln>
      </dgm:spPr>
      <dgm:t>
        <a:bodyPr/>
        <a:lstStyle/>
        <a:p>
          <a:r>
            <a:rPr lang="fr-FR" dirty="0"/>
            <a:t>Techniques de visualisation</a:t>
          </a:r>
        </a:p>
      </dgm:t>
    </dgm:pt>
    <dgm:pt modelId="{97CD16A4-B5F2-49FC-BBC3-841233E17A6D}" type="parTrans" cxnId="{3B3DDF43-AAB9-4153-A1F6-9CF7EB8CABAA}">
      <dgm:prSet/>
      <dgm:spPr/>
      <dgm:t>
        <a:bodyPr/>
        <a:lstStyle/>
        <a:p>
          <a:endParaRPr lang="fr-FR"/>
        </a:p>
      </dgm:t>
    </dgm:pt>
    <dgm:pt modelId="{054C2378-D043-4847-9F27-C39B03417182}" type="sibTrans" cxnId="{3B3DDF43-AAB9-4153-A1F6-9CF7EB8CABAA}">
      <dgm:prSet/>
      <dgm:spPr/>
      <dgm:t>
        <a:bodyPr/>
        <a:lstStyle/>
        <a:p>
          <a:endParaRPr lang="fr-FR"/>
        </a:p>
      </dgm:t>
    </dgm:pt>
    <dgm:pt modelId="{9F2743D5-A7FA-407C-B6A4-F603FDD8462D}" type="pres">
      <dgm:prSet presAssocID="{C87E9F97-0AEE-424E-B15D-6EB171FF8942}" presName="Name0" presStyleCnt="0">
        <dgm:presLayoutVars>
          <dgm:dir/>
          <dgm:resizeHandles val="exact"/>
        </dgm:presLayoutVars>
      </dgm:prSet>
      <dgm:spPr/>
    </dgm:pt>
    <dgm:pt modelId="{CB3079A2-E4F8-4897-B808-CFE8224B2DAC}" type="pres">
      <dgm:prSet presAssocID="{C87E9F97-0AEE-424E-B15D-6EB171FF8942}" presName="cycle" presStyleCnt="0"/>
      <dgm:spPr/>
    </dgm:pt>
    <dgm:pt modelId="{BF3BF6F1-96E6-494E-9478-3B8A96F11B68}" type="pres">
      <dgm:prSet presAssocID="{43814787-F178-43A7-B6D0-4AD99420CEA0}" presName="nodeFirstNode" presStyleLbl="node1" presStyleIdx="0" presStyleCnt="8">
        <dgm:presLayoutVars>
          <dgm:bulletEnabled val="1"/>
        </dgm:presLayoutVars>
      </dgm:prSet>
      <dgm:spPr/>
    </dgm:pt>
    <dgm:pt modelId="{C6FDFC9F-7A08-4731-82C2-2D1747FFE048}" type="pres">
      <dgm:prSet presAssocID="{03FBE727-B90D-418E-AEBC-C5522DF64EA0}" presName="sibTransFirstNode" presStyleLbl="bgShp" presStyleIdx="0" presStyleCnt="1"/>
      <dgm:spPr/>
    </dgm:pt>
    <dgm:pt modelId="{E59E35CB-896F-4829-B01E-4B9797199BBE}" type="pres">
      <dgm:prSet presAssocID="{3DC02C69-ABD3-4EEE-ABE2-9E7D0C74E6A7}" presName="nodeFollowingNodes" presStyleLbl="node1" presStyleIdx="1" presStyleCnt="8">
        <dgm:presLayoutVars>
          <dgm:bulletEnabled val="1"/>
        </dgm:presLayoutVars>
      </dgm:prSet>
      <dgm:spPr/>
    </dgm:pt>
    <dgm:pt modelId="{B314E34D-14B8-455D-ACCA-F5CA72AE6570}" type="pres">
      <dgm:prSet presAssocID="{6EA352A4-55D8-4DC8-BA8F-550EDAB12070}" presName="nodeFollowingNodes" presStyleLbl="node1" presStyleIdx="2" presStyleCnt="8">
        <dgm:presLayoutVars>
          <dgm:bulletEnabled val="1"/>
        </dgm:presLayoutVars>
      </dgm:prSet>
      <dgm:spPr/>
    </dgm:pt>
    <dgm:pt modelId="{C23EC3CA-66E1-4022-B754-7EDB86F84F33}" type="pres">
      <dgm:prSet presAssocID="{C681A8D6-E910-46E5-93F1-8435D68DBB96}" presName="nodeFollowingNodes" presStyleLbl="node1" presStyleIdx="3" presStyleCnt="8">
        <dgm:presLayoutVars>
          <dgm:bulletEnabled val="1"/>
        </dgm:presLayoutVars>
      </dgm:prSet>
      <dgm:spPr/>
    </dgm:pt>
    <dgm:pt modelId="{4C0F2EDF-A0C2-4A76-A6C8-444EE5172A0B}" type="pres">
      <dgm:prSet presAssocID="{0868AF2C-ADCE-4319-BBF3-262EFE24D776}" presName="nodeFollowingNodes" presStyleLbl="node1" presStyleIdx="4" presStyleCnt="8">
        <dgm:presLayoutVars>
          <dgm:bulletEnabled val="1"/>
        </dgm:presLayoutVars>
      </dgm:prSet>
      <dgm:spPr/>
    </dgm:pt>
    <dgm:pt modelId="{8CA8D09A-D56C-404D-B591-897D7EF1FD3C}" type="pres">
      <dgm:prSet presAssocID="{E5223FB8-E494-4C9A-8846-33A8FFA64A5C}" presName="nodeFollowingNodes" presStyleLbl="node1" presStyleIdx="5" presStyleCnt="8">
        <dgm:presLayoutVars>
          <dgm:bulletEnabled val="1"/>
        </dgm:presLayoutVars>
      </dgm:prSet>
      <dgm:spPr/>
    </dgm:pt>
    <dgm:pt modelId="{67C255BB-EE88-4CBF-BDD8-4B441D6D21A3}" type="pres">
      <dgm:prSet presAssocID="{ED9F385A-4F3B-4FED-942A-BA44D49BED52}" presName="nodeFollowingNodes" presStyleLbl="node1" presStyleIdx="6" presStyleCnt="8">
        <dgm:presLayoutVars>
          <dgm:bulletEnabled val="1"/>
        </dgm:presLayoutVars>
      </dgm:prSet>
      <dgm:spPr/>
    </dgm:pt>
    <dgm:pt modelId="{9484FACE-C645-4E10-A248-D1B1D769427F}" type="pres">
      <dgm:prSet presAssocID="{B06841ED-FBB6-4884-A944-8F41F479BB36}" presName="nodeFollowingNodes" presStyleLbl="node1" presStyleIdx="7" presStyleCnt="8">
        <dgm:presLayoutVars>
          <dgm:bulletEnabled val="1"/>
        </dgm:presLayoutVars>
      </dgm:prSet>
      <dgm:spPr/>
    </dgm:pt>
  </dgm:ptLst>
  <dgm:cxnLst>
    <dgm:cxn modelId="{5C902C16-764B-46C0-8211-AA8B534CDE97}" type="presOf" srcId="{6EA352A4-55D8-4DC8-BA8F-550EDAB12070}" destId="{B314E34D-14B8-455D-ACCA-F5CA72AE6570}" srcOrd="0" destOrd="0" presId="urn:microsoft.com/office/officeart/2005/8/layout/cycle3"/>
    <dgm:cxn modelId="{A272261C-AB07-492D-9EDD-787FDAD93217}" type="presOf" srcId="{C681A8D6-E910-46E5-93F1-8435D68DBB96}" destId="{C23EC3CA-66E1-4022-B754-7EDB86F84F33}" srcOrd="0" destOrd="0" presId="urn:microsoft.com/office/officeart/2005/8/layout/cycle3"/>
    <dgm:cxn modelId="{AF89DE1E-906C-4B11-BC1F-2427AB54F211}" type="presOf" srcId="{03FBE727-B90D-418E-AEBC-C5522DF64EA0}" destId="{C6FDFC9F-7A08-4731-82C2-2D1747FFE048}" srcOrd="0" destOrd="0" presId="urn:microsoft.com/office/officeart/2005/8/layout/cycle3"/>
    <dgm:cxn modelId="{975A0D5B-A48F-4B48-A626-69F842CE19EC}" type="presOf" srcId="{ED9F385A-4F3B-4FED-942A-BA44D49BED52}" destId="{67C255BB-EE88-4CBF-BDD8-4B441D6D21A3}" srcOrd="0" destOrd="0" presId="urn:microsoft.com/office/officeart/2005/8/layout/cycle3"/>
    <dgm:cxn modelId="{FEDC4B5B-F70B-4CC5-9714-889CCAFD7ECA}" srcId="{C87E9F97-0AEE-424E-B15D-6EB171FF8942}" destId="{3DC02C69-ABD3-4EEE-ABE2-9E7D0C74E6A7}" srcOrd="1" destOrd="0" parTransId="{04EDCA78-200D-4C85-8CF6-430E1CAB69CE}" sibTransId="{7075ED7A-40D3-4A7F-A400-445B70344FD9}"/>
    <dgm:cxn modelId="{BFF28F5F-AA8B-418F-98C3-97F6A5F66DEB}" srcId="{C87E9F97-0AEE-424E-B15D-6EB171FF8942}" destId="{B06841ED-FBB6-4884-A944-8F41F479BB36}" srcOrd="7" destOrd="0" parTransId="{9CD6CCFC-DE84-48F8-831B-0BDD8F830C4F}" sibTransId="{D09C6A22-9409-4776-8822-56901B0A2EC8}"/>
    <dgm:cxn modelId="{3B3DDF43-AAB9-4153-A1F6-9CF7EB8CABAA}" srcId="{C87E9F97-0AEE-424E-B15D-6EB171FF8942}" destId="{6EA352A4-55D8-4DC8-BA8F-550EDAB12070}" srcOrd="2" destOrd="0" parTransId="{97CD16A4-B5F2-49FC-BBC3-841233E17A6D}" sibTransId="{054C2378-D043-4847-9F27-C39B03417182}"/>
    <dgm:cxn modelId="{371F0A46-9E55-4F05-97C7-B83498190F7F}" srcId="{C87E9F97-0AEE-424E-B15D-6EB171FF8942}" destId="{E5223FB8-E494-4C9A-8846-33A8FFA64A5C}" srcOrd="5" destOrd="0" parTransId="{1216142C-FB88-4D3D-98B8-72A753C0B283}" sibTransId="{F0BD8383-42F7-495F-8A0E-97E865A6D07D}"/>
    <dgm:cxn modelId="{390A4449-31A9-4444-8957-2BA7C75F7963}" type="presOf" srcId="{43814787-F178-43A7-B6D0-4AD99420CEA0}" destId="{BF3BF6F1-96E6-494E-9478-3B8A96F11B68}" srcOrd="0" destOrd="0" presId="urn:microsoft.com/office/officeart/2005/8/layout/cycle3"/>
    <dgm:cxn modelId="{806D528C-F3BE-4B9D-AF37-BB3CA4978BF5}" srcId="{C87E9F97-0AEE-424E-B15D-6EB171FF8942}" destId="{0868AF2C-ADCE-4319-BBF3-262EFE24D776}" srcOrd="4" destOrd="0" parTransId="{28C30782-23F0-4A40-AA13-A4E71045FF04}" sibTransId="{6DD5A2CE-57AF-453F-9367-2BE6EDC11B8C}"/>
    <dgm:cxn modelId="{1C3EDD96-0E78-4848-838F-3028BB890142}" type="presOf" srcId="{0868AF2C-ADCE-4319-BBF3-262EFE24D776}" destId="{4C0F2EDF-A0C2-4A76-A6C8-444EE5172A0B}" srcOrd="0" destOrd="0" presId="urn:microsoft.com/office/officeart/2005/8/layout/cycle3"/>
    <dgm:cxn modelId="{445D69AE-7C72-4224-A607-BCA80DA42883}" type="presOf" srcId="{3DC02C69-ABD3-4EEE-ABE2-9E7D0C74E6A7}" destId="{E59E35CB-896F-4829-B01E-4B9797199BBE}" srcOrd="0" destOrd="0" presId="urn:microsoft.com/office/officeart/2005/8/layout/cycle3"/>
    <dgm:cxn modelId="{04DB55E7-7076-4B24-AA7F-B4DAAC246A6B}" type="presOf" srcId="{C87E9F97-0AEE-424E-B15D-6EB171FF8942}" destId="{9F2743D5-A7FA-407C-B6A4-F603FDD8462D}" srcOrd="0" destOrd="0" presId="urn:microsoft.com/office/officeart/2005/8/layout/cycle3"/>
    <dgm:cxn modelId="{D9464FF3-C3D0-48BA-834D-7836FE1730F9}" type="presOf" srcId="{E5223FB8-E494-4C9A-8846-33A8FFA64A5C}" destId="{8CA8D09A-D56C-404D-B591-897D7EF1FD3C}" srcOrd="0" destOrd="0" presId="urn:microsoft.com/office/officeart/2005/8/layout/cycle3"/>
    <dgm:cxn modelId="{CEFB5BF5-DED0-4B75-9533-0BDE6DE44ECA}" srcId="{C87E9F97-0AEE-424E-B15D-6EB171FF8942}" destId="{C681A8D6-E910-46E5-93F1-8435D68DBB96}" srcOrd="3" destOrd="0" parTransId="{8E254351-F4A2-4A41-A15F-BDFDDA6C61BB}" sibTransId="{E43FDB7B-D072-43BF-BD54-A7509A97A715}"/>
    <dgm:cxn modelId="{796D7CF6-0BE8-4541-BBCE-205DC741D614}" srcId="{C87E9F97-0AEE-424E-B15D-6EB171FF8942}" destId="{ED9F385A-4F3B-4FED-942A-BA44D49BED52}" srcOrd="6" destOrd="0" parTransId="{38E71B0E-0F75-47E4-88AD-C990E1FB0732}" sibTransId="{AC621A0C-6599-43AF-B0F3-840F184850E9}"/>
    <dgm:cxn modelId="{1701E5F8-7C4A-4C38-98FE-D9F4D5A720A3}" srcId="{C87E9F97-0AEE-424E-B15D-6EB171FF8942}" destId="{43814787-F178-43A7-B6D0-4AD99420CEA0}" srcOrd="0" destOrd="0" parTransId="{5EEFE5FF-CF3A-42A2-8FB9-6BB22718F3A0}" sibTransId="{03FBE727-B90D-418E-AEBC-C5522DF64EA0}"/>
    <dgm:cxn modelId="{347E71F9-E3A0-4D25-A3A3-2C33D8C6B20F}" type="presOf" srcId="{B06841ED-FBB6-4884-A944-8F41F479BB36}" destId="{9484FACE-C645-4E10-A248-D1B1D769427F}" srcOrd="0" destOrd="0" presId="urn:microsoft.com/office/officeart/2005/8/layout/cycle3"/>
    <dgm:cxn modelId="{BAFDFA0D-B63D-47DA-9C5F-D5FA1AC26AC4}" type="presParOf" srcId="{9F2743D5-A7FA-407C-B6A4-F603FDD8462D}" destId="{CB3079A2-E4F8-4897-B808-CFE8224B2DAC}" srcOrd="0" destOrd="0" presId="urn:microsoft.com/office/officeart/2005/8/layout/cycle3"/>
    <dgm:cxn modelId="{43E73A6A-1146-4DAF-9FC1-43C087CB7F00}" type="presParOf" srcId="{CB3079A2-E4F8-4897-B808-CFE8224B2DAC}" destId="{BF3BF6F1-96E6-494E-9478-3B8A96F11B68}" srcOrd="0" destOrd="0" presId="urn:microsoft.com/office/officeart/2005/8/layout/cycle3"/>
    <dgm:cxn modelId="{006B2FCE-B17D-4831-97AB-6112F46870F3}" type="presParOf" srcId="{CB3079A2-E4F8-4897-B808-CFE8224B2DAC}" destId="{C6FDFC9F-7A08-4731-82C2-2D1747FFE048}" srcOrd="1" destOrd="0" presId="urn:microsoft.com/office/officeart/2005/8/layout/cycle3"/>
    <dgm:cxn modelId="{0EFF5ED6-9738-4A2C-B9BE-F5CF63FE1AD5}" type="presParOf" srcId="{CB3079A2-E4F8-4897-B808-CFE8224B2DAC}" destId="{E59E35CB-896F-4829-B01E-4B9797199BBE}" srcOrd="2" destOrd="0" presId="urn:microsoft.com/office/officeart/2005/8/layout/cycle3"/>
    <dgm:cxn modelId="{F315F487-B4DD-4D0D-B061-291BD1BA6CC5}" type="presParOf" srcId="{CB3079A2-E4F8-4897-B808-CFE8224B2DAC}" destId="{B314E34D-14B8-455D-ACCA-F5CA72AE6570}" srcOrd="3" destOrd="0" presId="urn:microsoft.com/office/officeart/2005/8/layout/cycle3"/>
    <dgm:cxn modelId="{8AE72D1A-BDA5-4570-961D-21DADB942BAF}" type="presParOf" srcId="{CB3079A2-E4F8-4897-B808-CFE8224B2DAC}" destId="{C23EC3CA-66E1-4022-B754-7EDB86F84F33}" srcOrd="4" destOrd="0" presId="urn:microsoft.com/office/officeart/2005/8/layout/cycle3"/>
    <dgm:cxn modelId="{BF6D63DE-5B56-45E4-BE49-E1B645741D5A}" type="presParOf" srcId="{CB3079A2-E4F8-4897-B808-CFE8224B2DAC}" destId="{4C0F2EDF-A0C2-4A76-A6C8-444EE5172A0B}" srcOrd="5" destOrd="0" presId="urn:microsoft.com/office/officeart/2005/8/layout/cycle3"/>
    <dgm:cxn modelId="{27926073-3546-440F-8BAF-4F154ACA570A}" type="presParOf" srcId="{CB3079A2-E4F8-4897-B808-CFE8224B2DAC}" destId="{8CA8D09A-D56C-404D-B591-897D7EF1FD3C}" srcOrd="6" destOrd="0" presId="urn:microsoft.com/office/officeart/2005/8/layout/cycle3"/>
    <dgm:cxn modelId="{B1D575C4-BE9B-43BE-823A-0269A85FFB08}" type="presParOf" srcId="{CB3079A2-E4F8-4897-B808-CFE8224B2DAC}" destId="{67C255BB-EE88-4CBF-BDD8-4B441D6D21A3}" srcOrd="7" destOrd="0" presId="urn:microsoft.com/office/officeart/2005/8/layout/cycle3"/>
    <dgm:cxn modelId="{D0B2732B-8A1C-4DA3-88A3-E88E1A2A96E8}" type="presParOf" srcId="{CB3079A2-E4F8-4897-B808-CFE8224B2DAC}" destId="{9484FACE-C645-4E10-A248-D1B1D769427F}" srcOrd="8"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492D7A-7702-40AD-B907-94BE7ECEA648}" type="doc">
      <dgm:prSet loTypeId="urn:microsoft.com/office/officeart/2005/8/layout/cycle1" loCatId="cycle" qsTypeId="urn:microsoft.com/office/officeart/2005/8/quickstyle/simple1" qsCatId="simple" csTypeId="urn:microsoft.com/office/officeart/2005/8/colors/accent0_2" csCatId="mainScheme" phldr="1"/>
      <dgm:spPr/>
      <dgm:t>
        <a:bodyPr/>
        <a:lstStyle/>
        <a:p>
          <a:endParaRPr lang="fr-FR"/>
        </a:p>
      </dgm:t>
    </dgm:pt>
    <dgm:pt modelId="{3C5F19C5-FCAA-453C-AD44-8555901C6E0B}">
      <dgm:prSet phldrT="[Texte]"/>
      <dgm:spPr/>
      <dgm:t>
        <a:bodyPr/>
        <a:lstStyle/>
        <a:p>
          <a:r>
            <a:rPr lang="fr-FR" dirty="0"/>
            <a:t>Changement de hauteur</a:t>
          </a:r>
        </a:p>
      </dgm:t>
    </dgm:pt>
    <dgm:pt modelId="{CA6E6034-2D71-4572-88C3-D8E5906823A0}" type="parTrans" cxnId="{4B577DCF-DC05-4C10-BD72-6FB6F71B3CA4}">
      <dgm:prSet/>
      <dgm:spPr/>
      <dgm:t>
        <a:bodyPr/>
        <a:lstStyle/>
        <a:p>
          <a:endParaRPr lang="fr-FR"/>
        </a:p>
      </dgm:t>
    </dgm:pt>
    <dgm:pt modelId="{69ECD544-CD9D-4AB9-B6FB-DC1B024331C8}" type="sibTrans" cxnId="{4B577DCF-DC05-4C10-BD72-6FB6F71B3CA4}">
      <dgm:prSet/>
      <dgm:spPr/>
      <dgm:t>
        <a:bodyPr/>
        <a:lstStyle/>
        <a:p>
          <a:endParaRPr lang="fr-FR"/>
        </a:p>
      </dgm:t>
    </dgm:pt>
    <dgm:pt modelId="{78D4A97D-345C-429E-95FD-CC05526F44A4}">
      <dgm:prSet phldrT="[Texte]"/>
      <dgm:spPr/>
      <dgm:t>
        <a:bodyPr/>
        <a:lstStyle/>
        <a:p>
          <a:r>
            <a:rPr lang="fr-FR" dirty="0"/>
            <a:t>Étirement temporel</a:t>
          </a:r>
        </a:p>
      </dgm:t>
    </dgm:pt>
    <dgm:pt modelId="{AC1C67B6-6A68-46A7-9072-8CD185C82E68}" type="parTrans" cxnId="{D5511462-868B-4E7E-A5B1-B930B492730B}">
      <dgm:prSet/>
      <dgm:spPr/>
      <dgm:t>
        <a:bodyPr/>
        <a:lstStyle/>
        <a:p>
          <a:endParaRPr lang="fr-FR"/>
        </a:p>
      </dgm:t>
    </dgm:pt>
    <dgm:pt modelId="{A0A03E1C-1D62-4523-A82A-8C2C288D3A6F}" type="sibTrans" cxnId="{D5511462-868B-4E7E-A5B1-B930B492730B}">
      <dgm:prSet/>
      <dgm:spPr/>
      <dgm:t>
        <a:bodyPr/>
        <a:lstStyle/>
        <a:p>
          <a:endParaRPr lang="fr-FR"/>
        </a:p>
      </dgm:t>
    </dgm:pt>
    <dgm:pt modelId="{DA080DDC-CEE8-4C7F-A95C-CE64ACAF9FE9}">
      <dgm:prSet phldrT="[Texte]"/>
      <dgm:spPr/>
      <dgm:t>
        <a:bodyPr/>
        <a:lstStyle/>
        <a:p>
          <a:r>
            <a:rPr lang="fr-FR" dirty="0"/>
            <a:t>Décalage temporel</a:t>
          </a:r>
        </a:p>
      </dgm:t>
    </dgm:pt>
    <dgm:pt modelId="{087FE2F3-A3EC-4D3B-8E53-459D210F19A9}" type="parTrans" cxnId="{0688D61B-56D2-415A-B1C9-0CE3C37ECDB7}">
      <dgm:prSet/>
      <dgm:spPr/>
      <dgm:t>
        <a:bodyPr/>
        <a:lstStyle/>
        <a:p>
          <a:endParaRPr lang="fr-FR"/>
        </a:p>
      </dgm:t>
    </dgm:pt>
    <dgm:pt modelId="{56B6FE29-341C-42AF-9F73-74D9E255D83A}" type="sibTrans" cxnId="{0688D61B-56D2-415A-B1C9-0CE3C37ECDB7}">
      <dgm:prSet/>
      <dgm:spPr/>
      <dgm:t>
        <a:bodyPr/>
        <a:lstStyle/>
        <a:p>
          <a:endParaRPr lang="fr-FR"/>
        </a:p>
      </dgm:t>
    </dgm:pt>
    <dgm:pt modelId="{DDDEFB92-B63D-4DFD-85BF-7322E299050B}">
      <dgm:prSet phldrT="[Texte]"/>
      <dgm:spPr/>
      <dgm:t>
        <a:bodyPr/>
        <a:lstStyle/>
        <a:p>
          <a:r>
            <a:rPr lang="fr-FR" dirty="0"/>
            <a:t>Ajout de bruit</a:t>
          </a:r>
        </a:p>
      </dgm:t>
    </dgm:pt>
    <dgm:pt modelId="{4E1B9C7B-0C13-4A6E-A16A-CED84EAD9F5B}" type="parTrans" cxnId="{E9CE15CF-0519-4B2B-992F-148EF8AF063E}">
      <dgm:prSet/>
      <dgm:spPr/>
      <dgm:t>
        <a:bodyPr/>
        <a:lstStyle/>
        <a:p>
          <a:endParaRPr lang="fr-FR"/>
        </a:p>
      </dgm:t>
    </dgm:pt>
    <dgm:pt modelId="{900BE5A6-E80E-484E-960B-4BD0E6F29CE3}" type="sibTrans" cxnId="{E9CE15CF-0519-4B2B-992F-148EF8AF063E}">
      <dgm:prSet/>
      <dgm:spPr/>
      <dgm:t>
        <a:bodyPr/>
        <a:lstStyle/>
        <a:p>
          <a:endParaRPr lang="fr-FR"/>
        </a:p>
      </dgm:t>
    </dgm:pt>
    <dgm:pt modelId="{8A697EFB-A218-48C3-8DE3-917B893E57BE}" type="pres">
      <dgm:prSet presAssocID="{5C492D7A-7702-40AD-B907-94BE7ECEA648}" presName="cycle" presStyleCnt="0">
        <dgm:presLayoutVars>
          <dgm:dir/>
          <dgm:resizeHandles val="exact"/>
        </dgm:presLayoutVars>
      </dgm:prSet>
      <dgm:spPr/>
    </dgm:pt>
    <dgm:pt modelId="{E12BA91D-1787-408C-9B03-16A401F95CC6}" type="pres">
      <dgm:prSet presAssocID="{3C5F19C5-FCAA-453C-AD44-8555901C6E0B}" presName="dummy" presStyleCnt="0"/>
      <dgm:spPr/>
    </dgm:pt>
    <dgm:pt modelId="{07FBC008-309F-4645-A33F-AE234C7778C5}" type="pres">
      <dgm:prSet presAssocID="{3C5F19C5-FCAA-453C-AD44-8555901C6E0B}" presName="node" presStyleLbl="revTx" presStyleIdx="0" presStyleCnt="4">
        <dgm:presLayoutVars>
          <dgm:bulletEnabled val="1"/>
        </dgm:presLayoutVars>
      </dgm:prSet>
      <dgm:spPr/>
    </dgm:pt>
    <dgm:pt modelId="{0197EF41-837C-4091-BD4A-FBFF9144EABA}" type="pres">
      <dgm:prSet presAssocID="{69ECD544-CD9D-4AB9-B6FB-DC1B024331C8}" presName="sibTrans" presStyleLbl="node1" presStyleIdx="0" presStyleCnt="4"/>
      <dgm:spPr/>
    </dgm:pt>
    <dgm:pt modelId="{F1FD83E5-FC69-4941-907E-79D5BD8AA00C}" type="pres">
      <dgm:prSet presAssocID="{78D4A97D-345C-429E-95FD-CC05526F44A4}" presName="dummy" presStyleCnt="0"/>
      <dgm:spPr/>
    </dgm:pt>
    <dgm:pt modelId="{EEE9EDBC-6853-41E3-983D-2EB09660B1DA}" type="pres">
      <dgm:prSet presAssocID="{78D4A97D-345C-429E-95FD-CC05526F44A4}" presName="node" presStyleLbl="revTx" presStyleIdx="1" presStyleCnt="4">
        <dgm:presLayoutVars>
          <dgm:bulletEnabled val="1"/>
        </dgm:presLayoutVars>
      </dgm:prSet>
      <dgm:spPr/>
    </dgm:pt>
    <dgm:pt modelId="{96044009-EE8E-44E0-AE93-0236C0240C3A}" type="pres">
      <dgm:prSet presAssocID="{A0A03E1C-1D62-4523-A82A-8C2C288D3A6F}" presName="sibTrans" presStyleLbl="node1" presStyleIdx="1" presStyleCnt="4"/>
      <dgm:spPr/>
    </dgm:pt>
    <dgm:pt modelId="{693EA29B-B7EE-47C2-A796-AFF72607CA81}" type="pres">
      <dgm:prSet presAssocID="{DA080DDC-CEE8-4C7F-A95C-CE64ACAF9FE9}" presName="dummy" presStyleCnt="0"/>
      <dgm:spPr/>
    </dgm:pt>
    <dgm:pt modelId="{29B0E286-740C-4F64-ADCD-C7B4E2205A5B}" type="pres">
      <dgm:prSet presAssocID="{DA080DDC-CEE8-4C7F-A95C-CE64ACAF9FE9}" presName="node" presStyleLbl="revTx" presStyleIdx="2" presStyleCnt="4">
        <dgm:presLayoutVars>
          <dgm:bulletEnabled val="1"/>
        </dgm:presLayoutVars>
      </dgm:prSet>
      <dgm:spPr/>
    </dgm:pt>
    <dgm:pt modelId="{06A4C42F-1174-4B26-B270-0677293FB64B}" type="pres">
      <dgm:prSet presAssocID="{56B6FE29-341C-42AF-9F73-74D9E255D83A}" presName="sibTrans" presStyleLbl="node1" presStyleIdx="2" presStyleCnt="4"/>
      <dgm:spPr/>
    </dgm:pt>
    <dgm:pt modelId="{0122F2FD-56BA-4A41-AB5A-821955F61E2E}" type="pres">
      <dgm:prSet presAssocID="{DDDEFB92-B63D-4DFD-85BF-7322E299050B}" presName="dummy" presStyleCnt="0"/>
      <dgm:spPr/>
    </dgm:pt>
    <dgm:pt modelId="{BE5E2271-FED9-4198-9915-8FE827242795}" type="pres">
      <dgm:prSet presAssocID="{DDDEFB92-B63D-4DFD-85BF-7322E299050B}" presName="node" presStyleLbl="revTx" presStyleIdx="3" presStyleCnt="4">
        <dgm:presLayoutVars>
          <dgm:bulletEnabled val="1"/>
        </dgm:presLayoutVars>
      </dgm:prSet>
      <dgm:spPr/>
    </dgm:pt>
    <dgm:pt modelId="{4E14F200-1817-4FAE-B2F2-478FAFC8D78D}" type="pres">
      <dgm:prSet presAssocID="{900BE5A6-E80E-484E-960B-4BD0E6F29CE3}" presName="sibTrans" presStyleLbl="node1" presStyleIdx="3" presStyleCnt="4"/>
      <dgm:spPr/>
    </dgm:pt>
  </dgm:ptLst>
  <dgm:cxnLst>
    <dgm:cxn modelId="{0688D61B-56D2-415A-B1C9-0CE3C37ECDB7}" srcId="{5C492D7A-7702-40AD-B907-94BE7ECEA648}" destId="{DA080DDC-CEE8-4C7F-A95C-CE64ACAF9FE9}" srcOrd="2" destOrd="0" parTransId="{087FE2F3-A3EC-4D3B-8E53-459D210F19A9}" sibTransId="{56B6FE29-341C-42AF-9F73-74D9E255D83A}"/>
    <dgm:cxn modelId="{F14C5A25-863E-4CD9-959C-A32FF6B7DBF9}" type="presOf" srcId="{56B6FE29-341C-42AF-9F73-74D9E255D83A}" destId="{06A4C42F-1174-4B26-B270-0677293FB64B}" srcOrd="0" destOrd="0" presId="urn:microsoft.com/office/officeart/2005/8/layout/cycle1"/>
    <dgm:cxn modelId="{D5511462-868B-4E7E-A5B1-B930B492730B}" srcId="{5C492D7A-7702-40AD-B907-94BE7ECEA648}" destId="{78D4A97D-345C-429E-95FD-CC05526F44A4}" srcOrd="1" destOrd="0" parTransId="{AC1C67B6-6A68-46A7-9072-8CD185C82E68}" sibTransId="{A0A03E1C-1D62-4523-A82A-8C2C288D3A6F}"/>
    <dgm:cxn modelId="{96CF5D80-7A63-4E55-8F05-63E91506BB2C}" type="presOf" srcId="{3C5F19C5-FCAA-453C-AD44-8555901C6E0B}" destId="{07FBC008-309F-4645-A33F-AE234C7778C5}" srcOrd="0" destOrd="0" presId="urn:microsoft.com/office/officeart/2005/8/layout/cycle1"/>
    <dgm:cxn modelId="{0EEE9982-820C-4361-8A0F-38582F54D2BD}" type="presOf" srcId="{69ECD544-CD9D-4AB9-B6FB-DC1B024331C8}" destId="{0197EF41-837C-4091-BD4A-FBFF9144EABA}" srcOrd="0" destOrd="0" presId="urn:microsoft.com/office/officeart/2005/8/layout/cycle1"/>
    <dgm:cxn modelId="{66DBB790-635F-40B6-B695-DBC8AA419B31}" type="presOf" srcId="{78D4A97D-345C-429E-95FD-CC05526F44A4}" destId="{EEE9EDBC-6853-41E3-983D-2EB09660B1DA}" srcOrd="0" destOrd="0" presId="urn:microsoft.com/office/officeart/2005/8/layout/cycle1"/>
    <dgm:cxn modelId="{237E4F91-3554-446D-BF98-D745E2E0476E}" type="presOf" srcId="{DDDEFB92-B63D-4DFD-85BF-7322E299050B}" destId="{BE5E2271-FED9-4198-9915-8FE827242795}" srcOrd="0" destOrd="0" presId="urn:microsoft.com/office/officeart/2005/8/layout/cycle1"/>
    <dgm:cxn modelId="{AC115898-3CE1-46E8-8636-1E5598041A9B}" type="presOf" srcId="{DA080DDC-CEE8-4C7F-A95C-CE64ACAF9FE9}" destId="{29B0E286-740C-4F64-ADCD-C7B4E2205A5B}" srcOrd="0" destOrd="0" presId="urn:microsoft.com/office/officeart/2005/8/layout/cycle1"/>
    <dgm:cxn modelId="{C1244BB3-1AD1-440E-9306-31C052B2AF0C}" type="presOf" srcId="{A0A03E1C-1D62-4523-A82A-8C2C288D3A6F}" destId="{96044009-EE8E-44E0-AE93-0236C0240C3A}" srcOrd="0" destOrd="0" presId="urn:microsoft.com/office/officeart/2005/8/layout/cycle1"/>
    <dgm:cxn modelId="{E9CE15CF-0519-4B2B-992F-148EF8AF063E}" srcId="{5C492D7A-7702-40AD-B907-94BE7ECEA648}" destId="{DDDEFB92-B63D-4DFD-85BF-7322E299050B}" srcOrd="3" destOrd="0" parTransId="{4E1B9C7B-0C13-4A6E-A16A-CED84EAD9F5B}" sibTransId="{900BE5A6-E80E-484E-960B-4BD0E6F29CE3}"/>
    <dgm:cxn modelId="{4B577DCF-DC05-4C10-BD72-6FB6F71B3CA4}" srcId="{5C492D7A-7702-40AD-B907-94BE7ECEA648}" destId="{3C5F19C5-FCAA-453C-AD44-8555901C6E0B}" srcOrd="0" destOrd="0" parTransId="{CA6E6034-2D71-4572-88C3-D8E5906823A0}" sibTransId="{69ECD544-CD9D-4AB9-B6FB-DC1B024331C8}"/>
    <dgm:cxn modelId="{57E9BCEA-1467-420B-9719-AB2FE9F4179D}" type="presOf" srcId="{5C492D7A-7702-40AD-B907-94BE7ECEA648}" destId="{8A697EFB-A218-48C3-8DE3-917B893E57BE}" srcOrd="0" destOrd="0" presId="urn:microsoft.com/office/officeart/2005/8/layout/cycle1"/>
    <dgm:cxn modelId="{D2A1D6F4-45E6-461C-B6AD-6FB6653B0C87}" type="presOf" srcId="{900BE5A6-E80E-484E-960B-4BD0E6F29CE3}" destId="{4E14F200-1817-4FAE-B2F2-478FAFC8D78D}" srcOrd="0" destOrd="0" presId="urn:microsoft.com/office/officeart/2005/8/layout/cycle1"/>
    <dgm:cxn modelId="{D17CF3BF-BB5C-4312-AB66-1268CC6C6DC0}" type="presParOf" srcId="{8A697EFB-A218-48C3-8DE3-917B893E57BE}" destId="{E12BA91D-1787-408C-9B03-16A401F95CC6}" srcOrd="0" destOrd="0" presId="urn:microsoft.com/office/officeart/2005/8/layout/cycle1"/>
    <dgm:cxn modelId="{E5A61D87-98C4-4034-AF46-7D6D6E39B383}" type="presParOf" srcId="{8A697EFB-A218-48C3-8DE3-917B893E57BE}" destId="{07FBC008-309F-4645-A33F-AE234C7778C5}" srcOrd="1" destOrd="0" presId="urn:microsoft.com/office/officeart/2005/8/layout/cycle1"/>
    <dgm:cxn modelId="{963FDF11-2A4B-475D-B6E4-7D36AE58D0FA}" type="presParOf" srcId="{8A697EFB-A218-48C3-8DE3-917B893E57BE}" destId="{0197EF41-837C-4091-BD4A-FBFF9144EABA}" srcOrd="2" destOrd="0" presId="urn:microsoft.com/office/officeart/2005/8/layout/cycle1"/>
    <dgm:cxn modelId="{374FAEA2-4197-445A-A934-E407E5671A4D}" type="presParOf" srcId="{8A697EFB-A218-48C3-8DE3-917B893E57BE}" destId="{F1FD83E5-FC69-4941-907E-79D5BD8AA00C}" srcOrd="3" destOrd="0" presId="urn:microsoft.com/office/officeart/2005/8/layout/cycle1"/>
    <dgm:cxn modelId="{F353AAF7-D146-4AE0-9E6D-DFF0696D7877}" type="presParOf" srcId="{8A697EFB-A218-48C3-8DE3-917B893E57BE}" destId="{EEE9EDBC-6853-41E3-983D-2EB09660B1DA}" srcOrd="4" destOrd="0" presId="urn:microsoft.com/office/officeart/2005/8/layout/cycle1"/>
    <dgm:cxn modelId="{598EC501-AC83-43ED-ADC6-458E22F30D73}" type="presParOf" srcId="{8A697EFB-A218-48C3-8DE3-917B893E57BE}" destId="{96044009-EE8E-44E0-AE93-0236C0240C3A}" srcOrd="5" destOrd="0" presId="urn:microsoft.com/office/officeart/2005/8/layout/cycle1"/>
    <dgm:cxn modelId="{2B8D90D6-68C5-4CF5-82DB-939A30DBF4F9}" type="presParOf" srcId="{8A697EFB-A218-48C3-8DE3-917B893E57BE}" destId="{693EA29B-B7EE-47C2-A796-AFF72607CA81}" srcOrd="6" destOrd="0" presId="urn:microsoft.com/office/officeart/2005/8/layout/cycle1"/>
    <dgm:cxn modelId="{65C3E9EF-8FC5-40E1-9AF2-EF0900785331}" type="presParOf" srcId="{8A697EFB-A218-48C3-8DE3-917B893E57BE}" destId="{29B0E286-740C-4F64-ADCD-C7B4E2205A5B}" srcOrd="7" destOrd="0" presId="urn:microsoft.com/office/officeart/2005/8/layout/cycle1"/>
    <dgm:cxn modelId="{D8D6F22B-708C-4449-82DF-4CDC9CA7D1ED}" type="presParOf" srcId="{8A697EFB-A218-48C3-8DE3-917B893E57BE}" destId="{06A4C42F-1174-4B26-B270-0677293FB64B}" srcOrd="8" destOrd="0" presId="urn:microsoft.com/office/officeart/2005/8/layout/cycle1"/>
    <dgm:cxn modelId="{AF02FE2F-D390-4810-BC08-3FD20AC4027D}" type="presParOf" srcId="{8A697EFB-A218-48C3-8DE3-917B893E57BE}" destId="{0122F2FD-56BA-4A41-AB5A-821955F61E2E}" srcOrd="9" destOrd="0" presId="urn:microsoft.com/office/officeart/2005/8/layout/cycle1"/>
    <dgm:cxn modelId="{4FCDE5EF-51A9-433D-979A-4E27A930A461}" type="presParOf" srcId="{8A697EFB-A218-48C3-8DE3-917B893E57BE}" destId="{BE5E2271-FED9-4198-9915-8FE827242795}" srcOrd="10" destOrd="0" presId="urn:microsoft.com/office/officeart/2005/8/layout/cycle1"/>
    <dgm:cxn modelId="{954E2F6E-C4B4-4076-9699-25506766694B}" type="presParOf" srcId="{8A697EFB-A218-48C3-8DE3-917B893E57BE}" destId="{4E14F200-1817-4FAE-B2F2-478FAFC8D78D}"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9DC309-E70A-45AE-88F5-38578C478C0E}" type="doc">
      <dgm:prSet loTypeId="urn:microsoft.com/office/officeart/2005/8/layout/process4" loCatId="list" qsTypeId="urn:microsoft.com/office/officeart/2005/8/quickstyle/simple3" qsCatId="simple" csTypeId="urn:microsoft.com/office/officeart/2005/8/colors/accent0_1" csCatId="mainScheme" phldr="1"/>
      <dgm:spPr/>
      <dgm:t>
        <a:bodyPr/>
        <a:lstStyle/>
        <a:p>
          <a:endParaRPr lang="fr-FR"/>
        </a:p>
      </dgm:t>
    </dgm:pt>
    <dgm:pt modelId="{B15CDB5E-97FC-4CC3-BA33-ED762FCDFB87}">
      <dgm:prSet phldrT="[Texte]"/>
      <dgm:spPr/>
      <dgm:t>
        <a:bodyPr/>
        <a:lstStyle/>
        <a:p>
          <a:r>
            <a:rPr lang="en-US" b="0" i="0" dirty="0"/>
            <a:t>Normalisation du volume</a:t>
          </a:r>
          <a:endParaRPr lang="fr-FR" dirty="0"/>
        </a:p>
      </dgm:t>
    </dgm:pt>
    <dgm:pt modelId="{825FD51E-CFD6-4F6B-AA07-CB85DEE77D04}" type="parTrans" cxnId="{ABC31D85-47F6-4EB8-A4FD-32D8572E5BE9}">
      <dgm:prSet/>
      <dgm:spPr/>
      <dgm:t>
        <a:bodyPr/>
        <a:lstStyle/>
        <a:p>
          <a:endParaRPr lang="fr-FR"/>
        </a:p>
      </dgm:t>
    </dgm:pt>
    <dgm:pt modelId="{A6EDB1AC-5822-4425-8A8C-399DD8041540}" type="sibTrans" cxnId="{ABC31D85-47F6-4EB8-A4FD-32D8572E5BE9}">
      <dgm:prSet/>
      <dgm:spPr/>
      <dgm:t>
        <a:bodyPr/>
        <a:lstStyle/>
        <a:p>
          <a:endParaRPr lang="fr-FR"/>
        </a:p>
      </dgm:t>
    </dgm:pt>
    <dgm:pt modelId="{E9A91AF4-C274-4404-8B89-072D714A0E4D}">
      <dgm:prSet phldrT="[Texte]"/>
      <dgm:spPr/>
      <dgm:t>
        <a:bodyPr/>
        <a:lstStyle/>
        <a:p>
          <a:r>
            <a:rPr lang="en-US" b="0" i="0" dirty="0"/>
            <a:t>Elimination des silences et bruits</a:t>
          </a:r>
          <a:endParaRPr lang="fr-FR" dirty="0"/>
        </a:p>
      </dgm:t>
    </dgm:pt>
    <dgm:pt modelId="{AEAC1EFB-F928-4905-A106-88CC3986B872}" type="parTrans" cxnId="{1A091E8B-AA93-4F4F-8D61-6DBE2A6FA86E}">
      <dgm:prSet/>
      <dgm:spPr/>
      <dgm:t>
        <a:bodyPr/>
        <a:lstStyle/>
        <a:p>
          <a:endParaRPr lang="fr-FR"/>
        </a:p>
      </dgm:t>
    </dgm:pt>
    <dgm:pt modelId="{C65AEBF8-BD44-463A-B6E5-22017B990181}" type="sibTrans" cxnId="{1A091E8B-AA93-4F4F-8D61-6DBE2A6FA86E}">
      <dgm:prSet/>
      <dgm:spPr/>
      <dgm:t>
        <a:bodyPr/>
        <a:lstStyle/>
        <a:p>
          <a:endParaRPr lang="fr-FR"/>
        </a:p>
      </dgm:t>
    </dgm:pt>
    <dgm:pt modelId="{7FD308CF-8B25-4D13-838B-6F529111566B}">
      <dgm:prSet phldrT="[Texte]"/>
      <dgm:spPr/>
      <dgm:t>
        <a:bodyPr/>
        <a:lstStyle/>
        <a:p>
          <a:r>
            <a:rPr lang="fr-FR" dirty="0"/>
            <a:t>Chargement des audios</a:t>
          </a:r>
        </a:p>
      </dgm:t>
    </dgm:pt>
    <dgm:pt modelId="{3C8D21A5-8666-44BA-BFEB-7714E28C9E83}" type="parTrans" cxnId="{B6DC20E1-6DD0-40E6-B5A8-16A74102AD6D}">
      <dgm:prSet/>
      <dgm:spPr/>
      <dgm:t>
        <a:bodyPr/>
        <a:lstStyle/>
        <a:p>
          <a:endParaRPr lang="fr-FR"/>
        </a:p>
      </dgm:t>
    </dgm:pt>
    <dgm:pt modelId="{1046F02B-3890-4BB7-83DD-71BBB2836594}" type="sibTrans" cxnId="{B6DC20E1-6DD0-40E6-B5A8-16A74102AD6D}">
      <dgm:prSet/>
      <dgm:spPr/>
      <dgm:t>
        <a:bodyPr/>
        <a:lstStyle/>
        <a:p>
          <a:endParaRPr lang="fr-FR"/>
        </a:p>
      </dgm:t>
    </dgm:pt>
    <dgm:pt modelId="{D8C4A94D-A26D-46B4-989D-022094F40FCF}">
      <dgm:prSet phldrT="[Texte]"/>
      <dgm:spPr/>
      <dgm:t>
        <a:bodyPr/>
        <a:lstStyle/>
        <a:p>
          <a:r>
            <a:rPr lang="fr-FR" dirty="0"/>
            <a:t>Conversion au même format</a:t>
          </a:r>
        </a:p>
      </dgm:t>
    </dgm:pt>
    <dgm:pt modelId="{16AF9ADD-B957-4D06-9401-847440673EBD}" type="parTrans" cxnId="{75C70298-E8EA-4D38-AF5B-EF7097047467}">
      <dgm:prSet/>
      <dgm:spPr/>
      <dgm:t>
        <a:bodyPr/>
        <a:lstStyle/>
        <a:p>
          <a:endParaRPr lang="fr-FR"/>
        </a:p>
      </dgm:t>
    </dgm:pt>
    <dgm:pt modelId="{AA6EC963-DBF1-400F-8B02-0C6D52F9D231}" type="sibTrans" cxnId="{75C70298-E8EA-4D38-AF5B-EF7097047467}">
      <dgm:prSet/>
      <dgm:spPr/>
      <dgm:t>
        <a:bodyPr/>
        <a:lstStyle/>
        <a:p>
          <a:endParaRPr lang="fr-FR"/>
        </a:p>
      </dgm:t>
    </dgm:pt>
    <dgm:pt modelId="{A4A32EC1-1A5C-41AB-9F05-43193D1EBB04}">
      <dgm:prSet phldrT="[Texte]"/>
      <dgm:spPr/>
      <dgm:t>
        <a:bodyPr/>
        <a:lstStyle/>
        <a:p>
          <a:r>
            <a:rPr lang="fr-FR" dirty="0"/>
            <a:t>Segmentation des audios</a:t>
          </a:r>
        </a:p>
      </dgm:t>
    </dgm:pt>
    <dgm:pt modelId="{A57B7BE1-88F5-488E-BCE0-15E94BBFB299}" type="parTrans" cxnId="{8D1E8BEF-C5A5-4EDE-8352-1A3A1008FBA9}">
      <dgm:prSet/>
      <dgm:spPr/>
      <dgm:t>
        <a:bodyPr/>
        <a:lstStyle/>
        <a:p>
          <a:endParaRPr lang="fr-FR"/>
        </a:p>
      </dgm:t>
    </dgm:pt>
    <dgm:pt modelId="{66CFDF8B-DC1C-428F-81FE-62B251092244}" type="sibTrans" cxnId="{8D1E8BEF-C5A5-4EDE-8352-1A3A1008FBA9}">
      <dgm:prSet/>
      <dgm:spPr/>
      <dgm:t>
        <a:bodyPr/>
        <a:lstStyle/>
        <a:p>
          <a:endParaRPr lang="fr-FR"/>
        </a:p>
      </dgm:t>
    </dgm:pt>
    <dgm:pt modelId="{53515E41-C084-41B5-9060-5ACD37940B96}" type="pres">
      <dgm:prSet presAssocID="{8F9DC309-E70A-45AE-88F5-38578C478C0E}" presName="Name0" presStyleCnt="0">
        <dgm:presLayoutVars>
          <dgm:dir/>
          <dgm:animLvl val="lvl"/>
          <dgm:resizeHandles val="exact"/>
        </dgm:presLayoutVars>
      </dgm:prSet>
      <dgm:spPr/>
    </dgm:pt>
    <dgm:pt modelId="{C185411C-CF1F-48F1-B3FE-4BC034308462}" type="pres">
      <dgm:prSet presAssocID="{E9A91AF4-C274-4404-8B89-072D714A0E4D}" presName="boxAndChildren" presStyleCnt="0"/>
      <dgm:spPr/>
    </dgm:pt>
    <dgm:pt modelId="{2302A4DF-96DD-49F2-B686-679267147D00}" type="pres">
      <dgm:prSet presAssocID="{E9A91AF4-C274-4404-8B89-072D714A0E4D}" presName="parentTextBox" presStyleLbl="node1" presStyleIdx="0" presStyleCnt="5"/>
      <dgm:spPr/>
    </dgm:pt>
    <dgm:pt modelId="{145F0498-AECC-4D4E-B206-BB9C91741615}" type="pres">
      <dgm:prSet presAssocID="{66CFDF8B-DC1C-428F-81FE-62B251092244}" presName="sp" presStyleCnt="0"/>
      <dgm:spPr/>
    </dgm:pt>
    <dgm:pt modelId="{0DEAEB99-71D7-4B9D-8370-FBFF49D17E4E}" type="pres">
      <dgm:prSet presAssocID="{A4A32EC1-1A5C-41AB-9F05-43193D1EBB04}" presName="arrowAndChildren" presStyleCnt="0"/>
      <dgm:spPr/>
    </dgm:pt>
    <dgm:pt modelId="{6F629AA5-DC6B-4A37-BC58-9E4081F84EF6}" type="pres">
      <dgm:prSet presAssocID="{A4A32EC1-1A5C-41AB-9F05-43193D1EBB04}" presName="parentTextArrow" presStyleLbl="node1" presStyleIdx="1" presStyleCnt="5"/>
      <dgm:spPr/>
    </dgm:pt>
    <dgm:pt modelId="{CC8D052E-D9C0-4944-B33D-4EEB3E55782E}" type="pres">
      <dgm:prSet presAssocID="{A6EDB1AC-5822-4425-8A8C-399DD8041540}" presName="sp" presStyleCnt="0"/>
      <dgm:spPr/>
    </dgm:pt>
    <dgm:pt modelId="{8869FDB9-8856-49A3-BF71-895BFC186A77}" type="pres">
      <dgm:prSet presAssocID="{B15CDB5E-97FC-4CC3-BA33-ED762FCDFB87}" presName="arrowAndChildren" presStyleCnt="0"/>
      <dgm:spPr/>
    </dgm:pt>
    <dgm:pt modelId="{CFFAF2B2-C90D-4F00-9167-01BA0CE26578}" type="pres">
      <dgm:prSet presAssocID="{B15CDB5E-97FC-4CC3-BA33-ED762FCDFB87}" presName="parentTextArrow" presStyleLbl="node1" presStyleIdx="2" presStyleCnt="5"/>
      <dgm:spPr/>
    </dgm:pt>
    <dgm:pt modelId="{96538EF0-D042-468F-A987-76DFF06F409D}" type="pres">
      <dgm:prSet presAssocID="{AA6EC963-DBF1-400F-8B02-0C6D52F9D231}" presName="sp" presStyleCnt="0"/>
      <dgm:spPr/>
    </dgm:pt>
    <dgm:pt modelId="{8A05EC39-D1C3-4736-B8E8-FC50F167C32C}" type="pres">
      <dgm:prSet presAssocID="{D8C4A94D-A26D-46B4-989D-022094F40FCF}" presName="arrowAndChildren" presStyleCnt="0"/>
      <dgm:spPr/>
    </dgm:pt>
    <dgm:pt modelId="{2A90DF97-9DE0-4AE7-935A-81E937F9FCDF}" type="pres">
      <dgm:prSet presAssocID="{D8C4A94D-A26D-46B4-989D-022094F40FCF}" presName="parentTextArrow" presStyleLbl="node1" presStyleIdx="3" presStyleCnt="5"/>
      <dgm:spPr/>
    </dgm:pt>
    <dgm:pt modelId="{790EBC41-AA3B-4809-8A99-ABA295CCA4AF}" type="pres">
      <dgm:prSet presAssocID="{1046F02B-3890-4BB7-83DD-71BBB2836594}" presName="sp" presStyleCnt="0"/>
      <dgm:spPr/>
    </dgm:pt>
    <dgm:pt modelId="{53620BE4-CEF8-4D6B-9BB2-8B2D4475E1A0}" type="pres">
      <dgm:prSet presAssocID="{7FD308CF-8B25-4D13-838B-6F529111566B}" presName="arrowAndChildren" presStyleCnt="0"/>
      <dgm:spPr/>
    </dgm:pt>
    <dgm:pt modelId="{007BE033-5063-4AE4-A558-06A0CBE8CE88}" type="pres">
      <dgm:prSet presAssocID="{7FD308CF-8B25-4D13-838B-6F529111566B}" presName="parentTextArrow" presStyleLbl="node1" presStyleIdx="4" presStyleCnt="5"/>
      <dgm:spPr/>
    </dgm:pt>
  </dgm:ptLst>
  <dgm:cxnLst>
    <dgm:cxn modelId="{B6CA4E42-7363-420A-BC74-28AF187FAFFD}" type="presOf" srcId="{7FD308CF-8B25-4D13-838B-6F529111566B}" destId="{007BE033-5063-4AE4-A558-06A0CBE8CE88}" srcOrd="0" destOrd="0" presId="urn:microsoft.com/office/officeart/2005/8/layout/process4"/>
    <dgm:cxn modelId="{8A28A266-397D-414C-830A-EF5F22B3744C}" type="presOf" srcId="{A4A32EC1-1A5C-41AB-9F05-43193D1EBB04}" destId="{6F629AA5-DC6B-4A37-BC58-9E4081F84EF6}" srcOrd="0" destOrd="0" presId="urn:microsoft.com/office/officeart/2005/8/layout/process4"/>
    <dgm:cxn modelId="{D4E9D871-A482-447E-819F-A9E0065BD35E}" type="presOf" srcId="{E9A91AF4-C274-4404-8B89-072D714A0E4D}" destId="{2302A4DF-96DD-49F2-B686-679267147D00}" srcOrd="0" destOrd="0" presId="urn:microsoft.com/office/officeart/2005/8/layout/process4"/>
    <dgm:cxn modelId="{BFB6E652-0C3E-4950-8A6B-063480301676}" type="presOf" srcId="{D8C4A94D-A26D-46B4-989D-022094F40FCF}" destId="{2A90DF97-9DE0-4AE7-935A-81E937F9FCDF}" srcOrd="0" destOrd="0" presId="urn:microsoft.com/office/officeart/2005/8/layout/process4"/>
    <dgm:cxn modelId="{ABC31D85-47F6-4EB8-A4FD-32D8572E5BE9}" srcId="{8F9DC309-E70A-45AE-88F5-38578C478C0E}" destId="{B15CDB5E-97FC-4CC3-BA33-ED762FCDFB87}" srcOrd="2" destOrd="0" parTransId="{825FD51E-CFD6-4F6B-AA07-CB85DEE77D04}" sibTransId="{A6EDB1AC-5822-4425-8A8C-399DD8041540}"/>
    <dgm:cxn modelId="{7B5A1888-6125-4B48-BC31-C0E57D7BFC8F}" type="presOf" srcId="{8F9DC309-E70A-45AE-88F5-38578C478C0E}" destId="{53515E41-C084-41B5-9060-5ACD37940B96}" srcOrd="0" destOrd="0" presId="urn:microsoft.com/office/officeart/2005/8/layout/process4"/>
    <dgm:cxn modelId="{1A091E8B-AA93-4F4F-8D61-6DBE2A6FA86E}" srcId="{8F9DC309-E70A-45AE-88F5-38578C478C0E}" destId="{E9A91AF4-C274-4404-8B89-072D714A0E4D}" srcOrd="4" destOrd="0" parTransId="{AEAC1EFB-F928-4905-A106-88CC3986B872}" sibTransId="{C65AEBF8-BD44-463A-B6E5-22017B990181}"/>
    <dgm:cxn modelId="{3A9ACF96-7B12-4266-8D3F-E81172BF8015}" type="presOf" srcId="{B15CDB5E-97FC-4CC3-BA33-ED762FCDFB87}" destId="{CFFAF2B2-C90D-4F00-9167-01BA0CE26578}" srcOrd="0" destOrd="0" presId="urn:microsoft.com/office/officeart/2005/8/layout/process4"/>
    <dgm:cxn modelId="{75C70298-E8EA-4D38-AF5B-EF7097047467}" srcId="{8F9DC309-E70A-45AE-88F5-38578C478C0E}" destId="{D8C4A94D-A26D-46B4-989D-022094F40FCF}" srcOrd="1" destOrd="0" parTransId="{16AF9ADD-B957-4D06-9401-847440673EBD}" sibTransId="{AA6EC963-DBF1-400F-8B02-0C6D52F9D231}"/>
    <dgm:cxn modelId="{B6DC20E1-6DD0-40E6-B5A8-16A74102AD6D}" srcId="{8F9DC309-E70A-45AE-88F5-38578C478C0E}" destId="{7FD308CF-8B25-4D13-838B-6F529111566B}" srcOrd="0" destOrd="0" parTransId="{3C8D21A5-8666-44BA-BFEB-7714E28C9E83}" sibTransId="{1046F02B-3890-4BB7-83DD-71BBB2836594}"/>
    <dgm:cxn modelId="{8D1E8BEF-C5A5-4EDE-8352-1A3A1008FBA9}" srcId="{8F9DC309-E70A-45AE-88F5-38578C478C0E}" destId="{A4A32EC1-1A5C-41AB-9F05-43193D1EBB04}" srcOrd="3" destOrd="0" parTransId="{A57B7BE1-88F5-488E-BCE0-15E94BBFB299}" sibTransId="{66CFDF8B-DC1C-428F-81FE-62B251092244}"/>
    <dgm:cxn modelId="{402E439B-64D4-4F1A-B3D4-0A5BC42626E6}" type="presParOf" srcId="{53515E41-C084-41B5-9060-5ACD37940B96}" destId="{C185411C-CF1F-48F1-B3FE-4BC034308462}" srcOrd="0" destOrd="0" presId="urn:microsoft.com/office/officeart/2005/8/layout/process4"/>
    <dgm:cxn modelId="{B6ED8E42-1871-4E25-8BFD-C41D2AA44093}" type="presParOf" srcId="{C185411C-CF1F-48F1-B3FE-4BC034308462}" destId="{2302A4DF-96DD-49F2-B686-679267147D00}" srcOrd="0" destOrd="0" presId="urn:microsoft.com/office/officeart/2005/8/layout/process4"/>
    <dgm:cxn modelId="{9AA817BC-86A1-427F-AD45-08960EE07608}" type="presParOf" srcId="{53515E41-C084-41B5-9060-5ACD37940B96}" destId="{145F0498-AECC-4D4E-B206-BB9C91741615}" srcOrd="1" destOrd="0" presId="urn:microsoft.com/office/officeart/2005/8/layout/process4"/>
    <dgm:cxn modelId="{D3CCC009-84DD-45A2-A384-34E1C2E5703E}" type="presParOf" srcId="{53515E41-C084-41B5-9060-5ACD37940B96}" destId="{0DEAEB99-71D7-4B9D-8370-FBFF49D17E4E}" srcOrd="2" destOrd="0" presId="urn:microsoft.com/office/officeart/2005/8/layout/process4"/>
    <dgm:cxn modelId="{1C8E6F0C-85DA-462A-B534-78FE61835928}" type="presParOf" srcId="{0DEAEB99-71D7-4B9D-8370-FBFF49D17E4E}" destId="{6F629AA5-DC6B-4A37-BC58-9E4081F84EF6}" srcOrd="0" destOrd="0" presId="urn:microsoft.com/office/officeart/2005/8/layout/process4"/>
    <dgm:cxn modelId="{66DBDB10-504C-462D-B936-AA171D9F0A6B}" type="presParOf" srcId="{53515E41-C084-41B5-9060-5ACD37940B96}" destId="{CC8D052E-D9C0-4944-B33D-4EEB3E55782E}" srcOrd="3" destOrd="0" presId="urn:microsoft.com/office/officeart/2005/8/layout/process4"/>
    <dgm:cxn modelId="{84A578B6-6C41-4883-8814-7F746DA4F88B}" type="presParOf" srcId="{53515E41-C084-41B5-9060-5ACD37940B96}" destId="{8869FDB9-8856-49A3-BF71-895BFC186A77}" srcOrd="4" destOrd="0" presId="urn:microsoft.com/office/officeart/2005/8/layout/process4"/>
    <dgm:cxn modelId="{138E2FA2-3989-4FE6-9E1D-C2D611D0E1F7}" type="presParOf" srcId="{8869FDB9-8856-49A3-BF71-895BFC186A77}" destId="{CFFAF2B2-C90D-4F00-9167-01BA0CE26578}" srcOrd="0" destOrd="0" presId="urn:microsoft.com/office/officeart/2005/8/layout/process4"/>
    <dgm:cxn modelId="{ED12916B-0AC0-4E75-9986-CD445BC90573}" type="presParOf" srcId="{53515E41-C084-41B5-9060-5ACD37940B96}" destId="{96538EF0-D042-468F-A987-76DFF06F409D}" srcOrd="5" destOrd="0" presId="urn:microsoft.com/office/officeart/2005/8/layout/process4"/>
    <dgm:cxn modelId="{91FC838E-4DCA-46C0-A28F-6B84F36F932D}" type="presParOf" srcId="{53515E41-C084-41B5-9060-5ACD37940B96}" destId="{8A05EC39-D1C3-4736-B8E8-FC50F167C32C}" srcOrd="6" destOrd="0" presId="urn:microsoft.com/office/officeart/2005/8/layout/process4"/>
    <dgm:cxn modelId="{2C69B34E-F5BD-4240-BDC3-7D98EEA3C687}" type="presParOf" srcId="{8A05EC39-D1C3-4736-B8E8-FC50F167C32C}" destId="{2A90DF97-9DE0-4AE7-935A-81E937F9FCDF}" srcOrd="0" destOrd="0" presId="urn:microsoft.com/office/officeart/2005/8/layout/process4"/>
    <dgm:cxn modelId="{59237C1E-D367-43C2-8D6A-02A554D6C455}" type="presParOf" srcId="{53515E41-C084-41B5-9060-5ACD37940B96}" destId="{790EBC41-AA3B-4809-8A99-ABA295CCA4AF}" srcOrd="7" destOrd="0" presId="urn:microsoft.com/office/officeart/2005/8/layout/process4"/>
    <dgm:cxn modelId="{29AE0755-C207-4713-8350-05E23EA5D2E0}" type="presParOf" srcId="{53515E41-C084-41B5-9060-5ACD37940B96}" destId="{53620BE4-CEF8-4D6B-9BB2-8B2D4475E1A0}" srcOrd="8" destOrd="0" presId="urn:microsoft.com/office/officeart/2005/8/layout/process4"/>
    <dgm:cxn modelId="{B59E0455-4E78-4A56-939F-A8DE19EC2EE5}" type="presParOf" srcId="{53620BE4-CEF8-4D6B-9BB2-8B2D4475E1A0}" destId="{007BE033-5063-4AE4-A558-06A0CBE8CE88}"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DBB8A1-AAC3-4298-9F4C-72EA198B5E02}"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fr-FR"/>
        </a:p>
      </dgm:t>
    </dgm:pt>
    <dgm:pt modelId="{7B94500F-66D8-4526-8845-A1632552A841}">
      <dgm:prSet phldrT="[Texte]"/>
      <dgm:spPr/>
      <dgm:t>
        <a:bodyPr/>
        <a:lstStyle/>
        <a:p>
          <a:r>
            <a:rPr lang="en-US" b="1" i="0" dirty="0"/>
            <a:t>Spectrogramme</a:t>
          </a:r>
          <a:endParaRPr lang="fr-FR" dirty="0"/>
        </a:p>
      </dgm:t>
    </dgm:pt>
    <dgm:pt modelId="{49C97997-F1F0-439D-921F-E2A58CA91EAA}" type="parTrans" cxnId="{9BEDFCDB-F988-41D2-B618-5CDDF4BDBEC1}">
      <dgm:prSet/>
      <dgm:spPr/>
      <dgm:t>
        <a:bodyPr/>
        <a:lstStyle/>
        <a:p>
          <a:endParaRPr lang="fr-FR"/>
        </a:p>
      </dgm:t>
    </dgm:pt>
    <dgm:pt modelId="{AA83A83D-0C1D-4C02-ACB1-D99649438DFC}" type="sibTrans" cxnId="{9BEDFCDB-F988-41D2-B618-5CDDF4BDBEC1}">
      <dgm:prSet/>
      <dgm:spPr/>
      <dgm:t>
        <a:bodyPr/>
        <a:lstStyle/>
        <a:p>
          <a:endParaRPr lang="fr-FR"/>
        </a:p>
      </dgm:t>
    </dgm:pt>
    <dgm:pt modelId="{63C6DD70-47FF-4316-A0DF-711843072B9A}">
      <dgm:prSet phldrT="[Texte]"/>
      <dgm:spPr/>
      <dgm:t>
        <a:bodyPr/>
        <a:lstStyle/>
        <a:p>
          <a:r>
            <a:rPr lang="fr-FR" b="1" dirty="0"/>
            <a:t>Chroma</a:t>
          </a:r>
        </a:p>
      </dgm:t>
    </dgm:pt>
    <dgm:pt modelId="{25055BE6-7C9B-41CE-BA48-99D0F189AAAC}" type="parTrans" cxnId="{991210F0-AF6B-43E2-A3B3-52424F41F11F}">
      <dgm:prSet/>
      <dgm:spPr/>
      <dgm:t>
        <a:bodyPr/>
        <a:lstStyle/>
        <a:p>
          <a:endParaRPr lang="fr-FR"/>
        </a:p>
      </dgm:t>
    </dgm:pt>
    <dgm:pt modelId="{8AE7F789-50C6-4D90-A17B-5BBA5D8607FB}" type="sibTrans" cxnId="{991210F0-AF6B-43E2-A3B3-52424F41F11F}">
      <dgm:prSet/>
      <dgm:spPr/>
      <dgm:t>
        <a:bodyPr/>
        <a:lstStyle/>
        <a:p>
          <a:endParaRPr lang="fr-FR"/>
        </a:p>
      </dgm:t>
    </dgm:pt>
    <dgm:pt modelId="{442A8063-42FC-45F0-AF7B-DE4A944D9C4B}">
      <dgm:prSet phldrT="[Texte]"/>
      <dgm:spPr/>
      <dgm:t>
        <a:bodyPr/>
        <a:lstStyle/>
        <a:p>
          <a:r>
            <a:rPr lang="fr-FR" b="1" dirty="0"/>
            <a:t>Fréquence fondamental</a:t>
          </a:r>
        </a:p>
      </dgm:t>
    </dgm:pt>
    <dgm:pt modelId="{BD82ED54-B714-4576-8FA3-2C07B2196816}" type="parTrans" cxnId="{E873AE0F-263F-4499-A954-E156228D7B13}">
      <dgm:prSet/>
      <dgm:spPr/>
      <dgm:t>
        <a:bodyPr/>
        <a:lstStyle/>
        <a:p>
          <a:endParaRPr lang="fr-FR"/>
        </a:p>
      </dgm:t>
    </dgm:pt>
    <dgm:pt modelId="{526478DF-1EB0-4E38-A615-9E6C6CE3E9A5}" type="sibTrans" cxnId="{E873AE0F-263F-4499-A954-E156228D7B13}">
      <dgm:prSet/>
      <dgm:spPr/>
      <dgm:t>
        <a:bodyPr/>
        <a:lstStyle/>
        <a:p>
          <a:endParaRPr lang="fr-FR"/>
        </a:p>
      </dgm:t>
    </dgm:pt>
    <dgm:pt modelId="{F99AD6B3-AD1D-41D4-ADFB-DE92187187BD}">
      <dgm:prSet phldrT="[Texte]"/>
      <dgm:spPr/>
      <dgm:t>
        <a:bodyPr/>
        <a:lstStyle/>
        <a:p>
          <a:r>
            <a:rPr lang="fr-FR" b="1" dirty="0"/>
            <a:t>Signal d’onde</a:t>
          </a:r>
        </a:p>
      </dgm:t>
    </dgm:pt>
    <dgm:pt modelId="{1217B4C9-15CD-4868-8DB9-1A62A8223148}" type="parTrans" cxnId="{4941201D-1D3E-41C4-8D6E-391E5FB6A30F}">
      <dgm:prSet/>
      <dgm:spPr/>
      <dgm:t>
        <a:bodyPr/>
        <a:lstStyle/>
        <a:p>
          <a:endParaRPr lang="fr-FR"/>
        </a:p>
      </dgm:t>
    </dgm:pt>
    <dgm:pt modelId="{F74BEB80-B630-4FAC-B08F-1B9B9149E661}" type="sibTrans" cxnId="{4941201D-1D3E-41C4-8D6E-391E5FB6A30F}">
      <dgm:prSet/>
      <dgm:spPr/>
      <dgm:t>
        <a:bodyPr/>
        <a:lstStyle/>
        <a:p>
          <a:endParaRPr lang="fr-FR"/>
        </a:p>
      </dgm:t>
    </dgm:pt>
    <dgm:pt modelId="{514E7B2B-AC15-468C-BB55-99DE40D69D2D}">
      <dgm:prSet phldrT="[Texte]"/>
      <dgm:spPr/>
      <dgm:t>
        <a:bodyPr/>
        <a:lstStyle/>
        <a:p>
          <a:r>
            <a:rPr lang="fr-FR" b="1" dirty="0"/>
            <a:t>MFCC</a:t>
          </a:r>
        </a:p>
      </dgm:t>
    </dgm:pt>
    <dgm:pt modelId="{880FE385-8DAC-4796-8AE1-42133EE00CF1}" type="parTrans" cxnId="{70C7752B-9D90-4883-81F3-DA92B9320CE7}">
      <dgm:prSet/>
      <dgm:spPr/>
      <dgm:t>
        <a:bodyPr/>
        <a:lstStyle/>
        <a:p>
          <a:endParaRPr lang="fr-FR"/>
        </a:p>
      </dgm:t>
    </dgm:pt>
    <dgm:pt modelId="{C29DEAF0-4667-4A35-A10E-B6A99BEFAFC1}" type="sibTrans" cxnId="{70C7752B-9D90-4883-81F3-DA92B9320CE7}">
      <dgm:prSet/>
      <dgm:spPr/>
      <dgm:t>
        <a:bodyPr/>
        <a:lstStyle/>
        <a:p>
          <a:endParaRPr lang="fr-FR"/>
        </a:p>
      </dgm:t>
    </dgm:pt>
    <dgm:pt modelId="{812C882C-5AC8-4464-BAF5-D8831D053B56}" type="pres">
      <dgm:prSet presAssocID="{CBDBB8A1-AAC3-4298-9F4C-72EA198B5E02}" presName="linear" presStyleCnt="0">
        <dgm:presLayoutVars>
          <dgm:dir/>
          <dgm:animLvl val="lvl"/>
          <dgm:resizeHandles val="exact"/>
        </dgm:presLayoutVars>
      </dgm:prSet>
      <dgm:spPr/>
    </dgm:pt>
    <dgm:pt modelId="{DF43658B-B0F2-4380-94E9-055AEF1DBDD5}" type="pres">
      <dgm:prSet presAssocID="{F99AD6B3-AD1D-41D4-ADFB-DE92187187BD}" presName="parentLin" presStyleCnt="0"/>
      <dgm:spPr/>
    </dgm:pt>
    <dgm:pt modelId="{E00E14B4-F09A-44F1-95AE-B159B2A178F9}" type="pres">
      <dgm:prSet presAssocID="{F99AD6B3-AD1D-41D4-ADFB-DE92187187BD}" presName="parentLeftMargin" presStyleLbl="node1" presStyleIdx="0" presStyleCnt="5"/>
      <dgm:spPr/>
    </dgm:pt>
    <dgm:pt modelId="{6BEC97B1-FA63-405D-9D7E-463CAF8B2F4E}" type="pres">
      <dgm:prSet presAssocID="{F99AD6B3-AD1D-41D4-ADFB-DE92187187BD}" presName="parentText" presStyleLbl="node1" presStyleIdx="0" presStyleCnt="5">
        <dgm:presLayoutVars>
          <dgm:chMax val="0"/>
          <dgm:bulletEnabled val="1"/>
        </dgm:presLayoutVars>
      </dgm:prSet>
      <dgm:spPr/>
    </dgm:pt>
    <dgm:pt modelId="{2FBE2EF1-857B-42BA-A477-CA6F45F090D3}" type="pres">
      <dgm:prSet presAssocID="{F99AD6B3-AD1D-41D4-ADFB-DE92187187BD}" presName="negativeSpace" presStyleCnt="0"/>
      <dgm:spPr/>
    </dgm:pt>
    <dgm:pt modelId="{40257E94-5162-4378-8960-B154A31F5F15}" type="pres">
      <dgm:prSet presAssocID="{F99AD6B3-AD1D-41D4-ADFB-DE92187187BD}" presName="childText" presStyleLbl="conFgAcc1" presStyleIdx="0" presStyleCnt="5">
        <dgm:presLayoutVars>
          <dgm:bulletEnabled val="1"/>
        </dgm:presLayoutVars>
      </dgm:prSet>
      <dgm:spPr/>
    </dgm:pt>
    <dgm:pt modelId="{7E60BEA6-69DF-4E1B-BF05-7FE10693ADB8}" type="pres">
      <dgm:prSet presAssocID="{F74BEB80-B630-4FAC-B08F-1B9B9149E661}" presName="spaceBetweenRectangles" presStyleCnt="0"/>
      <dgm:spPr/>
    </dgm:pt>
    <dgm:pt modelId="{774DCAC4-1C5D-482C-A621-E5F3C8FECB6C}" type="pres">
      <dgm:prSet presAssocID="{7B94500F-66D8-4526-8845-A1632552A841}" presName="parentLin" presStyleCnt="0"/>
      <dgm:spPr/>
    </dgm:pt>
    <dgm:pt modelId="{858D2262-3EBA-41C7-9393-F719EF8A7E6D}" type="pres">
      <dgm:prSet presAssocID="{7B94500F-66D8-4526-8845-A1632552A841}" presName="parentLeftMargin" presStyleLbl="node1" presStyleIdx="0" presStyleCnt="5"/>
      <dgm:spPr/>
    </dgm:pt>
    <dgm:pt modelId="{D17D6D40-BC56-4698-AAE7-0CCE8190C03E}" type="pres">
      <dgm:prSet presAssocID="{7B94500F-66D8-4526-8845-A1632552A841}" presName="parentText" presStyleLbl="node1" presStyleIdx="1" presStyleCnt="5">
        <dgm:presLayoutVars>
          <dgm:chMax val="0"/>
          <dgm:bulletEnabled val="1"/>
        </dgm:presLayoutVars>
      </dgm:prSet>
      <dgm:spPr/>
    </dgm:pt>
    <dgm:pt modelId="{EA06EE7C-3DB3-42AD-8319-4E0A0A89FD67}" type="pres">
      <dgm:prSet presAssocID="{7B94500F-66D8-4526-8845-A1632552A841}" presName="negativeSpace" presStyleCnt="0"/>
      <dgm:spPr/>
    </dgm:pt>
    <dgm:pt modelId="{2EBE7130-7A99-4E6D-9030-A72EF6A6CBFC}" type="pres">
      <dgm:prSet presAssocID="{7B94500F-66D8-4526-8845-A1632552A841}" presName="childText" presStyleLbl="conFgAcc1" presStyleIdx="1" presStyleCnt="5">
        <dgm:presLayoutVars>
          <dgm:bulletEnabled val="1"/>
        </dgm:presLayoutVars>
      </dgm:prSet>
      <dgm:spPr/>
    </dgm:pt>
    <dgm:pt modelId="{24A916CB-0765-453E-8089-30F2A41B88D9}" type="pres">
      <dgm:prSet presAssocID="{AA83A83D-0C1D-4C02-ACB1-D99649438DFC}" presName="spaceBetweenRectangles" presStyleCnt="0"/>
      <dgm:spPr/>
    </dgm:pt>
    <dgm:pt modelId="{F6E2C493-5A23-47B1-A1B2-48A37E5B0A3C}" type="pres">
      <dgm:prSet presAssocID="{63C6DD70-47FF-4316-A0DF-711843072B9A}" presName="parentLin" presStyleCnt="0"/>
      <dgm:spPr/>
    </dgm:pt>
    <dgm:pt modelId="{48A475A5-569C-4550-9E88-C55F85C36327}" type="pres">
      <dgm:prSet presAssocID="{63C6DD70-47FF-4316-A0DF-711843072B9A}" presName="parentLeftMargin" presStyleLbl="node1" presStyleIdx="1" presStyleCnt="5"/>
      <dgm:spPr/>
    </dgm:pt>
    <dgm:pt modelId="{D44FBB8E-1E87-4CB5-A817-1F6B0E63AD53}" type="pres">
      <dgm:prSet presAssocID="{63C6DD70-47FF-4316-A0DF-711843072B9A}" presName="parentText" presStyleLbl="node1" presStyleIdx="2" presStyleCnt="5">
        <dgm:presLayoutVars>
          <dgm:chMax val="0"/>
          <dgm:bulletEnabled val="1"/>
        </dgm:presLayoutVars>
      </dgm:prSet>
      <dgm:spPr/>
    </dgm:pt>
    <dgm:pt modelId="{09D78B65-F06D-42B9-875F-14BD3D41C7E7}" type="pres">
      <dgm:prSet presAssocID="{63C6DD70-47FF-4316-A0DF-711843072B9A}" presName="negativeSpace" presStyleCnt="0"/>
      <dgm:spPr/>
    </dgm:pt>
    <dgm:pt modelId="{C533423D-2847-4FAD-A979-C8ADF8CCB936}" type="pres">
      <dgm:prSet presAssocID="{63C6DD70-47FF-4316-A0DF-711843072B9A}" presName="childText" presStyleLbl="conFgAcc1" presStyleIdx="2" presStyleCnt="5">
        <dgm:presLayoutVars>
          <dgm:bulletEnabled val="1"/>
        </dgm:presLayoutVars>
      </dgm:prSet>
      <dgm:spPr/>
    </dgm:pt>
    <dgm:pt modelId="{E5CEA55A-63A4-441B-A472-3E72BB910CF7}" type="pres">
      <dgm:prSet presAssocID="{8AE7F789-50C6-4D90-A17B-5BBA5D8607FB}" presName="spaceBetweenRectangles" presStyleCnt="0"/>
      <dgm:spPr/>
    </dgm:pt>
    <dgm:pt modelId="{4C320865-249B-4225-ABB9-2651DEAE4B5E}" type="pres">
      <dgm:prSet presAssocID="{514E7B2B-AC15-468C-BB55-99DE40D69D2D}" presName="parentLin" presStyleCnt="0"/>
      <dgm:spPr/>
    </dgm:pt>
    <dgm:pt modelId="{5DFC0706-E5B6-4CB2-8634-94187D987FD9}" type="pres">
      <dgm:prSet presAssocID="{514E7B2B-AC15-468C-BB55-99DE40D69D2D}" presName="parentLeftMargin" presStyleLbl="node1" presStyleIdx="2" presStyleCnt="5"/>
      <dgm:spPr/>
    </dgm:pt>
    <dgm:pt modelId="{B468C5FE-8E0C-475E-8615-24A4CC41CEF1}" type="pres">
      <dgm:prSet presAssocID="{514E7B2B-AC15-468C-BB55-99DE40D69D2D}" presName="parentText" presStyleLbl="node1" presStyleIdx="3" presStyleCnt="5">
        <dgm:presLayoutVars>
          <dgm:chMax val="0"/>
          <dgm:bulletEnabled val="1"/>
        </dgm:presLayoutVars>
      </dgm:prSet>
      <dgm:spPr/>
    </dgm:pt>
    <dgm:pt modelId="{104DFB81-7BD4-4170-A04F-31CFB366C5C9}" type="pres">
      <dgm:prSet presAssocID="{514E7B2B-AC15-468C-BB55-99DE40D69D2D}" presName="negativeSpace" presStyleCnt="0"/>
      <dgm:spPr/>
    </dgm:pt>
    <dgm:pt modelId="{1AF78DEB-2362-422E-9CA8-77E5FFF26A57}" type="pres">
      <dgm:prSet presAssocID="{514E7B2B-AC15-468C-BB55-99DE40D69D2D}" presName="childText" presStyleLbl="conFgAcc1" presStyleIdx="3" presStyleCnt="5">
        <dgm:presLayoutVars>
          <dgm:bulletEnabled val="1"/>
        </dgm:presLayoutVars>
      </dgm:prSet>
      <dgm:spPr/>
    </dgm:pt>
    <dgm:pt modelId="{F57F2180-A2A3-4732-B01B-1F9E511164C6}" type="pres">
      <dgm:prSet presAssocID="{C29DEAF0-4667-4A35-A10E-B6A99BEFAFC1}" presName="spaceBetweenRectangles" presStyleCnt="0"/>
      <dgm:spPr/>
    </dgm:pt>
    <dgm:pt modelId="{2F28F2F3-5399-462D-9BDC-3A5000780E35}" type="pres">
      <dgm:prSet presAssocID="{442A8063-42FC-45F0-AF7B-DE4A944D9C4B}" presName="parentLin" presStyleCnt="0"/>
      <dgm:spPr/>
    </dgm:pt>
    <dgm:pt modelId="{48E09B35-C122-4472-9E7D-654670A59ABF}" type="pres">
      <dgm:prSet presAssocID="{442A8063-42FC-45F0-AF7B-DE4A944D9C4B}" presName="parentLeftMargin" presStyleLbl="node1" presStyleIdx="3" presStyleCnt="5"/>
      <dgm:spPr/>
    </dgm:pt>
    <dgm:pt modelId="{98C329DB-E95F-4B0C-BE95-DEF454E9C4F5}" type="pres">
      <dgm:prSet presAssocID="{442A8063-42FC-45F0-AF7B-DE4A944D9C4B}" presName="parentText" presStyleLbl="node1" presStyleIdx="4" presStyleCnt="5">
        <dgm:presLayoutVars>
          <dgm:chMax val="0"/>
          <dgm:bulletEnabled val="1"/>
        </dgm:presLayoutVars>
      </dgm:prSet>
      <dgm:spPr/>
    </dgm:pt>
    <dgm:pt modelId="{452DBF78-9F76-4839-A319-D710865D8117}" type="pres">
      <dgm:prSet presAssocID="{442A8063-42FC-45F0-AF7B-DE4A944D9C4B}" presName="negativeSpace" presStyleCnt="0"/>
      <dgm:spPr/>
    </dgm:pt>
    <dgm:pt modelId="{5B856572-AB59-45BC-BC28-133E850BB8F5}" type="pres">
      <dgm:prSet presAssocID="{442A8063-42FC-45F0-AF7B-DE4A944D9C4B}" presName="childText" presStyleLbl="conFgAcc1" presStyleIdx="4" presStyleCnt="5">
        <dgm:presLayoutVars>
          <dgm:bulletEnabled val="1"/>
        </dgm:presLayoutVars>
      </dgm:prSet>
      <dgm:spPr/>
    </dgm:pt>
  </dgm:ptLst>
  <dgm:cxnLst>
    <dgm:cxn modelId="{148C810B-DC87-4437-B7A4-4B12703FFC66}" type="presOf" srcId="{514E7B2B-AC15-468C-BB55-99DE40D69D2D}" destId="{5DFC0706-E5B6-4CB2-8634-94187D987FD9}" srcOrd="0" destOrd="0" presId="urn:microsoft.com/office/officeart/2005/8/layout/list1"/>
    <dgm:cxn modelId="{E873AE0F-263F-4499-A954-E156228D7B13}" srcId="{CBDBB8A1-AAC3-4298-9F4C-72EA198B5E02}" destId="{442A8063-42FC-45F0-AF7B-DE4A944D9C4B}" srcOrd="4" destOrd="0" parTransId="{BD82ED54-B714-4576-8FA3-2C07B2196816}" sibTransId="{526478DF-1EB0-4E38-A615-9E6C6CE3E9A5}"/>
    <dgm:cxn modelId="{72F36D17-C38B-4024-AF9C-CDEDA1DD9E0B}" type="presOf" srcId="{F99AD6B3-AD1D-41D4-ADFB-DE92187187BD}" destId="{E00E14B4-F09A-44F1-95AE-B159B2A178F9}" srcOrd="0" destOrd="0" presId="urn:microsoft.com/office/officeart/2005/8/layout/list1"/>
    <dgm:cxn modelId="{4941201D-1D3E-41C4-8D6E-391E5FB6A30F}" srcId="{CBDBB8A1-AAC3-4298-9F4C-72EA198B5E02}" destId="{F99AD6B3-AD1D-41D4-ADFB-DE92187187BD}" srcOrd="0" destOrd="0" parTransId="{1217B4C9-15CD-4868-8DB9-1A62A8223148}" sibTransId="{F74BEB80-B630-4FAC-B08F-1B9B9149E661}"/>
    <dgm:cxn modelId="{70C7752B-9D90-4883-81F3-DA92B9320CE7}" srcId="{CBDBB8A1-AAC3-4298-9F4C-72EA198B5E02}" destId="{514E7B2B-AC15-468C-BB55-99DE40D69D2D}" srcOrd="3" destOrd="0" parTransId="{880FE385-8DAC-4796-8AE1-42133EE00CF1}" sibTransId="{C29DEAF0-4667-4A35-A10E-B6A99BEFAFC1}"/>
    <dgm:cxn modelId="{EAF7FD61-5180-4744-A5D3-C421009A6C4D}" type="presOf" srcId="{63C6DD70-47FF-4316-A0DF-711843072B9A}" destId="{D44FBB8E-1E87-4CB5-A817-1F6B0E63AD53}" srcOrd="1" destOrd="0" presId="urn:microsoft.com/office/officeart/2005/8/layout/list1"/>
    <dgm:cxn modelId="{C80CA467-1294-4E7A-ACC5-A1FB5AFC1233}" type="presOf" srcId="{63C6DD70-47FF-4316-A0DF-711843072B9A}" destId="{48A475A5-569C-4550-9E88-C55F85C36327}" srcOrd="0" destOrd="0" presId="urn:microsoft.com/office/officeart/2005/8/layout/list1"/>
    <dgm:cxn modelId="{83EAC36A-EA34-4450-9148-AF2E912F531B}" type="presOf" srcId="{CBDBB8A1-AAC3-4298-9F4C-72EA198B5E02}" destId="{812C882C-5AC8-4464-BAF5-D8831D053B56}" srcOrd="0" destOrd="0" presId="urn:microsoft.com/office/officeart/2005/8/layout/list1"/>
    <dgm:cxn modelId="{408EC16E-916D-4930-BC1C-C3D57F8C5883}" type="presOf" srcId="{442A8063-42FC-45F0-AF7B-DE4A944D9C4B}" destId="{98C329DB-E95F-4B0C-BE95-DEF454E9C4F5}" srcOrd="1" destOrd="0" presId="urn:microsoft.com/office/officeart/2005/8/layout/list1"/>
    <dgm:cxn modelId="{AB41BD80-1A10-48F1-94AE-AC7258A14B38}" type="presOf" srcId="{442A8063-42FC-45F0-AF7B-DE4A944D9C4B}" destId="{48E09B35-C122-4472-9E7D-654670A59ABF}" srcOrd="0" destOrd="0" presId="urn:microsoft.com/office/officeart/2005/8/layout/list1"/>
    <dgm:cxn modelId="{304B5593-2FDF-4B55-8272-0394CC74802B}" type="presOf" srcId="{7B94500F-66D8-4526-8845-A1632552A841}" destId="{D17D6D40-BC56-4698-AAE7-0CCE8190C03E}" srcOrd="1" destOrd="0" presId="urn:microsoft.com/office/officeart/2005/8/layout/list1"/>
    <dgm:cxn modelId="{58ED439C-ECD1-4DF9-85EA-5A254AD7BD3C}" type="presOf" srcId="{514E7B2B-AC15-468C-BB55-99DE40D69D2D}" destId="{B468C5FE-8E0C-475E-8615-24A4CC41CEF1}" srcOrd="1" destOrd="0" presId="urn:microsoft.com/office/officeart/2005/8/layout/list1"/>
    <dgm:cxn modelId="{75E0B3D2-AA70-491C-AEC7-8BD89D3E5DEA}" type="presOf" srcId="{7B94500F-66D8-4526-8845-A1632552A841}" destId="{858D2262-3EBA-41C7-9393-F719EF8A7E6D}" srcOrd="0" destOrd="0" presId="urn:microsoft.com/office/officeart/2005/8/layout/list1"/>
    <dgm:cxn modelId="{9BEDFCDB-F988-41D2-B618-5CDDF4BDBEC1}" srcId="{CBDBB8A1-AAC3-4298-9F4C-72EA198B5E02}" destId="{7B94500F-66D8-4526-8845-A1632552A841}" srcOrd="1" destOrd="0" parTransId="{49C97997-F1F0-439D-921F-E2A58CA91EAA}" sibTransId="{AA83A83D-0C1D-4C02-ACB1-D99649438DFC}"/>
    <dgm:cxn modelId="{F7530AEC-2DB4-47E3-AEA1-E68CAB4ABB1C}" type="presOf" srcId="{F99AD6B3-AD1D-41D4-ADFB-DE92187187BD}" destId="{6BEC97B1-FA63-405D-9D7E-463CAF8B2F4E}" srcOrd="1" destOrd="0" presId="urn:microsoft.com/office/officeart/2005/8/layout/list1"/>
    <dgm:cxn modelId="{991210F0-AF6B-43E2-A3B3-52424F41F11F}" srcId="{CBDBB8A1-AAC3-4298-9F4C-72EA198B5E02}" destId="{63C6DD70-47FF-4316-A0DF-711843072B9A}" srcOrd="2" destOrd="0" parTransId="{25055BE6-7C9B-41CE-BA48-99D0F189AAAC}" sibTransId="{8AE7F789-50C6-4D90-A17B-5BBA5D8607FB}"/>
    <dgm:cxn modelId="{E267FFEF-1571-41D9-A815-68FB3D977C4C}" type="presParOf" srcId="{812C882C-5AC8-4464-BAF5-D8831D053B56}" destId="{DF43658B-B0F2-4380-94E9-055AEF1DBDD5}" srcOrd="0" destOrd="0" presId="urn:microsoft.com/office/officeart/2005/8/layout/list1"/>
    <dgm:cxn modelId="{C2BBC55A-0C6D-4A29-BBF5-37E864E3CBB8}" type="presParOf" srcId="{DF43658B-B0F2-4380-94E9-055AEF1DBDD5}" destId="{E00E14B4-F09A-44F1-95AE-B159B2A178F9}" srcOrd="0" destOrd="0" presId="urn:microsoft.com/office/officeart/2005/8/layout/list1"/>
    <dgm:cxn modelId="{9A31B01B-A315-452A-B19B-B8817ABF1A3F}" type="presParOf" srcId="{DF43658B-B0F2-4380-94E9-055AEF1DBDD5}" destId="{6BEC97B1-FA63-405D-9D7E-463CAF8B2F4E}" srcOrd="1" destOrd="0" presId="urn:microsoft.com/office/officeart/2005/8/layout/list1"/>
    <dgm:cxn modelId="{8571227E-BCD7-47DC-986E-843E835D2225}" type="presParOf" srcId="{812C882C-5AC8-4464-BAF5-D8831D053B56}" destId="{2FBE2EF1-857B-42BA-A477-CA6F45F090D3}" srcOrd="1" destOrd="0" presId="urn:microsoft.com/office/officeart/2005/8/layout/list1"/>
    <dgm:cxn modelId="{86CF1A33-EAE6-410C-8E8F-6A8738DA1206}" type="presParOf" srcId="{812C882C-5AC8-4464-BAF5-D8831D053B56}" destId="{40257E94-5162-4378-8960-B154A31F5F15}" srcOrd="2" destOrd="0" presId="urn:microsoft.com/office/officeart/2005/8/layout/list1"/>
    <dgm:cxn modelId="{41342A0E-AA45-47F8-A56A-5669A7A179F7}" type="presParOf" srcId="{812C882C-5AC8-4464-BAF5-D8831D053B56}" destId="{7E60BEA6-69DF-4E1B-BF05-7FE10693ADB8}" srcOrd="3" destOrd="0" presId="urn:microsoft.com/office/officeart/2005/8/layout/list1"/>
    <dgm:cxn modelId="{C0320037-FF59-43C2-A306-9C09FFD4777A}" type="presParOf" srcId="{812C882C-5AC8-4464-BAF5-D8831D053B56}" destId="{774DCAC4-1C5D-482C-A621-E5F3C8FECB6C}" srcOrd="4" destOrd="0" presId="urn:microsoft.com/office/officeart/2005/8/layout/list1"/>
    <dgm:cxn modelId="{888CE9AB-A7AA-45AB-9812-FDF543339B9D}" type="presParOf" srcId="{774DCAC4-1C5D-482C-A621-E5F3C8FECB6C}" destId="{858D2262-3EBA-41C7-9393-F719EF8A7E6D}" srcOrd="0" destOrd="0" presId="urn:microsoft.com/office/officeart/2005/8/layout/list1"/>
    <dgm:cxn modelId="{D5FC2F9D-7234-4CCE-AF6E-C65D91C280AC}" type="presParOf" srcId="{774DCAC4-1C5D-482C-A621-E5F3C8FECB6C}" destId="{D17D6D40-BC56-4698-AAE7-0CCE8190C03E}" srcOrd="1" destOrd="0" presId="urn:microsoft.com/office/officeart/2005/8/layout/list1"/>
    <dgm:cxn modelId="{011C0472-36ED-4F03-A549-41828265D1DC}" type="presParOf" srcId="{812C882C-5AC8-4464-BAF5-D8831D053B56}" destId="{EA06EE7C-3DB3-42AD-8319-4E0A0A89FD67}" srcOrd="5" destOrd="0" presId="urn:microsoft.com/office/officeart/2005/8/layout/list1"/>
    <dgm:cxn modelId="{39F824FA-C758-4512-8D76-4803F814AA4E}" type="presParOf" srcId="{812C882C-5AC8-4464-BAF5-D8831D053B56}" destId="{2EBE7130-7A99-4E6D-9030-A72EF6A6CBFC}" srcOrd="6" destOrd="0" presId="urn:microsoft.com/office/officeart/2005/8/layout/list1"/>
    <dgm:cxn modelId="{5837F48E-E447-4C7C-AAB0-07FD6DF015C8}" type="presParOf" srcId="{812C882C-5AC8-4464-BAF5-D8831D053B56}" destId="{24A916CB-0765-453E-8089-30F2A41B88D9}" srcOrd="7" destOrd="0" presId="urn:microsoft.com/office/officeart/2005/8/layout/list1"/>
    <dgm:cxn modelId="{A39BC7C3-E15A-4C6E-A104-FC7ECDE4C789}" type="presParOf" srcId="{812C882C-5AC8-4464-BAF5-D8831D053B56}" destId="{F6E2C493-5A23-47B1-A1B2-48A37E5B0A3C}" srcOrd="8" destOrd="0" presId="urn:microsoft.com/office/officeart/2005/8/layout/list1"/>
    <dgm:cxn modelId="{2EC3E6BF-349C-4063-BF35-8DC775E6EE4F}" type="presParOf" srcId="{F6E2C493-5A23-47B1-A1B2-48A37E5B0A3C}" destId="{48A475A5-569C-4550-9E88-C55F85C36327}" srcOrd="0" destOrd="0" presId="urn:microsoft.com/office/officeart/2005/8/layout/list1"/>
    <dgm:cxn modelId="{C6C5282A-CE6D-4D1D-8F53-B1B3C2EE6886}" type="presParOf" srcId="{F6E2C493-5A23-47B1-A1B2-48A37E5B0A3C}" destId="{D44FBB8E-1E87-4CB5-A817-1F6B0E63AD53}" srcOrd="1" destOrd="0" presId="urn:microsoft.com/office/officeart/2005/8/layout/list1"/>
    <dgm:cxn modelId="{7F62B989-9FD5-4BC5-816F-7B648A7A512C}" type="presParOf" srcId="{812C882C-5AC8-4464-BAF5-D8831D053B56}" destId="{09D78B65-F06D-42B9-875F-14BD3D41C7E7}" srcOrd="9" destOrd="0" presId="urn:microsoft.com/office/officeart/2005/8/layout/list1"/>
    <dgm:cxn modelId="{7A32C40C-AC46-4276-BA1F-74B0087A1412}" type="presParOf" srcId="{812C882C-5AC8-4464-BAF5-D8831D053B56}" destId="{C533423D-2847-4FAD-A979-C8ADF8CCB936}" srcOrd="10" destOrd="0" presId="urn:microsoft.com/office/officeart/2005/8/layout/list1"/>
    <dgm:cxn modelId="{E98D9BB5-3DEB-4B4E-9DD4-81A1709243F9}" type="presParOf" srcId="{812C882C-5AC8-4464-BAF5-D8831D053B56}" destId="{E5CEA55A-63A4-441B-A472-3E72BB910CF7}" srcOrd="11" destOrd="0" presId="urn:microsoft.com/office/officeart/2005/8/layout/list1"/>
    <dgm:cxn modelId="{A831E8D0-6186-41B8-A207-E911E2D94E5A}" type="presParOf" srcId="{812C882C-5AC8-4464-BAF5-D8831D053B56}" destId="{4C320865-249B-4225-ABB9-2651DEAE4B5E}" srcOrd="12" destOrd="0" presId="urn:microsoft.com/office/officeart/2005/8/layout/list1"/>
    <dgm:cxn modelId="{881C461E-848F-4A34-8537-09267C54C24F}" type="presParOf" srcId="{4C320865-249B-4225-ABB9-2651DEAE4B5E}" destId="{5DFC0706-E5B6-4CB2-8634-94187D987FD9}" srcOrd="0" destOrd="0" presId="urn:microsoft.com/office/officeart/2005/8/layout/list1"/>
    <dgm:cxn modelId="{D940EDD9-09DC-424A-B5C5-632926285388}" type="presParOf" srcId="{4C320865-249B-4225-ABB9-2651DEAE4B5E}" destId="{B468C5FE-8E0C-475E-8615-24A4CC41CEF1}" srcOrd="1" destOrd="0" presId="urn:microsoft.com/office/officeart/2005/8/layout/list1"/>
    <dgm:cxn modelId="{6D22A1EB-EAA3-4D12-9C53-8402092BA3D9}" type="presParOf" srcId="{812C882C-5AC8-4464-BAF5-D8831D053B56}" destId="{104DFB81-7BD4-4170-A04F-31CFB366C5C9}" srcOrd="13" destOrd="0" presId="urn:microsoft.com/office/officeart/2005/8/layout/list1"/>
    <dgm:cxn modelId="{3C73E2B7-08D1-439A-885C-4A02D960EFD6}" type="presParOf" srcId="{812C882C-5AC8-4464-BAF5-D8831D053B56}" destId="{1AF78DEB-2362-422E-9CA8-77E5FFF26A57}" srcOrd="14" destOrd="0" presId="urn:microsoft.com/office/officeart/2005/8/layout/list1"/>
    <dgm:cxn modelId="{2F5CE6F4-919A-43B8-8C28-02EBF87810FD}" type="presParOf" srcId="{812C882C-5AC8-4464-BAF5-D8831D053B56}" destId="{F57F2180-A2A3-4732-B01B-1F9E511164C6}" srcOrd="15" destOrd="0" presId="urn:microsoft.com/office/officeart/2005/8/layout/list1"/>
    <dgm:cxn modelId="{68372740-BFCE-4D5A-9503-CF8FB244CD7C}" type="presParOf" srcId="{812C882C-5AC8-4464-BAF5-D8831D053B56}" destId="{2F28F2F3-5399-462D-9BDC-3A5000780E35}" srcOrd="16" destOrd="0" presId="urn:microsoft.com/office/officeart/2005/8/layout/list1"/>
    <dgm:cxn modelId="{27C9E460-D98D-4DEA-AEBC-16AA22568497}" type="presParOf" srcId="{2F28F2F3-5399-462D-9BDC-3A5000780E35}" destId="{48E09B35-C122-4472-9E7D-654670A59ABF}" srcOrd="0" destOrd="0" presId="urn:microsoft.com/office/officeart/2005/8/layout/list1"/>
    <dgm:cxn modelId="{7ADB56FC-C391-471D-A5F2-08EC59481A8A}" type="presParOf" srcId="{2F28F2F3-5399-462D-9BDC-3A5000780E35}" destId="{98C329DB-E95F-4B0C-BE95-DEF454E9C4F5}" srcOrd="1" destOrd="0" presId="urn:microsoft.com/office/officeart/2005/8/layout/list1"/>
    <dgm:cxn modelId="{321BE8E9-1BC2-4AD7-8702-00ABEED79754}" type="presParOf" srcId="{812C882C-5AC8-4464-BAF5-D8831D053B56}" destId="{452DBF78-9F76-4839-A319-D710865D8117}" srcOrd="17" destOrd="0" presId="urn:microsoft.com/office/officeart/2005/8/layout/list1"/>
    <dgm:cxn modelId="{F585CF20-24D8-42B3-8D91-AF893C8D5796}" type="presParOf" srcId="{812C882C-5AC8-4464-BAF5-D8831D053B56}" destId="{5B856572-AB59-45BC-BC28-133E850BB8F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BDBB8A1-AAC3-4298-9F4C-72EA198B5E02}"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fr-FR"/>
        </a:p>
      </dgm:t>
    </dgm:pt>
    <dgm:pt modelId="{7B94500F-66D8-4526-8845-A1632552A841}">
      <dgm:prSet phldrT="[Texte]"/>
      <dgm:spPr/>
      <dgm:t>
        <a:bodyPr/>
        <a:lstStyle/>
        <a:p>
          <a:r>
            <a:rPr lang="en-US" b="1" i="0" dirty="0"/>
            <a:t>Mel Frequency Cepstral Coefficients (MFCCs)</a:t>
          </a:r>
          <a:endParaRPr lang="fr-FR" dirty="0"/>
        </a:p>
      </dgm:t>
    </dgm:pt>
    <dgm:pt modelId="{49C97997-F1F0-439D-921F-E2A58CA91EAA}" type="parTrans" cxnId="{9BEDFCDB-F988-41D2-B618-5CDDF4BDBEC1}">
      <dgm:prSet/>
      <dgm:spPr/>
      <dgm:t>
        <a:bodyPr/>
        <a:lstStyle/>
        <a:p>
          <a:endParaRPr lang="fr-FR"/>
        </a:p>
      </dgm:t>
    </dgm:pt>
    <dgm:pt modelId="{AA83A83D-0C1D-4C02-ACB1-D99649438DFC}" type="sibTrans" cxnId="{9BEDFCDB-F988-41D2-B618-5CDDF4BDBEC1}">
      <dgm:prSet/>
      <dgm:spPr/>
      <dgm:t>
        <a:bodyPr/>
        <a:lstStyle/>
        <a:p>
          <a:endParaRPr lang="fr-FR"/>
        </a:p>
      </dgm:t>
    </dgm:pt>
    <dgm:pt modelId="{B8F6779E-AD2D-4471-8C77-571975AA0F56}">
      <dgm:prSet phldrT="[Texte]"/>
      <dgm:spPr/>
      <dgm:t>
        <a:bodyPr/>
        <a:lstStyle/>
        <a:p>
          <a:r>
            <a:rPr lang="en-US" b="1" i="0" dirty="0"/>
            <a:t>Root Mean Square Energy (RMSE)</a:t>
          </a:r>
          <a:endParaRPr lang="fr-FR" dirty="0"/>
        </a:p>
      </dgm:t>
    </dgm:pt>
    <dgm:pt modelId="{5363F71C-180A-4A0F-B841-E2ED0BC74FCC}" type="parTrans" cxnId="{4A7F3517-EC5F-4C33-82E9-B6A25248C7B7}">
      <dgm:prSet/>
      <dgm:spPr/>
      <dgm:t>
        <a:bodyPr/>
        <a:lstStyle/>
        <a:p>
          <a:endParaRPr lang="fr-FR"/>
        </a:p>
      </dgm:t>
    </dgm:pt>
    <dgm:pt modelId="{A494C159-2FA1-4A42-9080-802DBE2355B0}" type="sibTrans" cxnId="{4A7F3517-EC5F-4C33-82E9-B6A25248C7B7}">
      <dgm:prSet/>
      <dgm:spPr/>
      <dgm:t>
        <a:bodyPr/>
        <a:lstStyle/>
        <a:p>
          <a:endParaRPr lang="fr-FR"/>
        </a:p>
      </dgm:t>
    </dgm:pt>
    <dgm:pt modelId="{11534D5F-5AE7-45FE-9A42-1294F9B92262}">
      <dgm:prSet phldrT="[Texte]"/>
      <dgm:spPr/>
      <dgm:t>
        <a:bodyPr/>
        <a:lstStyle/>
        <a:p>
          <a:r>
            <a:rPr lang="en-US" b="1" i="0" dirty="0"/>
            <a:t>Zero Crossing Rate (ZCR)</a:t>
          </a:r>
          <a:endParaRPr lang="fr-FR" dirty="0"/>
        </a:p>
      </dgm:t>
    </dgm:pt>
    <dgm:pt modelId="{BA154205-9A46-4BAE-A1EA-B6DC2FA00710}" type="parTrans" cxnId="{3DA57B2A-2555-47B8-83E5-740799351583}">
      <dgm:prSet/>
      <dgm:spPr/>
      <dgm:t>
        <a:bodyPr/>
        <a:lstStyle/>
        <a:p>
          <a:endParaRPr lang="fr-FR"/>
        </a:p>
      </dgm:t>
    </dgm:pt>
    <dgm:pt modelId="{63DE48B7-E351-4CB4-8944-9A518D8F9B77}" type="sibTrans" cxnId="{3DA57B2A-2555-47B8-83E5-740799351583}">
      <dgm:prSet/>
      <dgm:spPr/>
      <dgm:t>
        <a:bodyPr/>
        <a:lstStyle/>
        <a:p>
          <a:endParaRPr lang="fr-FR"/>
        </a:p>
      </dgm:t>
    </dgm:pt>
    <dgm:pt modelId="{812C882C-5AC8-4464-BAF5-D8831D053B56}" type="pres">
      <dgm:prSet presAssocID="{CBDBB8A1-AAC3-4298-9F4C-72EA198B5E02}" presName="linear" presStyleCnt="0">
        <dgm:presLayoutVars>
          <dgm:dir/>
          <dgm:animLvl val="lvl"/>
          <dgm:resizeHandles val="exact"/>
        </dgm:presLayoutVars>
      </dgm:prSet>
      <dgm:spPr/>
    </dgm:pt>
    <dgm:pt modelId="{774DCAC4-1C5D-482C-A621-E5F3C8FECB6C}" type="pres">
      <dgm:prSet presAssocID="{7B94500F-66D8-4526-8845-A1632552A841}" presName="parentLin" presStyleCnt="0"/>
      <dgm:spPr/>
    </dgm:pt>
    <dgm:pt modelId="{858D2262-3EBA-41C7-9393-F719EF8A7E6D}" type="pres">
      <dgm:prSet presAssocID="{7B94500F-66D8-4526-8845-A1632552A841}" presName="parentLeftMargin" presStyleLbl="node1" presStyleIdx="0" presStyleCnt="3"/>
      <dgm:spPr/>
    </dgm:pt>
    <dgm:pt modelId="{D17D6D40-BC56-4698-AAE7-0CCE8190C03E}" type="pres">
      <dgm:prSet presAssocID="{7B94500F-66D8-4526-8845-A1632552A841}" presName="parentText" presStyleLbl="node1" presStyleIdx="0" presStyleCnt="3">
        <dgm:presLayoutVars>
          <dgm:chMax val="0"/>
          <dgm:bulletEnabled val="1"/>
        </dgm:presLayoutVars>
      </dgm:prSet>
      <dgm:spPr/>
    </dgm:pt>
    <dgm:pt modelId="{EA06EE7C-3DB3-42AD-8319-4E0A0A89FD67}" type="pres">
      <dgm:prSet presAssocID="{7B94500F-66D8-4526-8845-A1632552A841}" presName="negativeSpace" presStyleCnt="0"/>
      <dgm:spPr/>
    </dgm:pt>
    <dgm:pt modelId="{2EBE7130-7A99-4E6D-9030-A72EF6A6CBFC}" type="pres">
      <dgm:prSet presAssocID="{7B94500F-66D8-4526-8845-A1632552A841}" presName="childText" presStyleLbl="conFgAcc1" presStyleIdx="0" presStyleCnt="3">
        <dgm:presLayoutVars>
          <dgm:bulletEnabled val="1"/>
        </dgm:presLayoutVars>
      </dgm:prSet>
      <dgm:spPr/>
    </dgm:pt>
    <dgm:pt modelId="{24A916CB-0765-453E-8089-30F2A41B88D9}" type="pres">
      <dgm:prSet presAssocID="{AA83A83D-0C1D-4C02-ACB1-D99649438DFC}" presName="spaceBetweenRectangles" presStyleCnt="0"/>
      <dgm:spPr/>
    </dgm:pt>
    <dgm:pt modelId="{55FB8651-8669-4168-BF5D-6DE379342275}" type="pres">
      <dgm:prSet presAssocID="{B8F6779E-AD2D-4471-8C77-571975AA0F56}" presName="parentLin" presStyleCnt="0"/>
      <dgm:spPr/>
    </dgm:pt>
    <dgm:pt modelId="{5FD937B6-8424-42CC-BDDE-AD589DBAE067}" type="pres">
      <dgm:prSet presAssocID="{B8F6779E-AD2D-4471-8C77-571975AA0F56}" presName="parentLeftMargin" presStyleLbl="node1" presStyleIdx="0" presStyleCnt="3"/>
      <dgm:spPr/>
    </dgm:pt>
    <dgm:pt modelId="{81EA07CE-E905-49F6-A817-F0E545439CEA}" type="pres">
      <dgm:prSet presAssocID="{B8F6779E-AD2D-4471-8C77-571975AA0F56}" presName="parentText" presStyleLbl="node1" presStyleIdx="1" presStyleCnt="3">
        <dgm:presLayoutVars>
          <dgm:chMax val="0"/>
          <dgm:bulletEnabled val="1"/>
        </dgm:presLayoutVars>
      </dgm:prSet>
      <dgm:spPr/>
    </dgm:pt>
    <dgm:pt modelId="{C6C9C43F-D7FF-4DE1-8617-EE41D9967EEE}" type="pres">
      <dgm:prSet presAssocID="{B8F6779E-AD2D-4471-8C77-571975AA0F56}" presName="negativeSpace" presStyleCnt="0"/>
      <dgm:spPr/>
    </dgm:pt>
    <dgm:pt modelId="{A53D13B5-EA49-4252-8E48-097E1AB209C7}" type="pres">
      <dgm:prSet presAssocID="{B8F6779E-AD2D-4471-8C77-571975AA0F56}" presName="childText" presStyleLbl="conFgAcc1" presStyleIdx="1" presStyleCnt="3">
        <dgm:presLayoutVars>
          <dgm:bulletEnabled val="1"/>
        </dgm:presLayoutVars>
      </dgm:prSet>
      <dgm:spPr/>
    </dgm:pt>
    <dgm:pt modelId="{081A13D4-C048-40C4-8426-EF385475A8D4}" type="pres">
      <dgm:prSet presAssocID="{A494C159-2FA1-4A42-9080-802DBE2355B0}" presName="spaceBetweenRectangles" presStyleCnt="0"/>
      <dgm:spPr/>
    </dgm:pt>
    <dgm:pt modelId="{DC66A039-BB3E-4C5F-8289-F0309E41D24C}" type="pres">
      <dgm:prSet presAssocID="{11534D5F-5AE7-45FE-9A42-1294F9B92262}" presName="parentLin" presStyleCnt="0"/>
      <dgm:spPr/>
    </dgm:pt>
    <dgm:pt modelId="{706414A7-209F-4852-860E-FDB806AFEC24}" type="pres">
      <dgm:prSet presAssocID="{11534D5F-5AE7-45FE-9A42-1294F9B92262}" presName="parentLeftMargin" presStyleLbl="node1" presStyleIdx="1" presStyleCnt="3"/>
      <dgm:spPr/>
    </dgm:pt>
    <dgm:pt modelId="{D821D855-FD1E-4BFD-B0C1-1DE56E571936}" type="pres">
      <dgm:prSet presAssocID="{11534D5F-5AE7-45FE-9A42-1294F9B92262}" presName="parentText" presStyleLbl="node1" presStyleIdx="2" presStyleCnt="3">
        <dgm:presLayoutVars>
          <dgm:chMax val="0"/>
          <dgm:bulletEnabled val="1"/>
        </dgm:presLayoutVars>
      </dgm:prSet>
      <dgm:spPr/>
    </dgm:pt>
    <dgm:pt modelId="{7577DA6E-A50C-4080-98B1-E7067DBB5432}" type="pres">
      <dgm:prSet presAssocID="{11534D5F-5AE7-45FE-9A42-1294F9B92262}" presName="negativeSpace" presStyleCnt="0"/>
      <dgm:spPr/>
    </dgm:pt>
    <dgm:pt modelId="{DBAA4C0A-2A54-46D8-9B51-5831EB9BA8A1}" type="pres">
      <dgm:prSet presAssocID="{11534D5F-5AE7-45FE-9A42-1294F9B92262}" presName="childText" presStyleLbl="conFgAcc1" presStyleIdx="2" presStyleCnt="3">
        <dgm:presLayoutVars>
          <dgm:bulletEnabled val="1"/>
        </dgm:presLayoutVars>
      </dgm:prSet>
      <dgm:spPr/>
    </dgm:pt>
  </dgm:ptLst>
  <dgm:cxnLst>
    <dgm:cxn modelId="{7579C80F-2AAE-4155-93F4-C4F927E7AEBC}" type="presOf" srcId="{11534D5F-5AE7-45FE-9A42-1294F9B92262}" destId="{706414A7-209F-4852-860E-FDB806AFEC24}" srcOrd="0" destOrd="0" presId="urn:microsoft.com/office/officeart/2005/8/layout/list1"/>
    <dgm:cxn modelId="{4A7F3517-EC5F-4C33-82E9-B6A25248C7B7}" srcId="{CBDBB8A1-AAC3-4298-9F4C-72EA198B5E02}" destId="{B8F6779E-AD2D-4471-8C77-571975AA0F56}" srcOrd="1" destOrd="0" parTransId="{5363F71C-180A-4A0F-B841-E2ED0BC74FCC}" sibTransId="{A494C159-2FA1-4A42-9080-802DBE2355B0}"/>
    <dgm:cxn modelId="{3DA57B2A-2555-47B8-83E5-740799351583}" srcId="{CBDBB8A1-AAC3-4298-9F4C-72EA198B5E02}" destId="{11534D5F-5AE7-45FE-9A42-1294F9B92262}" srcOrd="2" destOrd="0" parTransId="{BA154205-9A46-4BAE-A1EA-B6DC2FA00710}" sibTransId="{63DE48B7-E351-4CB4-8944-9A518D8F9B77}"/>
    <dgm:cxn modelId="{83EAC36A-EA34-4450-9148-AF2E912F531B}" type="presOf" srcId="{CBDBB8A1-AAC3-4298-9F4C-72EA198B5E02}" destId="{812C882C-5AC8-4464-BAF5-D8831D053B56}" srcOrd="0" destOrd="0" presId="urn:microsoft.com/office/officeart/2005/8/layout/list1"/>
    <dgm:cxn modelId="{38C2166E-D107-42BD-B565-D169A15FA4B9}" type="presOf" srcId="{11534D5F-5AE7-45FE-9A42-1294F9B92262}" destId="{D821D855-FD1E-4BFD-B0C1-1DE56E571936}" srcOrd="1" destOrd="0" presId="urn:microsoft.com/office/officeart/2005/8/layout/list1"/>
    <dgm:cxn modelId="{FE178A8F-C727-4F54-AD6B-AC532E451C52}" type="presOf" srcId="{B8F6779E-AD2D-4471-8C77-571975AA0F56}" destId="{5FD937B6-8424-42CC-BDDE-AD589DBAE067}" srcOrd="0" destOrd="0" presId="urn:microsoft.com/office/officeart/2005/8/layout/list1"/>
    <dgm:cxn modelId="{304B5593-2FDF-4B55-8272-0394CC74802B}" type="presOf" srcId="{7B94500F-66D8-4526-8845-A1632552A841}" destId="{D17D6D40-BC56-4698-AAE7-0CCE8190C03E}" srcOrd="1" destOrd="0" presId="urn:microsoft.com/office/officeart/2005/8/layout/list1"/>
    <dgm:cxn modelId="{669386A9-4F03-42FA-A5D6-E14D85CB049F}" type="presOf" srcId="{B8F6779E-AD2D-4471-8C77-571975AA0F56}" destId="{81EA07CE-E905-49F6-A817-F0E545439CEA}" srcOrd="1" destOrd="0" presId="urn:microsoft.com/office/officeart/2005/8/layout/list1"/>
    <dgm:cxn modelId="{75E0B3D2-AA70-491C-AEC7-8BD89D3E5DEA}" type="presOf" srcId="{7B94500F-66D8-4526-8845-A1632552A841}" destId="{858D2262-3EBA-41C7-9393-F719EF8A7E6D}" srcOrd="0" destOrd="0" presId="urn:microsoft.com/office/officeart/2005/8/layout/list1"/>
    <dgm:cxn modelId="{9BEDFCDB-F988-41D2-B618-5CDDF4BDBEC1}" srcId="{CBDBB8A1-AAC3-4298-9F4C-72EA198B5E02}" destId="{7B94500F-66D8-4526-8845-A1632552A841}" srcOrd="0" destOrd="0" parTransId="{49C97997-F1F0-439D-921F-E2A58CA91EAA}" sibTransId="{AA83A83D-0C1D-4C02-ACB1-D99649438DFC}"/>
    <dgm:cxn modelId="{C0320037-FF59-43C2-A306-9C09FFD4777A}" type="presParOf" srcId="{812C882C-5AC8-4464-BAF5-D8831D053B56}" destId="{774DCAC4-1C5D-482C-A621-E5F3C8FECB6C}" srcOrd="0" destOrd="0" presId="urn:microsoft.com/office/officeart/2005/8/layout/list1"/>
    <dgm:cxn modelId="{888CE9AB-A7AA-45AB-9812-FDF543339B9D}" type="presParOf" srcId="{774DCAC4-1C5D-482C-A621-E5F3C8FECB6C}" destId="{858D2262-3EBA-41C7-9393-F719EF8A7E6D}" srcOrd="0" destOrd="0" presId="urn:microsoft.com/office/officeart/2005/8/layout/list1"/>
    <dgm:cxn modelId="{D5FC2F9D-7234-4CCE-AF6E-C65D91C280AC}" type="presParOf" srcId="{774DCAC4-1C5D-482C-A621-E5F3C8FECB6C}" destId="{D17D6D40-BC56-4698-AAE7-0CCE8190C03E}" srcOrd="1" destOrd="0" presId="urn:microsoft.com/office/officeart/2005/8/layout/list1"/>
    <dgm:cxn modelId="{011C0472-36ED-4F03-A549-41828265D1DC}" type="presParOf" srcId="{812C882C-5AC8-4464-BAF5-D8831D053B56}" destId="{EA06EE7C-3DB3-42AD-8319-4E0A0A89FD67}" srcOrd="1" destOrd="0" presId="urn:microsoft.com/office/officeart/2005/8/layout/list1"/>
    <dgm:cxn modelId="{39F824FA-C758-4512-8D76-4803F814AA4E}" type="presParOf" srcId="{812C882C-5AC8-4464-BAF5-D8831D053B56}" destId="{2EBE7130-7A99-4E6D-9030-A72EF6A6CBFC}" srcOrd="2" destOrd="0" presId="urn:microsoft.com/office/officeart/2005/8/layout/list1"/>
    <dgm:cxn modelId="{5837F48E-E447-4C7C-AAB0-07FD6DF015C8}" type="presParOf" srcId="{812C882C-5AC8-4464-BAF5-D8831D053B56}" destId="{24A916CB-0765-453E-8089-30F2A41B88D9}" srcOrd="3" destOrd="0" presId="urn:microsoft.com/office/officeart/2005/8/layout/list1"/>
    <dgm:cxn modelId="{C275BA7D-2725-4DC3-BC7F-9EBA7E03859A}" type="presParOf" srcId="{812C882C-5AC8-4464-BAF5-D8831D053B56}" destId="{55FB8651-8669-4168-BF5D-6DE379342275}" srcOrd="4" destOrd="0" presId="urn:microsoft.com/office/officeart/2005/8/layout/list1"/>
    <dgm:cxn modelId="{4A0B5905-9CFF-4CE8-85AF-B3CF8A9A3498}" type="presParOf" srcId="{55FB8651-8669-4168-BF5D-6DE379342275}" destId="{5FD937B6-8424-42CC-BDDE-AD589DBAE067}" srcOrd="0" destOrd="0" presId="urn:microsoft.com/office/officeart/2005/8/layout/list1"/>
    <dgm:cxn modelId="{DD3F7E77-6CBF-43A5-AA1E-136811FC7C5E}" type="presParOf" srcId="{55FB8651-8669-4168-BF5D-6DE379342275}" destId="{81EA07CE-E905-49F6-A817-F0E545439CEA}" srcOrd="1" destOrd="0" presId="urn:microsoft.com/office/officeart/2005/8/layout/list1"/>
    <dgm:cxn modelId="{461498D8-3BEE-492B-929B-59B21882F346}" type="presParOf" srcId="{812C882C-5AC8-4464-BAF5-D8831D053B56}" destId="{C6C9C43F-D7FF-4DE1-8617-EE41D9967EEE}" srcOrd="5" destOrd="0" presId="urn:microsoft.com/office/officeart/2005/8/layout/list1"/>
    <dgm:cxn modelId="{D32E95DE-1DDB-4ECD-941E-043F4C927135}" type="presParOf" srcId="{812C882C-5AC8-4464-BAF5-D8831D053B56}" destId="{A53D13B5-EA49-4252-8E48-097E1AB209C7}" srcOrd="6" destOrd="0" presId="urn:microsoft.com/office/officeart/2005/8/layout/list1"/>
    <dgm:cxn modelId="{F9364A5C-98CE-4C4E-B12C-CC5075DC5A8C}" type="presParOf" srcId="{812C882C-5AC8-4464-BAF5-D8831D053B56}" destId="{081A13D4-C048-40C4-8426-EF385475A8D4}" srcOrd="7" destOrd="0" presId="urn:microsoft.com/office/officeart/2005/8/layout/list1"/>
    <dgm:cxn modelId="{93441E20-FB31-4650-93FD-23B8FC08E829}" type="presParOf" srcId="{812C882C-5AC8-4464-BAF5-D8831D053B56}" destId="{DC66A039-BB3E-4C5F-8289-F0309E41D24C}" srcOrd="8" destOrd="0" presId="urn:microsoft.com/office/officeart/2005/8/layout/list1"/>
    <dgm:cxn modelId="{30C4751E-9A65-4FF9-BAD7-5FCE5DFE32EC}" type="presParOf" srcId="{DC66A039-BB3E-4C5F-8289-F0309E41D24C}" destId="{706414A7-209F-4852-860E-FDB806AFEC24}" srcOrd="0" destOrd="0" presId="urn:microsoft.com/office/officeart/2005/8/layout/list1"/>
    <dgm:cxn modelId="{6802EDDF-C476-4482-8D9A-3F38F261230F}" type="presParOf" srcId="{DC66A039-BB3E-4C5F-8289-F0309E41D24C}" destId="{D821D855-FD1E-4BFD-B0C1-1DE56E571936}" srcOrd="1" destOrd="0" presId="urn:microsoft.com/office/officeart/2005/8/layout/list1"/>
    <dgm:cxn modelId="{413CF951-AD5A-4877-98F7-49A957890091}" type="presParOf" srcId="{812C882C-5AC8-4464-BAF5-D8831D053B56}" destId="{7577DA6E-A50C-4080-98B1-E7067DBB5432}" srcOrd="9" destOrd="0" presId="urn:microsoft.com/office/officeart/2005/8/layout/list1"/>
    <dgm:cxn modelId="{360D0BDC-17DD-4DEF-A5AA-B363AADD0E27}" type="presParOf" srcId="{812C882C-5AC8-4464-BAF5-D8831D053B56}" destId="{DBAA4C0A-2A54-46D8-9B51-5831EB9BA8A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73488-EF61-41EC-BE27-867E52FBDE2C}">
      <dsp:nvSpPr>
        <dsp:cNvPr id="0" name=""/>
        <dsp:cNvSpPr/>
      </dsp:nvSpPr>
      <dsp:spPr>
        <a:xfrm>
          <a:off x="-5479438" y="-838967"/>
          <a:ext cx="6524254" cy="6524254"/>
        </a:xfrm>
        <a:prstGeom prst="blockArc">
          <a:avLst>
            <a:gd name="adj1" fmla="val 18900000"/>
            <a:gd name="adj2" fmla="val 2700000"/>
            <a:gd name="adj3" fmla="val 331"/>
          </a:avLst>
        </a:prstGeom>
        <a:noFill/>
        <a:ln w="12700" cap="flat" cmpd="sng" algn="ctr">
          <a:solidFill>
            <a:schemeClr val="accent3">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B34093F-9F57-4CB4-A284-6B78DFE147F8}">
      <dsp:nvSpPr>
        <dsp:cNvPr id="0" name=""/>
        <dsp:cNvSpPr/>
      </dsp:nvSpPr>
      <dsp:spPr>
        <a:xfrm>
          <a:off x="456829" y="302798"/>
          <a:ext cx="8358008" cy="6059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100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t>Introduction</a:t>
          </a:r>
        </a:p>
      </dsp:txBody>
      <dsp:txXfrm>
        <a:off x="456829" y="302798"/>
        <a:ext cx="8358008" cy="605983"/>
      </dsp:txXfrm>
    </dsp:sp>
    <dsp:sp modelId="{40E7F478-4C68-4D04-BB70-3FECF25804E4}">
      <dsp:nvSpPr>
        <dsp:cNvPr id="0" name=""/>
        <dsp:cNvSpPr/>
      </dsp:nvSpPr>
      <dsp:spPr>
        <a:xfrm>
          <a:off x="78089" y="227050"/>
          <a:ext cx="757479" cy="757479"/>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A63A9F9-0717-4A98-A622-BEB9512969AB}">
      <dsp:nvSpPr>
        <dsp:cNvPr id="0" name=""/>
        <dsp:cNvSpPr/>
      </dsp:nvSpPr>
      <dsp:spPr>
        <a:xfrm>
          <a:off x="891059" y="1211483"/>
          <a:ext cx="7923777" cy="6059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100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t>Méthodologie de l'étude</a:t>
          </a:r>
        </a:p>
      </dsp:txBody>
      <dsp:txXfrm>
        <a:off x="891059" y="1211483"/>
        <a:ext cx="7923777" cy="605983"/>
      </dsp:txXfrm>
    </dsp:sp>
    <dsp:sp modelId="{B50B8721-FDD8-4627-8471-6E551CA68963}">
      <dsp:nvSpPr>
        <dsp:cNvPr id="0" name=""/>
        <dsp:cNvSpPr/>
      </dsp:nvSpPr>
      <dsp:spPr>
        <a:xfrm>
          <a:off x="512319" y="1135735"/>
          <a:ext cx="757479" cy="757479"/>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02B169E-C75A-4651-BF5B-5CB3AE8524FC}">
      <dsp:nvSpPr>
        <dsp:cNvPr id="0" name=""/>
        <dsp:cNvSpPr/>
      </dsp:nvSpPr>
      <dsp:spPr>
        <a:xfrm>
          <a:off x="1024333" y="2120168"/>
          <a:ext cx="7790504" cy="6059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100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t>Modélisation et architecture</a:t>
          </a:r>
        </a:p>
      </dsp:txBody>
      <dsp:txXfrm>
        <a:off x="1024333" y="2120168"/>
        <a:ext cx="7790504" cy="605983"/>
      </dsp:txXfrm>
    </dsp:sp>
    <dsp:sp modelId="{BE4B1290-308B-44A2-8970-CCBFADF6D2BD}">
      <dsp:nvSpPr>
        <dsp:cNvPr id="0" name=""/>
        <dsp:cNvSpPr/>
      </dsp:nvSpPr>
      <dsp:spPr>
        <a:xfrm>
          <a:off x="645593" y="2044420"/>
          <a:ext cx="757479" cy="757479"/>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B5C8D2B-5975-4BA5-A439-35834D624B82}">
      <dsp:nvSpPr>
        <dsp:cNvPr id="0" name=""/>
        <dsp:cNvSpPr/>
      </dsp:nvSpPr>
      <dsp:spPr>
        <a:xfrm>
          <a:off x="891059" y="3028853"/>
          <a:ext cx="7923777" cy="6059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100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t>Analyse et interprétation des résultats</a:t>
          </a:r>
        </a:p>
      </dsp:txBody>
      <dsp:txXfrm>
        <a:off x="891059" y="3028853"/>
        <a:ext cx="7923777" cy="605983"/>
      </dsp:txXfrm>
    </dsp:sp>
    <dsp:sp modelId="{61822DFD-C4A2-4131-816D-84DF2391B651}">
      <dsp:nvSpPr>
        <dsp:cNvPr id="0" name=""/>
        <dsp:cNvSpPr/>
      </dsp:nvSpPr>
      <dsp:spPr>
        <a:xfrm>
          <a:off x="512319" y="2953105"/>
          <a:ext cx="757479" cy="757479"/>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28F26218-ABF3-4A23-8297-668B2CCCC106}">
      <dsp:nvSpPr>
        <dsp:cNvPr id="0" name=""/>
        <dsp:cNvSpPr/>
      </dsp:nvSpPr>
      <dsp:spPr>
        <a:xfrm>
          <a:off x="456829" y="3937538"/>
          <a:ext cx="8358008" cy="605983"/>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1000" tIns="78740" rIns="78740" bIns="78740" numCol="1" spcCol="1270" anchor="ctr" anchorCtr="0">
          <a:noAutofit/>
        </a:bodyPr>
        <a:lstStyle/>
        <a:p>
          <a:pPr marL="0" lvl="0" indent="0" algn="l" defTabSz="1377950">
            <a:lnSpc>
              <a:spcPct val="90000"/>
            </a:lnSpc>
            <a:spcBef>
              <a:spcPct val="0"/>
            </a:spcBef>
            <a:spcAft>
              <a:spcPct val="35000"/>
            </a:spcAft>
            <a:buNone/>
          </a:pPr>
          <a:r>
            <a:rPr lang="fr-FR" sz="3100" kern="1200" dirty="0"/>
            <a:t>Conclusion et Perspectives</a:t>
          </a:r>
        </a:p>
      </dsp:txBody>
      <dsp:txXfrm>
        <a:off x="456829" y="3937538"/>
        <a:ext cx="8358008" cy="605983"/>
      </dsp:txXfrm>
    </dsp:sp>
    <dsp:sp modelId="{71EDC737-96A7-498C-A8D5-7DA3B009036B}">
      <dsp:nvSpPr>
        <dsp:cNvPr id="0" name=""/>
        <dsp:cNvSpPr/>
      </dsp:nvSpPr>
      <dsp:spPr>
        <a:xfrm>
          <a:off x="78089" y="3861790"/>
          <a:ext cx="757479" cy="757479"/>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85600D-6565-4EB8-8D90-095F2CF0032C}">
      <dsp:nvSpPr>
        <dsp:cNvPr id="0" name=""/>
        <dsp:cNvSpPr/>
      </dsp:nvSpPr>
      <dsp:spPr>
        <a:xfrm>
          <a:off x="3237507" y="1682"/>
          <a:ext cx="1652984" cy="1074439"/>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dirty="0">
              <a:solidFill>
                <a:schemeClr val="tx1"/>
              </a:solidFill>
            </a:rPr>
            <a:t>CNN</a:t>
          </a:r>
        </a:p>
      </dsp:txBody>
      <dsp:txXfrm>
        <a:off x="3289957" y="54132"/>
        <a:ext cx="1548084" cy="969539"/>
      </dsp:txXfrm>
    </dsp:sp>
    <dsp:sp modelId="{2DD4D34C-548D-4165-8A02-A5250386B09C}">
      <dsp:nvSpPr>
        <dsp:cNvPr id="0" name=""/>
        <dsp:cNvSpPr/>
      </dsp:nvSpPr>
      <dsp:spPr>
        <a:xfrm>
          <a:off x="2290373" y="538902"/>
          <a:ext cx="3547252" cy="3547252"/>
        </a:xfrm>
        <a:custGeom>
          <a:avLst/>
          <a:gdLst/>
          <a:ahLst/>
          <a:cxnLst/>
          <a:rect l="0" t="0" r="0" b="0"/>
          <a:pathLst>
            <a:path>
              <a:moveTo>
                <a:pt x="2612002" y="210656"/>
              </a:moveTo>
              <a:arcTo wR="1773626" hR="1773626" stAng="17892545" swAng="2623480"/>
            </a:path>
          </a:pathLst>
        </a:custGeom>
        <a:noFill/>
        <a:ln w="6350" cap="flat" cmpd="sng" algn="ctr">
          <a:solidFill>
            <a:schemeClr val="accent3">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BC915-5584-456C-8542-F338508DF665}">
      <dsp:nvSpPr>
        <dsp:cNvPr id="0" name=""/>
        <dsp:cNvSpPr/>
      </dsp:nvSpPr>
      <dsp:spPr>
        <a:xfrm>
          <a:off x="5011134" y="1775308"/>
          <a:ext cx="1652984" cy="1074439"/>
        </a:xfrm>
        <a:prstGeom prst="roundRect">
          <a:avLst/>
        </a:prstGeom>
        <a:solidFill>
          <a:schemeClr val="accent3">
            <a:shade val="80000"/>
            <a:hueOff val="0"/>
            <a:satOff val="0"/>
            <a:lumOff val="6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dirty="0">
              <a:solidFill>
                <a:schemeClr val="tx1"/>
              </a:solidFill>
            </a:rPr>
            <a:t>ANN</a:t>
          </a:r>
        </a:p>
      </dsp:txBody>
      <dsp:txXfrm>
        <a:off x="5063584" y="1827758"/>
        <a:ext cx="1548084" cy="969539"/>
      </dsp:txXfrm>
    </dsp:sp>
    <dsp:sp modelId="{146262C7-7854-4291-95D1-78EE331F488A}">
      <dsp:nvSpPr>
        <dsp:cNvPr id="0" name=""/>
        <dsp:cNvSpPr/>
      </dsp:nvSpPr>
      <dsp:spPr>
        <a:xfrm>
          <a:off x="2290373" y="538902"/>
          <a:ext cx="3547252" cy="3547252"/>
        </a:xfrm>
        <a:custGeom>
          <a:avLst/>
          <a:gdLst/>
          <a:ahLst/>
          <a:cxnLst/>
          <a:rect l="0" t="0" r="0" b="0"/>
          <a:pathLst>
            <a:path>
              <a:moveTo>
                <a:pt x="3459810" y="2323657"/>
              </a:moveTo>
              <a:arcTo wR="1773626" hR="1773626" stAng="1083975" swAng="2623480"/>
            </a:path>
          </a:pathLst>
        </a:custGeom>
        <a:noFill/>
        <a:ln w="6350" cap="flat" cmpd="sng" algn="ctr">
          <a:solidFill>
            <a:schemeClr val="accent3">
              <a:shade val="90000"/>
              <a:hueOff val="0"/>
              <a:satOff val="0"/>
              <a:lumOff val="5292"/>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34E547-93EC-4A27-96D6-D219C801A6D2}">
      <dsp:nvSpPr>
        <dsp:cNvPr id="0" name=""/>
        <dsp:cNvSpPr/>
      </dsp:nvSpPr>
      <dsp:spPr>
        <a:xfrm>
          <a:off x="3237507" y="3548935"/>
          <a:ext cx="1652984" cy="1074439"/>
        </a:xfrm>
        <a:prstGeom prst="roundRect">
          <a:avLst/>
        </a:prstGeom>
        <a:solidFill>
          <a:schemeClr val="accent3">
            <a:shade val="80000"/>
            <a:hueOff val="0"/>
            <a:satOff val="0"/>
            <a:lumOff val="127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dirty="0">
              <a:solidFill>
                <a:schemeClr val="tx1"/>
              </a:solidFill>
            </a:rPr>
            <a:t>KNN</a:t>
          </a:r>
        </a:p>
      </dsp:txBody>
      <dsp:txXfrm>
        <a:off x="3289957" y="3601385"/>
        <a:ext cx="1548084" cy="969539"/>
      </dsp:txXfrm>
    </dsp:sp>
    <dsp:sp modelId="{FD2433C7-AB5C-419F-A20F-C236B8005906}">
      <dsp:nvSpPr>
        <dsp:cNvPr id="0" name=""/>
        <dsp:cNvSpPr/>
      </dsp:nvSpPr>
      <dsp:spPr>
        <a:xfrm>
          <a:off x="2290373" y="538902"/>
          <a:ext cx="3547252" cy="3547252"/>
        </a:xfrm>
        <a:custGeom>
          <a:avLst/>
          <a:gdLst/>
          <a:ahLst/>
          <a:cxnLst/>
          <a:rect l="0" t="0" r="0" b="0"/>
          <a:pathLst>
            <a:path>
              <a:moveTo>
                <a:pt x="935250" y="3336596"/>
              </a:moveTo>
              <a:arcTo wR="1773626" hR="1773626" stAng="7092545" swAng="2623480"/>
            </a:path>
          </a:pathLst>
        </a:custGeom>
        <a:noFill/>
        <a:ln w="6350" cap="flat" cmpd="sng" algn="ctr">
          <a:solidFill>
            <a:schemeClr val="accent3">
              <a:shade val="90000"/>
              <a:hueOff val="0"/>
              <a:satOff val="0"/>
              <a:lumOff val="1058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0E2B067-2D03-4DB1-A12D-174410773C7E}">
      <dsp:nvSpPr>
        <dsp:cNvPr id="0" name=""/>
        <dsp:cNvSpPr/>
      </dsp:nvSpPr>
      <dsp:spPr>
        <a:xfrm>
          <a:off x="1463881" y="1775308"/>
          <a:ext cx="1652984" cy="1074439"/>
        </a:xfrm>
        <a:prstGeom prst="round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fr-FR" sz="2700" b="1" kern="1200" dirty="0">
              <a:solidFill>
                <a:schemeClr val="tx1"/>
              </a:solidFill>
            </a:rPr>
            <a:t>Forêt aléatoire</a:t>
          </a:r>
        </a:p>
      </dsp:txBody>
      <dsp:txXfrm>
        <a:off x="1516331" y="1827758"/>
        <a:ext cx="1548084" cy="969539"/>
      </dsp:txXfrm>
    </dsp:sp>
    <dsp:sp modelId="{E9504F7A-BB2B-46D9-9735-F1509CB41B0B}">
      <dsp:nvSpPr>
        <dsp:cNvPr id="0" name=""/>
        <dsp:cNvSpPr/>
      </dsp:nvSpPr>
      <dsp:spPr>
        <a:xfrm>
          <a:off x="2290373" y="538902"/>
          <a:ext cx="3547252" cy="3547252"/>
        </a:xfrm>
        <a:custGeom>
          <a:avLst/>
          <a:gdLst/>
          <a:ahLst/>
          <a:cxnLst/>
          <a:rect l="0" t="0" r="0" b="0"/>
          <a:pathLst>
            <a:path>
              <a:moveTo>
                <a:pt x="87442" y="1223595"/>
              </a:moveTo>
              <a:arcTo wR="1773626" hR="1773626" stAng="11883975" swAng="2623480"/>
            </a:path>
          </a:pathLst>
        </a:custGeom>
        <a:noFill/>
        <a:ln w="6350" cap="flat" cmpd="sng" algn="ctr">
          <a:solidFill>
            <a:schemeClr val="accent3">
              <a:shade val="90000"/>
              <a:hueOff val="0"/>
              <a:satOff val="0"/>
              <a:lumOff val="15875"/>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470C5-EE96-4566-8DEF-573F787DA73B}">
      <dsp:nvSpPr>
        <dsp:cNvPr id="0" name=""/>
        <dsp:cNvSpPr/>
      </dsp:nvSpPr>
      <dsp:spPr>
        <a:xfrm>
          <a:off x="3832747" y="1618769"/>
          <a:ext cx="2543781" cy="2543781"/>
        </a:xfrm>
        <a:prstGeom prst="gear9">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b="1" kern="1200" dirty="0"/>
            <a:t>Matrice de confusion</a:t>
          </a:r>
        </a:p>
      </dsp:txBody>
      <dsp:txXfrm>
        <a:off x="4344160" y="2214638"/>
        <a:ext cx="1520955" cy="1307556"/>
      </dsp:txXfrm>
    </dsp:sp>
    <dsp:sp modelId="{DCCEA533-DFDA-4BC1-B8ED-2C990E91E476}">
      <dsp:nvSpPr>
        <dsp:cNvPr id="0" name=""/>
        <dsp:cNvSpPr/>
      </dsp:nvSpPr>
      <dsp:spPr>
        <a:xfrm>
          <a:off x="2352728" y="1017512"/>
          <a:ext cx="1850022" cy="1850022"/>
        </a:xfrm>
        <a:prstGeom prst="gear6">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fr-FR" sz="2200" b="1" kern="1200" dirty="0"/>
            <a:t>Courbe de ROC</a:t>
          </a:r>
        </a:p>
      </dsp:txBody>
      <dsp:txXfrm>
        <a:off x="2818477" y="1486076"/>
        <a:ext cx="918524" cy="912894"/>
      </dsp:txXfrm>
    </dsp:sp>
    <dsp:sp modelId="{F0B811F0-87FC-4AF9-9962-62D1E1ED352F}">
      <dsp:nvSpPr>
        <dsp:cNvPr id="0" name=""/>
        <dsp:cNvSpPr/>
      </dsp:nvSpPr>
      <dsp:spPr>
        <a:xfrm>
          <a:off x="3962581" y="1178902"/>
          <a:ext cx="3128851" cy="3128851"/>
        </a:xfrm>
        <a:prstGeom prst="circularArrow">
          <a:avLst>
            <a:gd name="adj1" fmla="val 4878"/>
            <a:gd name="adj2" fmla="val 312630"/>
            <a:gd name="adj3" fmla="val 3174260"/>
            <a:gd name="adj4" fmla="val 15178860"/>
            <a:gd name="adj5" fmla="val 5691"/>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68096C-76CC-4E95-A5FD-6AB1798FF96B}">
      <dsp:nvSpPr>
        <dsp:cNvPr id="0" name=""/>
        <dsp:cNvSpPr/>
      </dsp:nvSpPr>
      <dsp:spPr>
        <a:xfrm>
          <a:off x="2025093" y="606323"/>
          <a:ext cx="2365716" cy="2365716"/>
        </a:xfrm>
        <a:prstGeom prst="leftCircularArrow">
          <a:avLst>
            <a:gd name="adj1" fmla="val 6452"/>
            <a:gd name="adj2" fmla="val 429999"/>
            <a:gd name="adj3" fmla="val 10489124"/>
            <a:gd name="adj4" fmla="val 14837806"/>
            <a:gd name="adj5" fmla="val 7527"/>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7EE5E-B67A-4834-8ABE-7B95EA2011BB}">
      <dsp:nvSpPr>
        <dsp:cNvPr id="0" name=""/>
        <dsp:cNvSpPr/>
      </dsp:nvSpPr>
      <dsp:spPr>
        <a:xfrm>
          <a:off x="755522" y="0"/>
          <a:ext cx="8562593" cy="4538133"/>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06EB8-8ED8-467B-ADB4-728235646581}">
      <dsp:nvSpPr>
        <dsp:cNvPr id="0" name=""/>
        <dsp:cNvSpPr/>
      </dsp:nvSpPr>
      <dsp:spPr>
        <a:xfrm>
          <a:off x="5041" y="1361439"/>
          <a:ext cx="2424953" cy="18152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Reconnaissance automatique des émotions</a:t>
          </a:r>
        </a:p>
      </dsp:txBody>
      <dsp:txXfrm>
        <a:off x="93654" y="1450052"/>
        <a:ext cx="2247727" cy="1638027"/>
      </dsp:txXfrm>
    </dsp:sp>
    <dsp:sp modelId="{5184A86F-708D-4674-995A-65DA1E572886}">
      <dsp:nvSpPr>
        <dsp:cNvPr id="0" name=""/>
        <dsp:cNvSpPr/>
      </dsp:nvSpPr>
      <dsp:spPr>
        <a:xfrm>
          <a:off x="2551242" y="1361439"/>
          <a:ext cx="2424953" cy="18152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Variations des caractéristiques émotionnelles</a:t>
          </a:r>
        </a:p>
      </dsp:txBody>
      <dsp:txXfrm>
        <a:off x="2639855" y="1450052"/>
        <a:ext cx="2247727" cy="1638027"/>
      </dsp:txXfrm>
    </dsp:sp>
    <dsp:sp modelId="{440A7794-D4A6-4B73-9269-DC083BF05140}">
      <dsp:nvSpPr>
        <dsp:cNvPr id="0" name=""/>
        <dsp:cNvSpPr/>
      </dsp:nvSpPr>
      <dsp:spPr>
        <a:xfrm>
          <a:off x="5097443" y="1361439"/>
          <a:ext cx="2424953" cy="18152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Captation des signaux émotionnels</a:t>
          </a:r>
        </a:p>
      </dsp:txBody>
      <dsp:txXfrm>
        <a:off x="5186056" y="1450052"/>
        <a:ext cx="2247727" cy="1638027"/>
      </dsp:txXfrm>
    </dsp:sp>
    <dsp:sp modelId="{D6BA60FD-438B-428B-B3DD-5511B8E2C606}">
      <dsp:nvSpPr>
        <dsp:cNvPr id="0" name=""/>
        <dsp:cNvSpPr/>
      </dsp:nvSpPr>
      <dsp:spPr>
        <a:xfrm>
          <a:off x="7643644" y="1361439"/>
          <a:ext cx="2424953" cy="181525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fr-FR" sz="2500" kern="1200" dirty="0"/>
            <a:t>Complexité accrue des systèmes de reconnaissance</a:t>
          </a:r>
        </a:p>
      </dsp:txBody>
      <dsp:txXfrm>
        <a:off x="7732257" y="1450052"/>
        <a:ext cx="2247727" cy="16380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F25C7-08B5-4289-97E0-73B487BAAF60}">
      <dsp:nvSpPr>
        <dsp:cNvPr id="0" name=""/>
        <dsp:cNvSpPr/>
      </dsp:nvSpPr>
      <dsp:spPr>
        <a:xfrm>
          <a:off x="3235904" y="2182"/>
          <a:ext cx="1935590" cy="125813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Amélioration des algorithmes d’apprentissage</a:t>
          </a:r>
          <a:endParaRPr lang="fr-FR" sz="1900" kern="1200" dirty="0"/>
        </a:p>
      </dsp:txBody>
      <dsp:txXfrm>
        <a:off x="3297321" y="63599"/>
        <a:ext cx="1812756" cy="1135299"/>
      </dsp:txXfrm>
    </dsp:sp>
    <dsp:sp modelId="{E7709695-0C79-42F0-B5F4-CAC68D6D0848}">
      <dsp:nvSpPr>
        <dsp:cNvPr id="0" name=""/>
        <dsp:cNvSpPr/>
      </dsp:nvSpPr>
      <dsp:spPr>
        <a:xfrm>
          <a:off x="2125615" y="631249"/>
          <a:ext cx="4156168" cy="4156168"/>
        </a:xfrm>
        <a:custGeom>
          <a:avLst/>
          <a:gdLst/>
          <a:ahLst/>
          <a:cxnLst/>
          <a:rect l="0" t="0" r="0" b="0"/>
          <a:pathLst>
            <a:path>
              <a:moveTo>
                <a:pt x="3312928" y="406679"/>
              </a:moveTo>
              <a:arcTo wR="2078084" hR="2078084" stAng="18387433" swAng="1633281"/>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1A20B9-08F2-48C1-9DCC-112F6D1886DE}">
      <dsp:nvSpPr>
        <dsp:cNvPr id="0" name=""/>
        <dsp:cNvSpPr/>
      </dsp:nvSpPr>
      <dsp:spPr>
        <a:xfrm>
          <a:off x="5313989" y="2080266"/>
          <a:ext cx="1935590" cy="125813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b="1" i="0" kern="1200" dirty="0"/>
            <a:t>Base de données plus diversifiée</a:t>
          </a:r>
          <a:endParaRPr lang="fr-FR" sz="1900" kern="1200" dirty="0"/>
        </a:p>
      </dsp:txBody>
      <dsp:txXfrm>
        <a:off x="5375406" y="2141683"/>
        <a:ext cx="1812756" cy="1135299"/>
      </dsp:txXfrm>
    </dsp:sp>
    <dsp:sp modelId="{A3DC77B1-FFDB-449C-BED8-BFF7649381BF}">
      <dsp:nvSpPr>
        <dsp:cNvPr id="0" name=""/>
        <dsp:cNvSpPr/>
      </dsp:nvSpPr>
      <dsp:spPr>
        <a:xfrm>
          <a:off x="2125615" y="631249"/>
          <a:ext cx="4156168" cy="4156168"/>
        </a:xfrm>
        <a:custGeom>
          <a:avLst/>
          <a:gdLst/>
          <a:ahLst/>
          <a:cxnLst/>
          <a:rect l="0" t="0" r="0" b="0"/>
          <a:pathLst>
            <a:path>
              <a:moveTo>
                <a:pt x="3940714" y="2999520"/>
              </a:moveTo>
              <a:arcTo wR="2078084" hR="2078084" stAng="1579286" swAng="1633281"/>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D41351F-9000-4761-AB39-612809CA6DA0}">
      <dsp:nvSpPr>
        <dsp:cNvPr id="0" name=""/>
        <dsp:cNvSpPr/>
      </dsp:nvSpPr>
      <dsp:spPr>
        <a:xfrm>
          <a:off x="3235904" y="4158351"/>
          <a:ext cx="1935590" cy="125813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Fusion des modalités</a:t>
          </a:r>
          <a:endParaRPr lang="fr-FR" sz="1900" kern="1200" dirty="0"/>
        </a:p>
      </dsp:txBody>
      <dsp:txXfrm>
        <a:off x="3297321" y="4219768"/>
        <a:ext cx="1812756" cy="1135299"/>
      </dsp:txXfrm>
    </dsp:sp>
    <dsp:sp modelId="{0255BB86-072D-4158-A248-032DB755CDBC}">
      <dsp:nvSpPr>
        <dsp:cNvPr id="0" name=""/>
        <dsp:cNvSpPr/>
      </dsp:nvSpPr>
      <dsp:spPr>
        <a:xfrm>
          <a:off x="2125615" y="631249"/>
          <a:ext cx="4156168" cy="4156168"/>
        </a:xfrm>
        <a:custGeom>
          <a:avLst/>
          <a:gdLst/>
          <a:ahLst/>
          <a:cxnLst/>
          <a:rect l="0" t="0" r="0" b="0"/>
          <a:pathLst>
            <a:path>
              <a:moveTo>
                <a:pt x="843240" y="3749489"/>
              </a:moveTo>
              <a:arcTo wR="2078084" hR="2078084" stAng="7587433" swAng="1633281"/>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9CBB0E8-C716-4C8B-82FB-5598D365C7EF}">
      <dsp:nvSpPr>
        <dsp:cNvPr id="0" name=""/>
        <dsp:cNvSpPr/>
      </dsp:nvSpPr>
      <dsp:spPr>
        <a:xfrm>
          <a:off x="1157820" y="2080266"/>
          <a:ext cx="1935590" cy="1258133"/>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t>Applications pratiques</a:t>
          </a:r>
          <a:endParaRPr lang="fr-FR" sz="1900" kern="1200" dirty="0"/>
        </a:p>
      </dsp:txBody>
      <dsp:txXfrm>
        <a:off x="1219237" y="2141683"/>
        <a:ext cx="1812756" cy="1135299"/>
      </dsp:txXfrm>
    </dsp:sp>
    <dsp:sp modelId="{11CF2542-B622-42B2-A757-ED59FB60D4B4}">
      <dsp:nvSpPr>
        <dsp:cNvPr id="0" name=""/>
        <dsp:cNvSpPr/>
      </dsp:nvSpPr>
      <dsp:spPr>
        <a:xfrm>
          <a:off x="2125615" y="631249"/>
          <a:ext cx="4156168" cy="4156168"/>
        </a:xfrm>
        <a:custGeom>
          <a:avLst/>
          <a:gdLst/>
          <a:ahLst/>
          <a:cxnLst/>
          <a:rect l="0" t="0" r="0" b="0"/>
          <a:pathLst>
            <a:path>
              <a:moveTo>
                <a:pt x="215454" y="1156648"/>
              </a:moveTo>
              <a:arcTo wR="2078084" hR="2078084" stAng="12379286" swAng="1633281"/>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6AB9-3E22-43F3-AF9A-8B8BD65E5518}">
      <dsp:nvSpPr>
        <dsp:cNvPr id="0" name=""/>
        <dsp:cNvSpPr/>
      </dsp:nvSpPr>
      <dsp:spPr>
        <a:xfrm>
          <a:off x="2873374" y="1382"/>
          <a:ext cx="2381250" cy="11906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Identifier un signal</a:t>
          </a:r>
        </a:p>
      </dsp:txBody>
      <dsp:txXfrm>
        <a:off x="2908246" y="36254"/>
        <a:ext cx="2311506" cy="1120881"/>
      </dsp:txXfrm>
    </dsp:sp>
    <dsp:sp modelId="{70FD2050-AB99-4FD3-B23F-406A69AA4927}">
      <dsp:nvSpPr>
        <dsp:cNvPr id="0" name=""/>
        <dsp:cNvSpPr/>
      </dsp:nvSpPr>
      <dsp:spPr>
        <a:xfrm rot="3600000">
          <a:off x="4426614" y="2091187"/>
          <a:ext cx="1241054" cy="416718"/>
        </a:xfrm>
        <a:prstGeom prst="lef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4551629" y="2174531"/>
        <a:ext cx="991024" cy="250030"/>
      </dsp:txXfrm>
    </dsp:sp>
    <dsp:sp modelId="{B6A7A6D7-8210-454E-A784-C288D857D329}">
      <dsp:nvSpPr>
        <dsp:cNvPr id="0" name=""/>
        <dsp:cNvSpPr/>
      </dsp:nvSpPr>
      <dsp:spPr>
        <a:xfrm>
          <a:off x="4839658" y="3407085"/>
          <a:ext cx="2381250" cy="11906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Comprendre l’émotion</a:t>
          </a:r>
        </a:p>
      </dsp:txBody>
      <dsp:txXfrm>
        <a:off x="4874530" y="3441957"/>
        <a:ext cx="2311506" cy="1120881"/>
      </dsp:txXfrm>
    </dsp:sp>
    <dsp:sp modelId="{89FF7FDC-1E32-4798-9A8C-D7FB0B6E459A}">
      <dsp:nvSpPr>
        <dsp:cNvPr id="0" name=""/>
        <dsp:cNvSpPr/>
      </dsp:nvSpPr>
      <dsp:spPr>
        <a:xfrm rot="10800000">
          <a:off x="3443472" y="3794038"/>
          <a:ext cx="1241054" cy="416718"/>
        </a:xfrm>
        <a:prstGeom prst="lef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rot="10800000">
        <a:off x="3568487" y="3877382"/>
        <a:ext cx="991024" cy="250030"/>
      </dsp:txXfrm>
    </dsp:sp>
    <dsp:sp modelId="{B237AF4A-06E1-43D5-978E-F18F7C0F9B7E}">
      <dsp:nvSpPr>
        <dsp:cNvPr id="0" name=""/>
        <dsp:cNvSpPr/>
      </dsp:nvSpPr>
      <dsp:spPr>
        <a:xfrm>
          <a:off x="907091" y="3407085"/>
          <a:ext cx="2381250" cy="119062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fr-FR" sz="3100" kern="1200" dirty="0"/>
            <a:t>Définir le besoin</a:t>
          </a:r>
        </a:p>
      </dsp:txBody>
      <dsp:txXfrm>
        <a:off x="941963" y="3441957"/>
        <a:ext cx="2311506" cy="1120881"/>
      </dsp:txXfrm>
    </dsp:sp>
    <dsp:sp modelId="{EECC6B9F-0825-43DF-8910-BF973C69FE3F}">
      <dsp:nvSpPr>
        <dsp:cNvPr id="0" name=""/>
        <dsp:cNvSpPr/>
      </dsp:nvSpPr>
      <dsp:spPr>
        <a:xfrm rot="18000000">
          <a:off x="2460330" y="2091187"/>
          <a:ext cx="1241054" cy="416718"/>
        </a:xfrm>
        <a:prstGeom prst="leftRightArrow">
          <a:avLst>
            <a:gd name="adj1" fmla="val 60000"/>
            <a:gd name="adj2" fmla="val 50000"/>
          </a:avLst>
        </a:prstGeom>
        <a:gradFill rotWithShape="0">
          <a:gsLst>
            <a:gs pos="0">
              <a:schemeClr val="dk1">
                <a:tint val="60000"/>
                <a:hueOff val="0"/>
                <a:satOff val="0"/>
                <a:lumOff val="0"/>
                <a:alphaOff val="0"/>
                <a:satMod val="103000"/>
                <a:lumMod val="102000"/>
                <a:tint val="94000"/>
              </a:schemeClr>
            </a:gs>
            <a:gs pos="50000">
              <a:schemeClr val="dk1">
                <a:tint val="60000"/>
                <a:hueOff val="0"/>
                <a:satOff val="0"/>
                <a:lumOff val="0"/>
                <a:alphaOff val="0"/>
                <a:satMod val="110000"/>
                <a:lumMod val="100000"/>
                <a:shade val="100000"/>
              </a:schemeClr>
            </a:gs>
            <a:gs pos="100000">
              <a:schemeClr val="dk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fr-FR" sz="1700" kern="1200" dirty="0"/>
        </a:p>
      </dsp:txBody>
      <dsp:txXfrm>
        <a:off x="2585345" y="2174531"/>
        <a:ext cx="991024" cy="2500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C76F2-F832-4720-B993-7E303FD65E84}">
      <dsp:nvSpPr>
        <dsp:cNvPr id="0" name=""/>
        <dsp:cNvSpPr/>
      </dsp:nvSpPr>
      <dsp:spPr>
        <a:xfrm>
          <a:off x="175439" y="981822"/>
          <a:ext cx="4149937" cy="12968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878403"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Variabilité émotionnelle</a:t>
          </a:r>
        </a:p>
      </dsp:txBody>
      <dsp:txXfrm>
        <a:off x="175439" y="981822"/>
        <a:ext cx="4149937" cy="1296855"/>
      </dsp:txXfrm>
    </dsp:sp>
    <dsp:sp modelId="{8A51C1C1-A4F1-4C7F-9C84-69DCD6E8DEE2}">
      <dsp:nvSpPr>
        <dsp:cNvPr id="0" name=""/>
        <dsp:cNvSpPr/>
      </dsp:nvSpPr>
      <dsp:spPr>
        <a:xfrm>
          <a:off x="2525" y="794498"/>
          <a:ext cx="907798" cy="1361698"/>
        </a:xfrm>
        <a:prstGeom prst="rect">
          <a:avLst/>
        </a:prstGeom>
        <a:solidFill>
          <a:schemeClr val="dk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565B483-C828-4C16-BD00-097C04625839}">
      <dsp:nvSpPr>
        <dsp:cNvPr id="0" name=""/>
        <dsp:cNvSpPr/>
      </dsp:nvSpPr>
      <dsp:spPr>
        <a:xfrm>
          <a:off x="4727376" y="981822"/>
          <a:ext cx="4149937" cy="12968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878403"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Conditions de l’environnement</a:t>
          </a:r>
        </a:p>
      </dsp:txBody>
      <dsp:txXfrm>
        <a:off x="4727376" y="981822"/>
        <a:ext cx="4149937" cy="1296855"/>
      </dsp:txXfrm>
    </dsp:sp>
    <dsp:sp modelId="{3A9F8666-1A51-4BD9-BCFA-0DB7E63E659A}">
      <dsp:nvSpPr>
        <dsp:cNvPr id="0" name=""/>
        <dsp:cNvSpPr/>
      </dsp:nvSpPr>
      <dsp:spPr>
        <a:xfrm>
          <a:off x="4554462" y="794498"/>
          <a:ext cx="907798" cy="1361698"/>
        </a:xfrm>
        <a:prstGeom prst="rect">
          <a:avLst/>
        </a:prstGeom>
        <a:solidFill>
          <a:schemeClr val="dk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8A4FF6BF-8460-4C33-9060-1F32BB64CC2F}">
      <dsp:nvSpPr>
        <dsp:cNvPr id="0" name=""/>
        <dsp:cNvSpPr/>
      </dsp:nvSpPr>
      <dsp:spPr>
        <a:xfrm>
          <a:off x="2451408" y="2614419"/>
          <a:ext cx="4149937" cy="1296855"/>
        </a:xfrm>
        <a:prstGeom prst="rect">
          <a:avLst/>
        </a:prstGeom>
        <a:solidFill>
          <a:schemeClr val="lt2">
            <a:alpha val="40000"/>
            <a:hueOff val="0"/>
            <a:satOff val="0"/>
            <a:lumOff val="0"/>
            <a:alphaOff val="0"/>
          </a:schemeClr>
        </a:solidFill>
        <a:ln w="6350" cap="flat" cmpd="sng" algn="ctr">
          <a:solidFill>
            <a:schemeClr val="dk2">
              <a:hueOff val="0"/>
              <a:satOff val="0"/>
              <a:lumOff val="0"/>
              <a:alphaOff val="0"/>
            </a:schemeClr>
          </a:solidFill>
          <a:prstDash val="solid"/>
          <a:miter lim="800000"/>
        </a:ln>
        <a:effectLst/>
        <a:scene3d>
          <a:camera prst="orthographicFront"/>
          <a:lightRig rig="chilly" dir="t"/>
        </a:scene3d>
        <a:sp3d prstMaterial="dkEdge">
          <a:bevelT w="127000" h="25400"/>
        </a:sp3d>
      </dsp:spPr>
      <dsp:style>
        <a:lnRef idx="1">
          <a:scrgbClr r="0" g="0" b="0"/>
        </a:lnRef>
        <a:fillRef idx="1">
          <a:scrgbClr r="0" g="0" b="0"/>
        </a:fillRef>
        <a:effectRef idx="0">
          <a:scrgbClr r="0" g="0" b="0"/>
        </a:effectRef>
        <a:fontRef idx="minor">
          <a:schemeClr val="lt1"/>
        </a:fontRef>
      </dsp:style>
      <dsp:txBody>
        <a:bodyPr spcFirstLastPara="0" vert="horz" wrap="square" lIns="878403"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kern="1200" dirty="0"/>
            <a:t>Fusion des modalités</a:t>
          </a:r>
        </a:p>
      </dsp:txBody>
      <dsp:txXfrm>
        <a:off x="2451408" y="2614419"/>
        <a:ext cx="4149937" cy="1296855"/>
      </dsp:txXfrm>
    </dsp:sp>
    <dsp:sp modelId="{5E5D8A90-8FAD-4D1F-8DA1-809B0B78D30E}">
      <dsp:nvSpPr>
        <dsp:cNvPr id="0" name=""/>
        <dsp:cNvSpPr/>
      </dsp:nvSpPr>
      <dsp:spPr>
        <a:xfrm>
          <a:off x="2278494" y="2427095"/>
          <a:ext cx="907798" cy="1361698"/>
        </a:xfrm>
        <a:prstGeom prst="rect">
          <a:avLst/>
        </a:prstGeom>
        <a:solidFill>
          <a:schemeClr val="dk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0F6BB-7165-4D7D-8884-3A2061E3B0BB}">
      <dsp:nvSpPr>
        <dsp:cNvPr id="0" name=""/>
        <dsp:cNvSpPr/>
      </dsp:nvSpPr>
      <dsp:spPr>
        <a:xfrm>
          <a:off x="1425822" y="0"/>
          <a:ext cx="7313435" cy="4570897"/>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9FFEA-B45F-4366-A38A-D4BB81588044}">
      <dsp:nvSpPr>
        <dsp:cNvPr id="0" name=""/>
        <dsp:cNvSpPr/>
      </dsp:nvSpPr>
      <dsp:spPr>
        <a:xfrm>
          <a:off x="2146195" y="3398919"/>
          <a:ext cx="168209" cy="168209"/>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AFB5D-93FC-49BF-B26D-EA2BE66FA0F9}">
      <dsp:nvSpPr>
        <dsp:cNvPr id="0" name=""/>
        <dsp:cNvSpPr/>
      </dsp:nvSpPr>
      <dsp:spPr>
        <a:xfrm>
          <a:off x="2230300" y="3483023"/>
          <a:ext cx="1250597" cy="1087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130"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Détection des émotions par la voix</a:t>
          </a:r>
        </a:p>
      </dsp:txBody>
      <dsp:txXfrm>
        <a:off x="2230300" y="3483023"/>
        <a:ext cx="1250597" cy="1087873"/>
      </dsp:txXfrm>
    </dsp:sp>
    <dsp:sp modelId="{7C8EC57C-97EC-4369-A1D4-61B6DF7C35E4}">
      <dsp:nvSpPr>
        <dsp:cNvPr id="0" name=""/>
        <dsp:cNvSpPr/>
      </dsp:nvSpPr>
      <dsp:spPr>
        <a:xfrm>
          <a:off x="3334628" y="2335728"/>
          <a:ext cx="292537" cy="292537"/>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C5E80B-02DC-407B-86C0-ED17EFA84751}">
      <dsp:nvSpPr>
        <dsp:cNvPr id="0" name=""/>
        <dsp:cNvSpPr/>
      </dsp:nvSpPr>
      <dsp:spPr>
        <a:xfrm>
          <a:off x="3480897" y="2481997"/>
          <a:ext cx="1535821" cy="208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010"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Extraction de caractéristiques</a:t>
          </a:r>
        </a:p>
      </dsp:txBody>
      <dsp:txXfrm>
        <a:off x="3480897" y="2481997"/>
        <a:ext cx="1535821" cy="2088899"/>
      </dsp:txXfrm>
    </dsp:sp>
    <dsp:sp modelId="{05C19518-2E16-4D86-B3EF-B851666A519E}">
      <dsp:nvSpPr>
        <dsp:cNvPr id="0" name=""/>
        <dsp:cNvSpPr/>
      </dsp:nvSpPr>
      <dsp:spPr>
        <a:xfrm>
          <a:off x="4852166" y="1552276"/>
          <a:ext cx="387612" cy="387612"/>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F00BC-DDB5-42B5-AAFE-4512D653068E}">
      <dsp:nvSpPr>
        <dsp:cNvPr id="0" name=""/>
        <dsp:cNvSpPr/>
      </dsp:nvSpPr>
      <dsp:spPr>
        <a:xfrm>
          <a:off x="5045972" y="1746082"/>
          <a:ext cx="1535821" cy="2824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388"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Modélisation et apprentissage</a:t>
          </a:r>
        </a:p>
      </dsp:txBody>
      <dsp:txXfrm>
        <a:off x="5045972" y="1746082"/>
        <a:ext cx="1535821" cy="2824814"/>
      </dsp:txXfrm>
    </dsp:sp>
    <dsp:sp modelId="{7F373473-0CFA-43FB-B85F-24A542A98741}">
      <dsp:nvSpPr>
        <dsp:cNvPr id="0" name=""/>
        <dsp:cNvSpPr/>
      </dsp:nvSpPr>
      <dsp:spPr>
        <a:xfrm>
          <a:off x="6505003" y="1033936"/>
          <a:ext cx="519253" cy="519253"/>
        </a:xfrm>
        <a:prstGeom prst="ellips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4D72CC-5AEE-4B83-A2CE-96E5081BCF7F}">
      <dsp:nvSpPr>
        <dsp:cNvPr id="0" name=""/>
        <dsp:cNvSpPr/>
      </dsp:nvSpPr>
      <dsp:spPr>
        <a:xfrm>
          <a:off x="6764630" y="1293563"/>
          <a:ext cx="1535821" cy="327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5142" tIns="0" rIns="0" bIns="0" numCol="1" spcCol="1270" anchor="t" anchorCtr="0">
          <a:noAutofit/>
        </a:bodyPr>
        <a:lstStyle/>
        <a:p>
          <a:pPr marL="0" lvl="0" indent="0" algn="l" defTabSz="711200">
            <a:lnSpc>
              <a:spcPct val="90000"/>
            </a:lnSpc>
            <a:spcBef>
              <a:spcPct val="0"/>
            </a:spcBef>
            <a:spcAft>
              <a:spcPct val="35000"/>
            </a:spcAft>
            <a:buNone/>
          </a:pPr>
          <a:r>
            <a:rPr lang="fr-FR" sz="1600" kern="1200" dirty="0"/>
            <a:t>Optimisation et déploiement</a:t>
          </a:r>
        </a:p>
      </dsp:txBody>
      <dsp:txXfrm>
        <a:off x="6764630" y="1293563"/>
        <a:ext cx="1535821" cy="32773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DFC9F-7A08-4731-82C2-2D1747FFE048}">
      <dsp:nvSpPr>
        <dsp:cNvPr id="0" name=""/>
        <dsp:cNvSpPr/>
      </dsp:nvSpPr>
      <dsp:spPr>
        <a:xfrm>
          <a:off x="1586383" y="-47410"/>
          <a:ext cx="5630873" cy="5630873"/>
        </a:xfrm>
        <a:prstGeom prst="circularArrow">
          <a:avLst>
            <a:gd name="adj1" fmla="val 5544"/>
            <a:gd name="adj2" fmla="val 330680"/>
            <a:gd name="adj3" fmla="val 14635447"/>
            <a:gd name="adj4" fmla="val 16882064"/>
            <a:gd name="adj5" fmla="val 5757"/>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BF3BF6F1-96E6-494E-9478-3B8A96F11B68}">
      <dsp:nvSpPr>
        <dsp:cNvPr id="0" name=""/>
        <dsp:cNvSpPr/>
      </dsp:nvSpPr>
      <dsp:spPr>
        <a:xfrm>
          <a:off x="3600121" y="2085"/>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Importation de base de donnée</a:t>
          </a:r>
        </a:p>
      </dsp:txBody>
      <dsp:txXfrm>
        <a:off x="3639257" y="41221"/>
        <a:ext cx="1525125" cy="723426"/>
      </dsp:txXfrm>
    </dsp:sp>
    <dsp:sp modelId="{E59E35CB-896F-4829-B01E-4B9797199BBE}">
      <dsp:nvSpPr>
        <dsp:cNvPr id="0" name=""/>
        <dsp:cNvSpPr/>
      </dsp:nvSpPr>
      <dsp:spPr>
        <a:xfrm>
          <a:off x="5298044" y="705387"/>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Pré-traitement de données</a:t>
          </a:r>
        </a:p>
      </dsp:txBody>
      <dsp:txXfrm>
        <a:off x="5337180" y="744523"/>
        <a:ext cx="1525125" cy="723426"/>
      </dsp:txXfrm>
    </dsp:sp>
    <dsp:sp modelId="{B314E34D-14B8-455D-ACCA-F5CA72AE6570}">
      <dsp:nvSpPr>
        <dsp:cNvPr id="0" name=""/>
        <dsp:cNvSpPr/>
      </dsp:nvSpPr>
      <dsp:spPr>
        <a:xfrm>
          <a:off x="6001346" y="2403310"/>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Techniques de visualisation</a:t>
          </a:r>
        </a:p>
      </dsp:txBody>
      <dsp:txXfrm>
        <a:off x="6040482" y="2442446"/>
        <a:ext cx="1525125" cy="723426"/>
      </dsp:txXfrm>
    </dsp:sp>
    <dsp:sp modelId="{C23EC3CA-66E1-4022-B754-7EDB86F84F33}">
      <dsp:nvSpPr>
        <dsp:cNvPr id="0" name=""/>
        <dsp:cNvSpPr/>
      </dsp:nvSpPr>
      <dsp:spPr>
        <a:xfrm>
          <a:off x="5298044" y="4101233"/>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Extraction de caractéristiques</a:t>
          </a:r>
        </a:p>
      </dsp:txBody>
      <dsp:txXfrm>
        <a:off x="5337180" y="4140369"/>
        <a:ext cx="1525125" cy="723426"/>
      </dsp:txXfrm>
    </dsp:sp>
    <dsp:sp modelId="{4C0F2EDF-A0C2-4A76-A6C8-444EE5172A0B}">
      <dsp:nvSpPr>
        <dsp:cNvPr id="0" name=""/>
        <dsp:cNvSpPr/>
      </dsp:nvSpPr>
      <dsp:spPr>
        <a:xfrm>
          <a:off x="3600121" y="4804536"/>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Classification</a:t>
          </a:r>
        </a:p>
      </dsp:txBody>
      <dsp:txXfrm>
        <a:off x="3639257" y="4843672"/>
        <a:ext cx="1525125" cy="723426"/>
      </dsp:txXfrm>
    </dsp:sp>
    <dsp:sp modelId="{8CA8D09A-D56C-404D-B591-897D7EF1FD3C}">
      <dsp:nvSpPr>
        <dsp:cNvPr id="0" name=""/>
        <dsp:cNvSpPr/>
      </dsp:nvSpPr>
      <dsp:spPr>
        <a:xfrm>
          <a:off x="1902198" y="4101233"/>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Entrainement de modèle</a:t>
          </a:r>
        </a:p>
      </dsp:txBody>
      <dsp:txXfrm>
        <a:off x="1941334" y="4140369"/>
        <a:ext cx="1525125" cy="723426"/>
      </dsp:txXfrm>
    </dsp:sp>
    <dsp:sp modelId="{67C255BB-EE88-4CBF-BDD8-4B441D6D21A3}">
      <dsp:nvSpPr>
        <dsp:cNvPr id="0" name=""/>
        <dsp:cNvSpPr/>
      </dsp:nvSpPr>
      <dsp:spPr>
        <a:xfrm>
          <a:off x="1198895" y="2403310"/>
          <a:ext cx="1603397" cy="801698"/>
        </a:xfrm>
        <a:prstGeom prst="roundRect">
          <a:avLst/>
        </a:prstGeom>
        <a:solidFill>
          <a:schemeClr val="lt1">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Evaluation de modèle</a:t>
          </a:r>
        </a:p>
      </dsp:txBody>
      <dsp:txXfrm>
        <a:off x="1238031" y="2442446"/>
        <a:ext cx="1525125" cy="723426"/>
      </dsp:txXfrm>
    </dsp:sp>
    <dsp:sp modelId="{9484FACE-C645-4E10-A248-D1B1D769427F}">
      <dsp:nvSpPr>
        <dsp:cNvPr id="0" name=""/>
        <dsp:cNvSpPr/>
      </dsp:nvSpPr>
      <dsp:spPr>
        <a:xfrm>
          <a:off x="1902198" y="705387"/>
          <a:ext cx="1603397" cy="801698"/>
        </a:xfrm>
        <a:prstGeom prst="roundRect">
          <a:avLst/>
        </a:prstGeom>
        <a:solidFill>
          <a:schemeClr val="lt1">
            <a:hueOff val="0"/>
            <a:satOff val="0"/>
            <a:lumOff val="0"/>
            <a:alphaOff val="0"/>
          </a:schemeClr>
        </a:solidFill>
        <a:ln w="1270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Enregistrement de modèle</a:t>
          </a:r>
        </a:p>
      </dsp:txBody>
      <dsp:txXfrm>
        <a:off x="1941334" y="744523"/>
        <a:ext cx="1525125" cy="723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BC008-309F-4645-A33F-AE234C7778C5}">
      <dsp:nvSpPr>
        <dsp:cNvPr id="0" name=""/>
        <dsp:cNvSpPr/>
      </dsp:nvSpPr>
      <dsp:spPr>
        <a:xfrm>
          <a:off x="4469087" y="113233"/>
          <a:ext cx="1793316" cy="1793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Changement de hauteur</a:t>
          </a:r>
        </a:p>
      </dsp:txBody>
      <dsp:txXfrm>
        <a:off x="4469087" y="113233"/>
        <a:ext cx="1793316" cy="1793316"/>
      </dsp:txXfrm>
    </dsp:sp>
    <dsp:sp modelId="{0197EF41-837C-4091-BD4A-FBFF9144EABA}">
      <dsp:nvSpPr>
        <dsp:cNvPr id="0" name=""/>
        <dsp:cNvSpPr/>
      </dsp:nvSpPr>
      <dsp:spPr>
        <a:xfrm>
          <a:off x="1307656" y="-206"/>
          <a:ext cx="5068187" cy="5068187"/>
        </a:xfrm>
        <a:prstGeom prst="circularArrow">
          <a:avLst>
            <a:gd name="adj1" fmla="val 6900"/>
            <a:gd name="adj2" fmla="val 465176"/>
            <a:gd name="adj3" fmla="val 550158"/>
            <a:gd name="adj4" fmla="val 20584667"/>
            <a:gd name="adj5" fmla="val 805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E9EDBC-6853-41E3-983D-2EB09660B1DA}">
      <dsp:nvSpPr>
        <dsp:cNvPr id="0" name=""/>
        <dsp:cNvSpPr/>
      </dsp:nvSpPr>
      <dsp:spPr>
        <a:xfrm>
          <a:off x="4469087" y="3161224"/>
          <a:ext cx="1793316" cy="1793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Étirement temporel</a:t>
          </a:r>
        </a:p>
      </dsp:txBody>
      <dsp:txXfrm>
        <a:off x="4469087" y="3161224"/>
        <a:ext cx="1793316" cy="1793316"/>
      </dsp:txXfrm>
    </dsp:sp>
    <dsp:sp modelId="{96044009-EE8E-44E0-AE93-0236C0240C3A}">
      <dsp:nvSpPr>
        <dsp:cNvPr id="0" name=""/>
        <dsp:cNvSpPr/>
      </dsp:nvSpPr>
      <dsp:spPr>
        <a:xfrm>
          <a:off x="1307656" y="-206"/>
          <a:ext cx="5068187" cy="5068187"/>
        </a:xfrm>
        <a:prstGeom prst="circularArrow">
          <a:avLst>
            <a:gd name="adj1" fmla="val 6900"/>
            <a:gd name="adj2" fmla="val 465176"/>
            <a:gd name="adj3" fmla="val 5950158"/>
            <a:gd name="adj4" fmla="val 4384667"/>
            <a:gd name="adj5" fmla="val 805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B0E286-740C-4F64-ADCD-C7B4E2205A5B}">
      <dsp:nvSpPr>
        <dsp:cNvPr id="0" name=""/>
        <dsp:cNvSpPr/>
      </dsp:nvSpPr>
      <dsp:spPr>
        <a:xfrm>
          <a:off x="1421095" y="3161224"/>
          <a:ext cx="1793316" cy="1793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Décalage temporel</a:t>
          </a:r>
        </a:p>
      </dsp:txBody>
      <dsp:txXfrm>
        <a:off x="1421095" y="3161224"/>
        <a:ext cx="1793316" cy="1793316"/>
      </dsp:txXfrm>
    </dsp:sp>
    <dsp:sp modelId="{06A4C42F-1174-4B26-B270-0677293FB64B}">
      <dsp:nvSpPr>
        <dsp:cNvPr id="0" name=""/>
        <dsp:cNvSpPr/>
      </dsp:nvSpPr>
      <dsp:spPr>
        <a:xfrm>
          <a:off x="1307656" y="-206"/>
          <a:ext cx="5068187" cy="5068187"/>
        </a:xfrm>
        <a:prstGeom prst="circularArrow">
          <a:avLst>
            <a:gd name="adj1" fmla="val 6900"/>
            <a:gd name="adj2" fmla="val 465176"/>
            <a:gd name="adj3" fmla="val 11350158"/>
            <a:gd name="adj4" fmla="val 9784667"/>
            <a:gd name="adj5" fmla="val 805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5E2271-FED9-4198-9915-8FE827242795}">
      <dsp:nvSpPr>
        <dsp:cNvPr id="0" name=""/>
        <dsp:cNvSpPr/>
      </dsp:nvSpPr>
      <dsp:spPr>
        <a:xfrm>
          <a:off x="1421095" y="113233"/>
          <a:ext cx="1793316" cy="1793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fr-FR" sz="2600" kern="1200" dirty="0"/>
            <a:t>Ajout de bruit</a:t>
          </a:r>
        </a:p>
      </dsp:txBody>
      <dsp:txXfrm>
        <a:off x="1421095" y="113233"/>
        <a:ext cx="1793316" cy="1793316"/>
      </dsp:txXfrm>
    </dsp:sp>
    <dsp:sp modelId="{4E14F200-1817-4FAE-B2F2-478FAFC8D78D}">
      <dsp:nvSpPr>
        <dsp:cNvPr id="0" name=""/>
        <dsp:cNvSpPr/>
      </dsp:nvSpPr>
      <dsp:spPr>
        <a:xfrm>
          <a:off x="1307656" y="-206"/>
          <a:ext cx="5068187" cy="5068187"/>
        </a:xfrm>
        <a:prstGeom prst="circularArrow">
          <a:avLst>
            <a:gd name="adj1" fmla="val 6900"/>
            <a:gd name="adj2" fmla="val 465176"/>
            <a:gd name="adj3" fmla="val 16750158"/>
            <a:gd name="adj4" fmla="val 15184667"/>
            <a:gd name="adj5" fmla="val 805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2A4DF-96DD-49F2-B686-679267147D00}">
      <dsp:nvSpPr>
        <dsp:cNvPr id="0" name=""/>
        <dsp:cNvSpPr/>
      </dsp:nvSpPr>
      <dsp:spPr>
        <a:xfrm>
          <a:off x="0" y="4001367"/>
          <a:ext cx="11669140" cy="656457"/>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0" i="0" kern="1200" dirty="0"/>
            <a:t>Elimination des silences et bruits</a:t>
          </a:r>
          <a:endParaRPr lang="fr-FR" sz="2300" kern="1200" dirty="0"/>
        </a:p>
      </dsp:txBody>
      <dsp:txXfrm>
        <a:off x="0" y="4001367"/>
        <a:ext cx="11669140" cy="656457"/>
      </dsp:txXfrm>
    </dsp:sp>
    <dsp:sp modelId="{6F629AA5-DC6B-4A37-BC58-9E4081F84EF6}">
      <dsp:nvSpPr>
        <dsp:cNvPr id="0" name=""/>
        <dsp:cNvSpPr/>
      </dsp:nvSpPr>
      <dsp:spPr>
        <a:xfrm rot="10800000">
          <a:off x="0" y="3001582"/>
          <a:ext cx="11669140" cy="1009631"/>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Segmentation des audios</a:t>
          </a:r>
        </a:p>
      </dsp:txBody>
      <dsp:txXfrm rot="10800000">
        <a:off x="0" y="3001582"/>
        <a:ext cx="11669140" cy="656028"/>
      </dsp:txXfrm>
    </dsp:sp>
    <dsp:sp modelId="{CFFAF2B2-C90D-4F00-9167-01BA0CE26578}">
      <dsp:nvSpPr>
        <dsp:cNvPr id="0" name=""/>
        <dsp:cNvSpPr/>
      </dsp:nvSpPr>
      <dsp:spPr>
        <a:xfrm rot="10800000">
          <a:off x="0" y="2001797"/>
          <a:ext cx="11669140" cy="1009631"/>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b="0" i="0" kern="1200" dirty="0"/>
            <a:t>Normalisation du volume</a:t>
          </a:r>
          <a:endParaRPr lang="fr-FR" sz="2300" kern="1200" dirty="0"/>
        </a:p>
      </dsp:txBody>
      <dsp:txXfrm rot="10800000">
        <a:off x="0" y="2001797"/>
        <a:ext cx="11669140" cy="656028"/>
      </dsp:txXfrm>
    </dsp:sp>
    <dsp:sp modelId="{2A90DF97-9DE0-4AE7-935A-81E937F9FCDF}">
      <dsp:nvSpPr>
        <dsp:cNvPr id="0" name=""/>
        <dsp:cNvSpPr/>
      </dsp:nvSpPr>
      <dsp:spPr>
        <a:xfrm rot="10800000">
          <a:off x="0" y="1002012"/>
          <a:ext cx="11669140" cy="1009631"/>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Conversion au même format</a:t>
          </a:r>
        </a:p>
      </dsp:txBody>
      <dsp:txXfrm rot="10800000">
        <a:off x="0" y="1002012"/>
        <a:ext cx="11669140" cy="656028"/>
      </dsp:txXfrm>
    </dsp:sp>
    <dsp:sp modelId="{007BE033-5063-4AE4-A558-06A0CBE8CE88}">
      <dsp:nvSpPr>
        <dsp:cNvPr id="0" name=""/>
        <dsp:cNvSpPr/>
      </dsp:nvSpPr>
      <dsp:spPr>
        <a:xfrm rot="10800000">
          <a:off x="0" y="2227"/>
          <a:ext cx="11669140" cy="1009631"/>
        </a:xfrm>
        <a:prstGeom prst="upArrowCallou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fr-FR" sz="2300" kern="1200" dirty="0"/>
            <a:t>Chargement des audios</a:t>
          </a:r>
        </a:p>
      </dsp:txBody>
      <dsp:txXfrm rot="10800000">
        <a:off x="0" y="2227"/>
        <a:ext cx="11669140" cy="65602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57E94-5162-4378-8960-B154A31F5F15}">
      <dsp:nvSpPr>
        <dsp:cNvPr id="0" name=""/>
        <dsp:cNvSpPr/>
      </dsp:nvSpPr>
      <dsp:spPr>
        <a:xfrm>
          <a:off x="0" y="423207"/>
          <a:ext cx="10405911"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EC97B1-FA63-405D-9D7E-463CAF8B2F4E}">
      <dsp:nvSpPr>
        <dsp:cNvPr id="0" name=""/>
        <dsp:cNvSpPr/>
      </dsp:nvSpPr>
      <dsp:spPr>
        <a:xfrm>
          <a:off x="520295" y="98487"/>
          <a:ext cx="7284137"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977900">
            <a:lnSpc>
              <a:spcPct val="90000"/>
            </a:lnSpc>
            <a:spcBef>
              <a:spcPct val="0"/>
            </a:spcBef>
            <a:spcAft>
              <a:spcPct val="35000"/>
            </a:spcAft>
            <a:buNone/>
          </a:pPr>
          <a:r>
            <a:rPr lang="fr-FR" sz="2200" b="1" kern="1200" dirty="0"/>
            <a:t>Signal d’onde</a:t>
          </a:r>
        </a:p>
      </dsp:txBody>
      <dsp:txXfrm>
        <a:off x="551998" y="130190"/>
        <a:ext cx="7220731" cy="586034"/>
      </dsp:txXfrm>
    </dsp:sp>
    <dsp:sp modelId="{2EBE7130-7A99-4E6D-9030-A72EF6A6CBFC}">
      <dsp:nvSpPr>
        <dsp:cNvPr id="0" name=""/>
        <dsp:cNvSpPr/>
      </dsp:nvSpPr>
      <dsp:spPr>
        <a:xfrm>
          <a:off x="0" y="1421127"/>
          <a:ext cx="10405911"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7D6D40-BC56-4698-AAE7-0CCE8190C03E}">
      <dsp:nvSpPr>
        <dsp:cNvPr id="0" name=""/>
        <dsp:cNvSpPr/>
      </dsp:nvSpPr>
      <dsp:spPr>
        <a:xfrm>
          <a:off x="520295" y="1096407"/>
          <a:ext cx="7284137"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977900">
            <a:lnSpc>
              <a:spcPct val="90000"/>
            </a:lnSpc>
            <a:spcBef>
              <a:spcPct val="0"/>
            </a:spcBef>
            <a:spcAft>
              <a:spcPct val="35000"/>
            </a:spcAft>
            <a:buNone/>
          </a:pPr>
          <a:r>
            <a:rPr lang="en-US" sz="2200" b="1" i="0" kern="1200" dirty="0"/>
            <a:t>Spectrogramme</a:t>
          </a:r>
          <a:endParaRPr lang="fr-FR" sz="2200" kern="1200" dirty="0"/>
        </a:p>
      </dsp:txBody>
      <dsp:txXfrm>
        <a:off x="551998" y="1128110"/>
        <a:ext cx="7220731" cy="586034"/>
      </dsp:txXfrm>
    </dsp:sp>
    <dsp:sp modelId="{C533423D-2847-4FAD-A979-C8ADF8CCB936}">
      <dsp:nvSpPr>
        <dsp:cNvPr id="0" name=""/>
        <dsp:cNvSpPr/>
      </dsp:nvSpPr>
      <dsp:spPr>
        <a:xfrm>
          <a:off x="0" y="2419047"/>
          <a:ext cx="10405911"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4FBB8E-1E87-4CB5-A817-1F6B0E63AD53}">
      <dsp:nvSpPr>
        <dsp:cNvPr id="0" name=""/>
        <dsp:cNvSpPr/>
      </dsp:nvSpPr>
      <dsp:spPr>
        <a:xfrm>
          <a:off x="520295" y="2094327"/>
          <a:ext cx="7284137"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977900">
            <a:lnSpc>
              <a:spcPct val="90000"/>
            </a:lnSpc>
            <a:spcBef>
              <a:spcPct val="0"/>
            </a:spcBef>
            <a:spcAft>
              <a:spcPct val="35000"/>
            </a:spcAft>
            <a:buNone/>
          </a:pPr>
          <a:r>
            <a:rPr lang="fr-FR" sz="2200" b="1" kern="1200" dirty="0"/>
            <a:t>Chroma</a:t>
          </a:r>
        </a:p>
      </dsp:txBody>
      <dsp:txXfrm>
        <a:off x="551998" y="2126030"/>
        <a:ext cx="7220731" cy="586034"/>
      </dsp:txXfrm>
    </dsp:sp>
    <dsp:sp modelId="{1AF78DEB-2362-422E-9CA8-77E5FFF26A57}">
      <dsp:nvSpPr>
        <dsp:cNvPr id="0" name=""/>
        <dsp:cNvSpPr/>
      </dsp:nvSpPr>
      <dsp:spPr>
        <a:xfrm>
          <a:off x="0" y="3416967"/>
          <a:ext cx="10405911"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68C5FE-8E0C-475E-8615-24A4CC41CEF1}">
      <dsp:nvSpPr>
        <dsp:cNvPr id="0" name=""/>
        <dsp:cNvSpPr/>
      </dsp:nvSpPr>
      <dsp:spPr>
        <a:xfrm>
          <a:off x="520295" y="3092247"/>
          <a:ext cx="7284137"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977900">
            <a:lnSpc>
              <a:spcPct val="90000"/>
            </a:lnSpc>
            <a:spcBef>
              <a:spcPct val="0"/>
            </a:spcBef>
            <a:spcAft>
              <a:spcPct val="35000"/>
            </a:spcAft>
            <a:buNone/>
          </a:pPr>
          <a:r>
            <a:rPr lang="fr-FR" sz="2200" b="1" kern="1200" dirty="0"/>
            <a:t>MFCC</a:t>
          </a:r>
        </a:p>
      </dsp:txBody>
      <dsp:txXfrm>
        <a:off x="551998" y="3123950"/>
        <a:ext cx="7220731" cy="586034"/>
      </dsp:txXfrm>
    </dsp:sp>
    <dsp:sp modelId="{5B856572-AB59-45BC-BC28-133E850BB8F5}">
      <dsp:nvSpPr>
        <dsp:cNvPr id="0" name=""/>
        <dsp:cNvSpPr/>
      </dsp:nvSpPr>
      <dsp:spPr>
        <a:xfrm>
          <a:off x="0" y="4414887"/>
          <a:ext cx="10405911" cy="5544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C329DB-E95F-4B0C-BE95-DEF454E9C4F5}">
      <dsp:nvSpPr>
        <dsp:cNvPr id="0" name=""/>
        <dsp:cNvSpPr/>
      </dsp:nvSpPr>
      <dsp:spPr>
        <a:xfrm>
          <a:off x="520295" y="4090167"/>
          <a:ext cx="7284137" cy="64944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977900">
            <a:lnSpc>
              <a:spcPct val="90000"/>
            </a:lnSpc>
            <a:spcBef>
              <a:spcPct val="0"/>
            </a:spcBef>
            <a:spcAft>
              <a:spcPct val="35000"/>
            </a:spcAft>
            <a:buNone/>
          </a:pPr>
          <a:r>
            <a:rPr lang="fr-FR" sz="2200" b="1" kern="1200" dirty="0"/>
            <a:t>Fréquence fondamental</a:t>
          </a:r>
        </a:p>
      </dsp:txBody>
      <dsp:txXfrm>
        <a:off x="551998" y="4121870"/>
        <a:ext cx="7220731" cy="5860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E7130-7A99-4E6D-9030-A72EF6A6CBFC}">
      <dsp:nvSpPr>
        <dsp:cNvPr id="0" name=""/>
        <dsp:cNvSpPr/>
      </dsp:nvSpPr>
      <dsp:spPr>
        <a:xfrm>
          <a:off x="0" y="1117647"/>
          <a:ext cx="10405911" cy="7056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7D6D40-BC56-4698-AAE7-0CCE8190C03E}">
      <dsp:nvSpPr>
        <dsp:cNvPr id="0" name=""/>
        <dsp:cNvSpPr/>
      </dsp:nvSpPr>
      <dsp:spPr>
        <a:xfrm>
          <a:off x="520295" y="704367"/>
          <a:ext cx="7284137" cy="8265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1244600">
            <a:lnSpc>
              <a:spcPct val="90000"/>
            </a:lnSpc>
            <a:spcBef>
              <a:spcPct val="0"/>
            </a:spcBef>
            <a:spcAft>
              <a:spcPct val="35000"/>
            </a:spcAft>
            <a:buNone/>
          </a:pPr>
          <a:r>
            <a:rPr lang="en-US" sz="2800" b="1" i="0" kern="1200" dirty="0"/>
            <a:t>Mel Frequency Cepstral Coefficients (MFCCs)</a:t>
          </a:r>
          <a:endParaRPr lang="fr-FR" sz="2800" kern="1200" dirty="0"/>
        </a:p>
      </dsp:txBody>
      <dsp:txXfrm>
        <a:off x="560644" y="744716"/>
        <a:ext cx="7203439" cy="745862"/>
      </dsp:txXfrm>
    </dsp:sp>
    <dsp:sp modelId="{A53D13B5-EA49-4252-8E48-097E1AB209C7}">
      <dsp:nvSpPr>
        <dsp:cNvPr id="0" name=""/>
        <dsp:cNvSpPr/>
      </dsp:nvSpPr>
      <dsp:spPr>
        <a:xfrm>
          <a:off x="0" y="2387727"/>
          <a:ext cx="10405911" cy="7056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EA07CE-E905-49F6-A817-F0E545439CEA}">
      <dsp:nvSpPr>
        <dsp:cNvPr id="0" name=""/>
        <dsp:cNvSpPr/>
      </dsp:nvSpPr>
      <dsp:spPr>
        <a:xfrm>
          <a:off x="520295" y="1974447"/>
          <a:ext cx="7284137" cy="8265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1244600">
            <a:lnSpc>
              <a:spcPct val="90000"/>
            </a:lnSpc>
            <a:spcBef>
              <a:spcPct val="0"/>
            </a:spcBef>
            <a:spcAft>
              <a:spcPct val="35000"/>
            </a:spcAft>
            <a:buNone/>
          </a:pPr>
          <a:r>
            <a:rPr lang="en-US" sz="2800" b="1" i="0" kern="1200" dirty="0"/>
            <a:t>Root Mean Square Energy (RMSE)</a:t>
          </a:r>
          <a:endParaRPr lang="fr-FR" sz="2800" kern="1200" dirty="0"/>
        </a:p>
      </dsp:txBody>
      <dsp:txXfrm>
        <a:off x="560644" y="2014796"/>
        <a:ext cx="7203439" cy="745862"/>
      </dsp:txXfrm>
    </dsp:sp>
    <dsp:sp modelId="{DBAA4C0A-2A54-46D8-9B51-5831EB9BA8A1}">
      <dsp:nvSpPr>
        <dsp:cNvPr id="0" name=""/>
        <dsp:cNvSpPr/>
      </dsp:nvSpPr>
      <dsp:spPr>
        <a:xfrm>
          <a:off x="0" y="3657807"/>
          <a:ext cx="10405911" cy="705600"/>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21D855-FD1E-4BFD-B0C1-1DE56E571936}">
      <dsp:nvSpPr>
        <dsp:cNvPr id="0" name=""/>
        <dsp:cNvSpPr/>
      </dsp:nvSpPr>
      <dsp:spPr>
        <a:xfrm>
          <a:off x="520295" y="3244527"/>
          <a:ext cx="7284137" cy="826560"/>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5323" tIns="0" rIns="275323" bIns="0" numCol="1" spcCol="1270" anchor="ctr" anchorCtr="0">
          <a:noAutofit/>
        </a:bodyPr>
        <a:lstStyle/>
        <a:p>
          <a:pPr marL="0" lvl="0" indent="0" algn="l" defTabSz="1244600">
            <a:lnSpc>
              <a:spcPct val="90000"/>
            </a:lnSpc>
            <a:spcBef>
              <a:spcPct val="0"/>
            </a:spcBef>
            <a:spcAft>
              <a:spcPct val="35000"/>
            </a:spcAft>
            <a:buNone/>
          </a:pPr>
          <a:r>
            <a:rPr lang="en-US" sz="2800" b="1" i="0" kern="1200" dirty="0"/>
            <a:t>Zero Crossing Rate (ZCR)</a:t>
          </a:r>
          <a:endParaRPr lang="fr-FR" sz="2800" kern="1200" dirty="0"/>
        </a:p>
      </dsp:txBody>
      <dsp:txXfrm>
        <a:off x="560644" y="3284876"/>
        <a:ext cx="7203439" cy="745862"/>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CDCBE-BC26-46C9-A87E-C8DF144EC4EB}" type="datetimeFigureOut">
              <a:rPr lang="fr-FR" smtClean="0"/>
              <a:t>24/09/2024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A0F9C-C92F-41E8-880E-79E6BB546BF4}" type="slidenum">
              <a:rPr lang="fr-FR" smtClean="0"/>
              <a:t>‹N°›</a:t>
            </a:fld>
            <a:endParaRPr lang="fr-FR" dirty="0"/>
          </a:p>
        </p:txBody>
      </p:sp>
    </p:spTree>
    <p:extLst>
      <p:ext uri="{BB962C8B-B14F-4D97-AF65-F5344CB8AC3E}">
        <p14:creationId xmlns:p14="http://schemas.microsoft.com/office/powerpoint/2010/main" val="3043585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Bonjour,</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Je suis ici pour vous présenter mon projet de fin d'études intitulé « Analyse acoustique de la voix pour la détection automatique des émotions ». Ce projet a été réalisé sous la direction de Pr. HOUARI Soumaya et Pr. BELMAJDOUB Hanae.</a:t>
            </a:r>
          </a:p>
        </p:txBody>
      </p:sp>
      <p:sp>
        <p:nvSpPr>
          <p:cNvPr id="4" name="Slide Number Placeholder 3"/>
          <p:cNvSpPr>
            <a:spLocks noGrp="1"/>
          </p:cNvSpPr>
          <p:nvPr>
            <p:ph type="sldNum" sz="quarter" idx="5"/>
          </p:nvPr>
        </p:nvSpPr>
        <p:spPr/>
        <p:txBody>
          <a:bodyPr/>
          <a:lstStyle/>
          <a:p>
            <a:fld id="{576A0F9C-C92F-41E8-880E-79E6BB546BF4}" type="slidenum">
              <a:rPr lang="fr-FR" smtClean="0"/>
              <a:t>1</a:t>
            </a:fld>
            <a:endParaRPr lang="fr-FR" dirty="0"/>
          </a:p>
        </p:txBody>
      </p:sp>
    </p:spTree>
    <p:extLst>
      <p:ext uri="{BB962C8B-B14F-4D97-AF65-F5344CB8AC3E}">
        <p14:creationId xmlns:p14="http://schemas.microsoft.com/office/powerpoint/2010/main" val="300859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Voici les différentes étapes suivies dans cette étude, allant de l'importation de la base de données au pré-traitement des données, en passant par la classification, l'entraînement et l'évaluation du modèle, ainsi que les techniques de visualisation des résultats.</a:t>
            </a:r>
          </a:p>
        </p:txBody>
      </p:sp>
      <p:sp>
        <p:nvSpPr>
          <p:cNvPr id="4" name="Slide Number Placeholder 3"/>
          <p:cNvSpPr>
            <a:spLocks noGrp="1"/>
          </p:cNvSpPr>
          <p:nvPr>
            <p:ph type="sldNum" sz="quarter" idx="5"/>
          </p:nvPr>
        </p:nvSpPr>
        <p:spPr/>
        <p:txBody>
          <a:bodyPr/>
          <a:lstStyle/>
          <a:p>
            <a:fld id="{576A0F9C-C92F-41E8-880E-79E6BB546BF4}" type="slidenum">
              <a:rPr lang="fr-FR" smtClean="0"/>
              <a:t>10</a:t>
            </a:fld>
            <a:endParaRPr lang="fr-FR" dirty="0"/>
          </a:p>
        </p:txBody>
      </p:sp>
    </p:spTree>
    <p:extLst>
      <p:ext uri="{BB962C8B-B14F-4D97-AF65-F5344CB8AC3E}">
        <p14:creationId xmlns:p14="http://schemas.microsoft.com/office/powerpoint/2010/main" val="173631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11</a:t>
            </a:fld>
            <a:endParaRPr lang="fr-FR" dirty="0"/>
          </a:p>
        </p:txBody>
      </p:sp>
    </p:spTree>
    <p:extLst>
      <p:ext uri="{BB962C8B-B14F-4D97-AF65-F5344CB8AC3E}">
        <p14:creationId xmlns:p14="http://schemas.microsoft.com/office/powerpoint/2010/main" val="420950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_"Cette diapositive illustre la relation entre trois concepts clés dans le domaine de l'intelligence artificielle (IA) : l'intelligence artificielle, le machine </a:t>
            </a:r>
            <a:r>
              <a:rPr lang="fr-FR" dirty="0" err="1"/>
              <a:t>learning</a:t>
            </a:r>
            <a:r>
              <a:rPr lang="fr-FR" dirty="0"/>
              <a:t>, et le </a:t>
            </a:r>
            <a:r>
              <a:rPr lang="fr-FR" dirty="0" err="1"/>
              <a:t>deep</a:t>
            </a:r>
            <a:r>
              <a:rPr lang="fr-FR" dirty="0"/>
              <a:t> </a:t>
            </a:r>
            <a:r>
              <a:rPr lang="fr-FR" dirty="0" err="1"/>
              <a:t>learning</a:t>
            </a:r>
            <a:r>
              <a:rPr lang="fr-FR" dirty="0"/>
              <a:t>.</a:t>
            </a:r>
          </a:p>
          <a:p>
            <a:r>
              <a:rPr lang="fr-FR" dirty="0"/>
              <a:t>Tout d'abord, </a:t>
            </a:r>
            <a:r>
              <a:rPr lang="fr-FR" b="1" dirty="0"/>
              <a:t>l'intelligence artificielle</a:t>
            </a:r>
            <a:r>
              <a:rPr lang="fr-FR" dirty="0"/>
              <a:t> (en rouge) représente l'ensemble des techniques qui permettent à une machine d'imiter l'intelligence humaine. Cela inclut des règles programmées, des algorithmes complexes, et des systèmes capables de prendre des décisions.</a:t>
            </a:r>
          </a:p>
          <a:p>
            <a:r>
              <a:rPr lang="fr-FR" dirty="0"/>
              <a:t>Ensuite, à l'intérieur de l'IA, on retrouve le </a:t>
            </a:r>
            <a:r>
              <a:rPr lang="fr-FR" b="1" dirty="0"/>
              <a:t>machine </a:t>
            </a:r>
            <a:r>
              <a:rPr lang="fr-FR" b="1" dirty="0" err="1"/>
              <a:t>learning</a:t>
            </a:r>
            <a:r>
              <a:rPr lang="fr-FR" dirty="0"/>
              <a:t> (en bleu). Il s'agit d'une sous-discipline qui permet aux systèmes d'apprendre à partir de données, plutôt que d'être explicitement programmés pour accomplir chaque tâche.</a:t>
            </a:r>
          </a:p>
          <a:p>
            <a:r>
              <a:rPr lang="fr-FR" dirty="0"/>
              <a:t>Enfin, à l'intérieur du machine </a:t>
            </a:r>
            <a:r>
              <a:rPr lang="fr-FR" dirty="0" err="1"/>
              <a:t>learning</a:t>
            </a:r>
            <a:r>
              <a:rPr lang="fr-FR" dirty="0"/>
              <a:t>, il y a le </a:t>
            </a:r>
            <a:r>
              <a:rPr lang="fr-FR" b="1" dirty="0" err="1"/>
              <a:t>deep</a:t>
            </a:r>
            <a:r>
              <a:rPr lang="fr-FR" b="1" dirty="0"/>
              <a:t> </a:t>
            </a:r>
            <a:r>
              <a:rPr lang="fr-FR" b="1" dirty="0" err="1"/>
              <a:t>learning</a:t>
            </a:r>
            <a:r>
              <a:rPr lang="fr-FR" dirty="0"/>
              <a:t> (en jaune), qui est un sous-ensemble du machine </a:t>
            </a:r>
            <a:r>
              <a:rPr lang="fr-FR" dirty="0" err="1"/>
              <a:t>learning</a:t>
            </a:r>
            <a:r>
              <a:rPr lang="fr-FR" dirty="0"/>
              <a:t>. Le </a:t>
            </a:r>
            <a:r>
              <a:rPr lang="fr-FR" dirty="0" err="1"/>
              <a:t>deep</a:t>
            </a:r>
            <a:r>
              <a:rPr lang="fr-FR" dirty="0"/>
              <a:t> </a:t>
            </a:r>
            <a:r>
              <a:rPr lang="fr-FR" dirty="0" err="1"/>
              <a:t>learning</a:t>
            </a:r>
            <a:r>
              <a:rPr lang="fr-FR" dirty="0"/>
              <a:t> repose sur des réseaux de neurones artificiels inspirés du fonctionnement du cerveau humain, et est particulièrement performant dans des tâches complexes comme la reconnaissance vocale ou d'image.</a:t>
            </a:r>
          </a:p>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12</a:t>
            </a:fld>
            <a:endParaRPr lang="fr-FR" dirty="0"/>
          </a:p>
        </p:txBody>
      </p:sp>
    </p:spTree>
    <p:extLst>
      <p:ext uri="{BB962C8B-B14F-4D97-AF65-F5344CB8AC3E}">
        <p14:creationId xmlns:p14="http://schemas.microsoft.com/office/powerpoint/2010/main" val="697178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diagramme de cas d'utilisation présente les principales interactions entre l'utilisateur et l'application, allant de l'inscription et de la connexion, à l'importation de fichiers audio ou l'utilisation du microphone, jusqu'à l'affichage des résultats d'émotion.</a:t>
            </a:r>
          </a:p>
        </p:txBody>
      </p:sp>
      <p:sp>
        <p:nvSpPr>
          <p:cNvPr id="4" name="Slide Number Placeholder 3"/>
          <p:cNvSpPr>
            <a:spLocks noGrp="1"/>
          </p:cNvSpPr>
          <p:nvPr>
            <p:ph type="sldNum" sz="quarter" idx="5"/>
          </p:nvPr>
        </p:nvSpPr>
        <p:spPr/>
        <p:txBody>
          <a:bodyPr/>
          <a:lstStyle/>
          <a:p>
            <a:fld id="{576A0F9C-C92F-41E8-880E-79E6BB546BF4}" type="slidenum">
              <a:rPr lang="fr-FR" smtClean="0"/>
              <a:t>13</a:t>
            </a:fld>
            <a:endParaRPr lang="fr-FR" dirty="0"/>
          </a:p>
        </p:txBody>
      </p:sp>
    </p:spTree>
    <p:extLst>
      <p:ext uri="{BB962C8B-B14F-4D97-AF65-F5344CB8AC3E}">
        <p14:creationId xmlns:p14="http://schemas.microsoft.com/office/powerpoint/2010/main" val="1143359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 schéma global illustre les différentes étapes du fonctionnement de l'application, depuis la capture de la voix jusqu'à l'affichage des résultats, en passant par le pré-traitement, l'extraction des caractéristiques et la classification des émotions.</a:t>
            </a:r>
          </a:p>
        </p:txBody>
      </p:sp>
      <p:sp>
        <p:nvSpPr>
          <p:cNvPr id="4" name="Slide Number Placeholder 3"/>
          <p:cNvSpPr>
            <a:spLocks noGrp="1"/>
          </p:cNvSpPr>
          <p:nvPr>
            <p:ph type="sldNum" sz="quarter" idx="5"/>
          </p:nvPr>
        </p:nvSpPr>
        <p:spPr/>
        <p:txBody>
          <a:bodyPr/>
          <a:lstStyle/>
          <a:p>
            <a:fld id="{576A0F9C-C92F-41E8-880E-79E6BB546BF4}" type="slidenum">
              <a:rPr lang="fr-FR" smtClean="0"/>
              <a:t>14</a:t>
            </a:fld>
            <a:endParaRPr lang="fr-FR" dirty="0"/>
          </a:p>
        </p:txBody>
      </p:sp>
    </p:spTree>
    <p:extLst>
      <p:ext uri="{BB962C8B-B14F-4D97-AF65-F5344CB8AC3E}">
        <p14:creationId xmlns:p14="http://schemas.microsoft.com/office/powerpoint/2010/main" val="3028242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15</a:t>
            </a:fld>
            <a:endParaRPr lang="fr-FR" dirty="0"/>
          </a:p>
        </p:txBody>
      </p:sp>
    </p:spTree>
    <p:extLst>
      <p:ext uri="{BB962C8B-B14F-4D97-AF65-F5344CB8AC3E}">
        <p14:creationId xmlns:p14="http://schemas.microsoft.com/office/powerpoint/2010/main" val="17586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Pour entraîner notre modèle, nous avons utilisé plusieurs bases de données vocales reconnues dans la recherche sur les émotions : CREMA-D, RAVDESS, SAVEE et TESS. Ces bases de données fournissent des échantillons d’audio dans différents contextes émotionnels, ce qui nous permet de mieux entraîner notre modèle sur une grande diversité de voix et </a:t>
            </a:r>
            <a:r>
              <a:rPr lang="fr-FR" sz="1800">
                <a:effectLst/>
                <a:latin typeface="Calibri" panose="020F0502020204030204" pitchFamily="34" charset="0"/>
                <a:ea typeface="Calibri" panose="020F0502020204030204" pitchFamily="34" charset="0"/>
                <a:cs typeface="Arial" panose="020B0604020202020204" pitchFamily="34" charset="0"/>
              </a:rPr>
              <a:t>d'émotions.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16</a:t>
            </a:fld>
            <a:endParaRPr lang="fr-FR" dirty="0"/>
          </a:p>
        </p:txBody>
      </p:sp>
    </p:spTree>
    <p:extLst>
      <p:ext uri="{BB962C8B-B14F-4D97-AF65-F5344CB8AC3E}">
        <p14:creationId xmlns:p14="http://schemas.microsoft.com/office/powerpoint/2010/main" val="3593354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17</a:t>
            </a:fld>
            <a:endParaRPr lang="fr-FR" dirty="0"/>
          </a:p>
        </p:txBody>
      </p:sp>
    </p:spTree>
    <p:extLst>
      <p:ext uri="{BB962C8B-B14F-4D97-AF65-F5344CB8AC3E}">
        <p14:creationId xmlns:p14="http://schemas.microsoft.com/office/powerpoint/2010/main" val="39509580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_"L'augmentation de données est une technique cruciale pour améliorer la robustesse des modèles d'apprentissage automatique, notamment en ajoutant de la diversité dans les données. Ici, nous avons quatre méthodes principales :</a:t>
            </a:r>
          </a:p>
          <a:p>
            <a:pPr>
              <a:buFont typeface="+mj-lt"/>
              <a:buAutoNum type="arabicPeriod"/>
            </a:pPr>
            <a:r>
              <a:rPr lang="fr-FR" b="1" dirty="0"/>
              <a:t>Ajout de bruit</a:t>
            </a:r>
            <a:r>
              <a:rPr lang="fr-FR" dirty="0"/>
              <a:t> : Cela consiste à ajouter des perturbations aléatoires au signal audio pour simuler des environnements bruyants.</a:t>
            </a:r>
          </a:p>
          <a:p>
            <a:pPr>
              <a:buFont typeface="+mj-lt"/>
              <a:buAutoNum type="arabicPeriod"/>
            </a:pPr>
            <a:r>
              <a:rPr lang="fr-FR" b="1" dirty="0"/>
              <a:t>Changement de hauteur</a:t>
            </a:r>
            <a:r>
              <a:rPr lang="fr-FR" dirty="0"/>
              <a:t> : Modifier la hauteur du son sans changer la durée pour augmenter la variabilité des voix.</a:t>
            </a:r>
          </a:p>
          <a:p>
            <a:pPr>
              <a:buFont typeface="+mj-lt"/>
              <a:buAutoNum type="arabicPeriod"/>
            </a:pPr>
            <a:r>
              <a:rPr lang="fr-FR" b="1" dirty="0"/>
              <a:t>Étirement temporel</a:t>
            </a:r>
            <a:r>
              <a:rPr lang="fr-FR" dirty="0"/>
              <a:t> : Modifier la vitesse de lecture sans altérer la tonalité, afin de simuler des variations dans la vitesse d'élocution.</a:t>
            </a:r>
          </a:p>
          <a:p>
            <a:pPr>
              <a:buFont typeface="+mj-lt"/>
              <a:buAutoNum type="arabicPeriod"/>
            </a:pPr>
            <a:r>
              <a:rPr lang="fr-FR" b="1" dirty="0"/>
              <a:t>Décalage temporel</a:t>
            </a:r>
            <a:r>
              <a:rPr lang="fr-FR" dirty="0"/>
              <a:t> : Décaler légèrement le signal dans le temps pour rendre le modèle plus résistant aux différences d'alignement.</a:t>
            </a:r>
          </a:p>
          <a:p>
            <a:r>
              <a:rPr lang="fr-FR" dirty="0"/>
              <a:t>Ces techniques permettent d'enrichir les données, augmentant ainsi la performance et la généralisation du modèle de détection des émotions."_</a:t>
            </a:r>
          </a:p>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18</a:t>
            </a:fld>
            <a:endParaRPr lang="fr-FR" dirty="0"/>
          </a:p>
        </p:txBody>
      </p:sp>
    </p:spTree>
    <p:extLst>
      <p:ext uri="{BB962C8B-B14F-4D97-AF65-F5344CB8AC3E}">
        <p14:creationId xmlns:p14="http://schemas.microsoft.com/office/powerpoint/2010/main" val="4171298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Cette diapositive présente les différentes émotions que notre système est capable de reconnaître : Neutre, Heureux, Triste, En colère, Effrayé, Dégoûté, et Surpris. Chaque émotion est détectée grâce à l’analyse des caractéristiques spécifiques de la voix.</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19</a:t>
            </a:fld>
            <a:endParaRPr lang="fr-FR" dirty="0"/>
          </a:p>
        </p:txBody>
      </p:sp>
    </p:spTree>
    <p:extLst>
      <p:ext uri="{BB962C8B-B14F-4D97-AF65-F5344CB8AC3E}">
        <p14:creationId xmlns:p14="http://schemas.microsoft.com/office/powerpoint/2010/main" val="388048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Voici le plan de la présentation. Nous commencerons par l'introduction, suivie de la méthodologie de l'étude, puis nous aborderons la modélisation et l'architecture. Ensuite, nous analyserons et interpréterons les résultats, pour finir par la conclusion et les perspectives.</a:t>
            </a:r>
          </a:p>
        </p:txBody>
      </p:sp>
      <p:sp>
        <p:nvSpPr>
          <p:cNvPr id="4" name="Slide Number Placeholder 3"/>
          <p:cNvSpPr>
            <a:spLocks noGrp="1"/>
          </p:cNvSpPr>
          <p:nvPr>
            <p:ph type="sldNum" sz="quarter" idx="5"/>
          </p:nvPr>
        </p:nvSpPr>
        <p:spPr/>
        <p:txBody>
          <a:bodyPr/>
          <a:lstStyle/>
          <a:p>
            <a:fld id="{576A0F9C-C92F-41E8-880E-79E6BB546BF4}" type="slidenum">
              <a:rPr lang="fr-FR" smtClean="0"/>
              <a:t>2</a:t>
            </a:fld>
            <a:endParaRPr lang="fr-FR" dirty="0"/>
          </a:p>
        </p:txBody>
      </p:sp>
    </p:spTree>
    <p:extLst>
      <p:ext uri="{BB962C8B-B14F-4D97-AF65-F5344CB8AC3E}">
        <p14:creationId xmlns:p14="http://schemas.microsoft.com/office/powerpoint/2010/main" val="38005037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pré-traitement des données est une étape essentielle pour améliorer la qualité de l’audio avant l’analyse. Nous normalisons le volume, supprimons les silences et éliminons les bruits de fond pour que le modèle puisse se concentrer sur les éléments pertinents de la voix.</a:t>
            </a:r>
            <a:br>
              <a:rPr lang="fr-FR" sz="1800" dirty="0">
                <a:effectLst/>
                <a:latin typeface="Calibri" panose="020F0502020204030204" pitchFamily="34" charset="0"/>
                <a:ea typeface="Calibri" panose="020F0502020204030204" pitchFamily="34" charset="0"/>
                <a:cs typeface="Arial" panose="020B0604020202020204" pitchFamily="34" charset="0"/>
              </a:rPr>
            </a:br>
            <a:br>
              <a:rPr lang="fr-FR" sz="1800" dirty="0">
                <a:effectLst/>
                <a:latin typeface="Calibri" panose="020F0502020204030204" pitchFamily="34" charset="0"/>
                <a:ea typeface="Calibri" panose="020F0502020204030204" pitchFamily="34" charset="0"/>
                <a:cs typeface="Arial" panose="020B0604020202020204" pitchFamily="34" charset="0"/>
              </a:rPr>
            </a:br>
            <a:endParaRPr lang="fr-FR" sz="1800" dirty="0">
              <a:effectLst/>
              <a:latin typeface="Calibri" panose="020F0502020204030204" pitchFamily="34" charset="0"/>
              <a:ea typeface="Calibri" panose="020F0502020204030204" pitchFamily="34" charset="0"/>
              <a:cs typeface="Arial" panose="020B0604020202020204" pitchFamily="34" charset="0"/>
            </a:endParaRPr>
          </a:p>
          <a:p>
            <a:r>
              <a:rPr lang="fr-FR" b="1" dirty="0"/>
              <a:t>1. Chargement et Normalisation des Données Audio</a:t>
            </a:r>
          </a:p>
          <a:p>
            <a:pPr>
              <a:buFont typeface="Arial" panose="020B0604020202020204" pitchFamily="34" charset="0"/>
              <a:buChar char="•"/>
            </a:pPr>
            <a:r>
              <a:rPr lang="fr-FR" b="1" dirty="0"/>
              <a:t>Conversion en un format uniforme</a:t>
            </a:r>
            <a:r>
              <a:rPr lang="fr-FR" dirty="0"/>
              <a:t> : Les fichiers audio sont convertis au même format, généralement en mono et avec la même fréquence d'échantillonnage (par exemple, 16 kHz pour CREMA-D).</a:t>
            </a:r>
          </a:p>
          <a:p>
            <a:pPr>
              <a:buFont typeface="Arial" panose="020B0604020202020204" pitchFamily="34" charset="0"/>
              <a:buChar char="•"/>
            </a:pPr>
            <a:r>
              <a:rPr lang="fr-FR" b="1" dirty="0"/>
              <a:t>Normalisation du volume</a:t>
            </a:r>
            <a:r>
              <a:rPr lang="fr-FR" dirty="0"/>
              <a:t> : Les volumes des clips audio sont normalisés pour réduire les variations d'intensité entre les fichiers, permettant un traitement plus cohérent.</a:t>
            </a:r>
          </a:p>
          <a:p>
            <a:r>
              <a:rPr lang="fr-FR" b="1" dirty="0"/>
              <a:t>2. Segmentation des Clips Audio</a:t>
            </a:r>
          </a:p>
          <a:p>
            <a:pPr>
              <a:buFont typeface="Arial" panose="020B0604020202020204" pitchFamily="34" charset="0"/>
              <a:buChar char="•"/>
            </a:pPr>
            <a:r>
              <a:rPr lang="fr-FR" b="1" dirty="0"/>
              <a:t>Découpage des clips</a:t>
            </a:r>
            <a:r>
              <a:rPr lang="fr-FR" dirty="0"/>
              <a:t> : Si les clips audio sont trop longs ou contiennent des pauses non pertinentes, ils sont découpés en segments plus courts pour ne garder que les parties pertinentes (comme les phrases).</a:t>
            </a:r>
          </a:p>
          <a:p>
            <a:pPr>
              <a:buFont typeface="Arial" panose="020B0604020202020204" pitchFamily="34" charset="0"/>
              <a:buChar char="•"/>
            </a:pPr>
            <a:r>
              <a:rPr lang="fr-FR" b="1" dirty="0"/>
              <a:t>Réduction des bruits</a:t>
            </a:r>
            <a:r>
              <a:rPr lang="fr-FR" dirty="0"/>
              <a:t> : Les techniques de réduction du bruit sont appliquées pour supprimer les bruits de fond ou les interférences.</a:t>
            </a:r>
          </a:p>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20</a:t>
            </a:fld>
            <a:endParaRPr lang="fr-FR" dirty="0"/>
          </a:p>
        </p:txBody>
      </p:sp>
    </p:spTree>
    <p:extLst>
      <p:ext uri="{BB962C8B-B14F-4D97-AF65-F5344CB8AC3E}">
        <p14:creationId xmlns:p14="http://schemas.microsoft.com/office/powerpoint/2010/main" val="2278520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cette étude, plusieurs techniques de visualisation ont été utilisées pour analyser les signaux émotionnels. Parmi elles, le signal d'onde et le spectrogramme permettent de visualiser la forme d'onde et la distribution des fréquences. Le chroma se concentre sur les propriétés harmoniques, tandis que les MFCC (coefficients cepstraux fréquentiels) extraient des caractéristiques importantes de l'audio. Enfin, la fréquence fondamentale aide à détecter la hauteur du signal vocal, essentielle pour l'analyse des émotions.</a:t>
            </a:r>
          </a:p>
        </p:txBody>
      </p:sp>
      <p:sp>
        <p:nvSpPr>
          <p:cNvPr id="4" name="Slide Number Placeholder 3"/>
          <p:cNvSpPr>
            <a:spLocks noGrp="1"/>
          </p:cNvSpPr>
          <p:nvPr>
            <p:ph type="sldNum" sz="quarter" idx="5"/>
          </p:nvPr>
        </p:nvSpPr>
        <p:spPr/>
        <p:txBody>
          <a:bodyPr/>
          <a:lstStyle/>
          <a:p>
            <a:fld id="{576A0F9C-C92F-41E8-880E-79E6BB546BF4}" type="slidenum">
              <a:rPr lang="fr-FR" smtClean="0"/>
              <a:t>21</a:t>
            </a:fld>
            <a:endParaRPr lang="fr-FR" dirty="0"/>
          </a:p>
        </p:txBody>
      </p:sp>
    </p:spTree>
    <p:extLst>
      <p:ext uri="{BB962C8B-B14F-4D97-AF65-F5344CB8AC3E}">
        <p14:creationId xmlns:p14="http://schemas.microsoft.com/office/powerpoint/2010/main" val="4132976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Ces visualisations aident à mieux comprendre et analyser les caractéristiques audio utilisées pour détecter les émotions.</a:t>
            </a:r>
            <a:br>
              <a:rPr lang="fr-FR" dirty="0"/>
            </a:br>
            <a:br>
              <a:rPr lang="fr-FR" dirty="0"/>
            </a:br>
            <a:r>
              <a:rPr lang="fr-FR"/>
              <a:t>MFCC aident à représenter comment les humains perçoivent les sons, ce qui en fait une technique puissante pour extraire des informations pertinentes des signaux audio, notamment pour la détection des émotions.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22</a:t>
            </a:fld>
            <a:endParaRPr lang="fr-FR" dirty="0"/>
          </a:p>
        </p:txBody>
      </p:sp>
    </p:spTree>
    <p:extLst>
      <p:ext uri="{BB962C8B-B14F-4D97-AF65-F5344CB8AC3E}">
        <p14:creationId xmlns:p14="http://schemas.microsoft.com/office/powerpoint/2010/main" val="53494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Ces trois éléments sont des techniques d'extraction de caractéristiques couramment employées pour analyser et classifier les signaux audio. Ils fournissent des informations essentielles sur le contenu fréquentiel, l'énergie et les propriétés temporelles du son, respectivement.</a:t>
            </a:r>
          </a:p>
          <a:p>
            <a:r>
              <a:rPr lang="fr-FR" dirty="0"/>
              <a:t>Pour la présentation, vous pourriez brièvement expliquer chaque concept :</a:t>
            </a:r>
          </a:p>
          <a:p>
            <a:pPr>
              <a:buFont typeface="Arial" panose="020B0604020202020204" pitchFamily="34" charset="0"/>
              <a:buChar char="•"/>
            </a:pPr>
            <a:r>
              <a:rPr lang="fr-FR" dirty="0"/>
              <a:t>Les MFCCs représentent le spectre de puissance à court terme d'un son.</a:t>
            </a:r>
          </a:p>
          <a:p>
            <a:pPr>
              <a:buFont typeface="Arial" panose="020B0604020202020204" pitchFamily="34" charset="0"/>
              <a:buChar char="•"/>
            </a:pPr>
            <a:r>
              <a:rPr lang="fr-FR" dirty="0"/>
              <a:t>Le RMSE mesure l'amplitude moyenne du signal audio.</a:t>
            </a:r>
          </a:p>
          <a:p>
            <a:pPr>
              <a:buFont typeface="Arial" panose="020B0604020202020204" pitchFamily="34" charset="0"/>
              <a:buChar char="•"/>
            </a:pPr>
            <a:r>
              <a:rPr lang="fr-FR" dirty="0"/>
              <a:t>Le ZCR indique la fréquence à laquelle le signal passe par zéro.</a:t>
            </a:r>
          </a:p>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23</a:t>
            </a:fld>
            <a:endParaRPr lang="fr-FR" dirty="0"/>
          </a:p>
        </p:txBody>
      </p:sp>
    </p:spTree>
    <p:extLst>
      <p:ext uri="{BB962C8B-B14F-4D97-AF65-F5344CB8AC3E}">
        <p14:creationId xmlns:p14="http://schemas.microsoft.com/office/powerpoint/2010/main" val="23760239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2800" b="1" dirty="0"/>
              <a:t>CNN (</a:t>
            </a:r>
            <a:r>
              <a:rPr lang="fr-FR" sz="2800" b="1" dirty="0" err="1"/>
              <a:t>Convolutional</a:t>
            </a:r>
            <a:r>
              <a:rPr lang="fr-FR" sz="2800" b="1" dirty="0"/>
              <a:t> Neural Network)</a:t>
            </a:r>
            <a:r>
              <a:rPr lang="fr-FR" sz="2800" dirty="0"/>
              <a:t> : Réseau de neurones spécialisé dans le traitement des données ayant une structure en grille, comme les images ou, dans ce cas, les signaux audio.</a:t>
            </a:r>
          </a:p>
          <a:p>
            <a:r>
              <a:rPr lang="fr-FR" sz="2800" b="1" dirty="0"/>
              <a:t>ANN (</a:t>
            </a:r>
            <a:r>
              <a:rPr lang="fr-FR" sz="2800" b="1" dirty="0" err="1"/>
              <a:t>Artificial</a:t>
            </a:r>
            <a:r>
              <a:rPr lang="fr-FR" sz="2800" b="1" dirty="0"/>
              <a:t> Neural Network)</a:t>
            </a:r>
            <a:r>
              <a:rPr lang="fr-FR" sz="2800" dirty="0"/>
              <a:t> : Réseau de neurones artificiel classique utilisé pour modéliser des relations complexes entre des entrées et des sorties, en apprenant à partir des données.</a:t>
            </a:r>
          </a:p>
          <a:p>
            <a:r>
              <a:rPr lang="fr-FR" sz="2800" b="1" dirty="0"/>
              <a:t>KNN (K-</a:t>
            </a:r>
            <a:r>
              <a:rPr lang="fr-FR" sz="2800" b="1" dirty="0" err="1"/>
              <a:t>Nearest</a:t>
            </a:r>
            <a:r>
              <a:rPr lang="fr-FR" sz="2800" b="1" dirty="0"/>
              <a:t> Neighbors)</a:t>
            </a:r>
            <a:r>
              <a:rPr lang="fr-FR" sz="2800" dirty="0"/>
              <a:t> : Algorithme simple de classification qui classe les données en fonction de leurs voisins les plus proches dans un espace de caractéristiques.</a:t>
            </a:r>
          </a:p>
          <a:p>
            <a:r>
              <a:rPr lang="fr-FR" sz="2800" b="1" dirty="0"/>
              <a:t>Forêt aléatoire (</a:t>
            </a:r>
            <a:r>
              <a:rPr lang="fr-FR" sz="2800" b="1" dirty="0" err="1"/>
              <a:t>Random</a:t>
            </a:r>
            <a:r>
              <a:rPr lang="fr-FR" sz="2800" b="1" dirty="0"/>
              <a:t> Forest)</a:t>
            </a:r>
            <a:r>
              <a:rPr lang="fr-FR" sz="2800" dirty="0"/>
              <a:t> : Ensemble d'arbres de décision utilisés pour la classification, combinant plusieurs modèles pour améliorer la précision et réduire le risque de surapprentissage.</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24</a:t>
            </a:fld>
            <a:endParaRPr lang="fr-FR" dirty="0"/>
          </a:p>
        </p:txBody>
      </p:sp>
    </p:spTree>
    <p:extLst>
      <p:ext uri="{BB962C8B-B14F-4D97-AF65-F5344CB8AC3E}">
        <p14:creationId xmlns:p14="http://schemas.microsoft.com/office/powerpoint/2010/main" val="524780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Nous avons utilisé le modèle KNN (K plus proches voisins) pour classifier les émotions. Bien qu'il soit simple, il peut donner de bons résultats lorsque le nombre de classes d’émotions est restreint.</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25</a:t>
            </a:fld>
            <a:endParaRPr lang="fr-FR" dirty="0"/>
          </a:p>
        </p:txBody>
      </p:sp>
    </p:spTree>
    <p:extLst>
      <p:ext uri="{BB962C8B-B14F-4D97-AF65-F5344CB8AC3E}">
        <p14:creationId xmlns:p14="http://schemas.microsoft.com/office/powerpoint/2010/main" val="3996250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modèle de forêt aléatoire utilise un ensemble d’arbres de décision pour classifier les émotions. Il est robuste aux données bruyantes et a montré des performances satisfaisantes dans notre étude.</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26</a:t>
            </a:fld>
            <a:endParaRPr lang="fr-FR" dirty="0"/>
          </a:p>
        </p:txBody>
      </p:sp>
    </p:spTree>
    <p:extLst>
      <p:ext uri="{BB962C8B-B14F-4D97-AF65-F5344CB8AC3E}">
        <p14:creationId xmlns:p14="http://schemas.microsoft.com/office/powerpoint/2010/main" val="2886057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modèle ANN (réseau de neurones artificiels) que nous avons utilisé apprend à partir des données d'entraînement pour mieux reconnaître les émotions. Il permet une meilleure généralisation par rapport aux modèles plus simples.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27</a:t>
            </a:fld>
            <a:endParaRPr lang="fr-FR" dirty="0"/>
          </a:p>
        </p:txBody>
      </p:sp>
    </p:spTree>
    <p:extLst>
      <p:ext uri="{BB962C8B-B14F-4D97-AF65-F5344CB8AC3E}">
        <p14:creationId xmlns:p14="http://schemas.microsoft.com/office/powerpoint/2010/main" val="1551183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Notre modèle CNN pour la détection des émotions par la voix se compose de trois étapes principales. D'abord, nous utilisons des ensembles de données audio reconnus (RAVDESS, SAVEE, CREMA-D, TESS) comme entrée. Ensuite, nous extrayons des caractéristiques clés (MFCC, RMSE, ZRC) pour représenter efficacement le signal vocal. Enfin, notre CNN traite ces caractéristiques à travers plusieurs couches : deux couches convolutives 1D avec normalisation par lots et max pooling, suivies d'une couche de flatten, une couche dense, et une couche de sortie avec activation softmax pour la classification finale des émotions. Cette architecture permet une analyse approfondie des caractéristiques vocales pour une reconnaissance précise des émotions.</a:t>
            </a:r>
          </a:p>
        </p:txBody>
      </p:sp>
      <p:sp>
        <p:nvSpPr>
          <p:cNvPr id="4" name="Slide Number Placeholder 3"/>
          <p:cNvSpPr>
            <a:spLocks noGrp="1"/>
          </p:cNvSpPr>
          <p:nvPr>
            <p:ph type="sldNum" sz="quarter" idx="5"/>
          </p:nvPr>
        </p:nvSpPr>
        <p:spPr/>
        <p:txBody>
          <a:bodyPr/>
          <a:lstStyle/>
          <a:p>
            <a:fld id="{576A0F9C-C92F-41E8-880E-79E6BB546BF4}" type="slidenum">
              <a:rPr lang="fr-FR" smtClean="0"/>
              <a:t>28</a:t>
            </a:fld>
            <a:endParaRPr lang="fr-FR" dirty="0"/>
          </a:p>
        </p:txBody>
      </p:sp>
    </p:spTree>
    <p:extLst>
      <p:ext uri="{BB962C8B-B14F-4D97-AF65-F5344CB8AC3E}">
        <p14:creationId xmlns:p14="http://schemas.microsoft.com/office/powerpoint/2010/main" val="3622543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matrice de confusion nous permet de visualiser en détail la précision de notre modèle pour chaque émotion, mettant en évidence les classifications correctes et les erreurs spécifiques. La courbe ROC, quant à elle, offre une vue d'ensemble de la performance du modèle en illustrant sa capacité à distinguer entre les différentes classes d'émotions à travers divers seuils de décision. </a:t>
            </a:r>
          </a:p>
        </p:txBody>
      </p:sp>
      <p:sp>
        <p:nvSpPr>
          <p:cNvPr id="4" name="Slide Number Placeholder 3"/>
          <p:cNvSpPr>
            <a:spLocks noGrp="1"/>
          </p:cNvSpPr>
          <p:nvPr>
            <p:ph type="sldNum" sz="quarter" idx="5"/>
          </p:nvPr>
        </p:nvSpPr>
        <p:spPr/>
        <p:txBody>
          <a:bodyPr/>
          <a:lstStyle/>
          <a:p>
            <a:fld id="{576A0F9C-C92F-41E8-880E-79E6BB546BF4}" type="slidenum">
              <a:rPr lang="fr-FR" smtClean="0"/>
              <a:t>29</a:t>
            </a:fld>
            <a:endParaRPr lang="fr-FR" dirty="0"/>
          </a:p>
        </p:txBody>
      </p:sp>
    </p:spTree>
    <p:extLst>
      <p:ext uri="{BB962C8B-B14F-4D97-AF65-F5344CB8AC3E}">
        <p14:creationId xmlns:p14="http://schemas.microsoft.com/office/powerpoint/2010/main" val="712751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a:t>
            </a:fld>
            <a:endParaRPr lang="fr-FR" dirty="0"/>
          </a:p>
        </p:txBody>
      </p:sp>
    </p:spTree>
    <p:extLst>
      <p:ext uri="{BB962C8B-B14F-4D97-AF65-F5344CB8AC3E}">
        <p14:creationId xmlns:p14="http://schemas.microsoft.com/office/powerpoint/2010/main" val="3698482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Pour la classification des émotions, nous avons utilisé l'algorithme KNN (k-</a:t>
            </a:r>
            <a:r>
              <a:rPr lang="fr-FR" sz="1800" dirty="0" err="1">
                <a:effectLst/>
                <a:latin typeface="Calibri" panose="020F0502020204030204" pitchFamily="34" charset="0"/>
                <a:ea typeface="Calibri" panose="020F0502020204030204" pitchFamily="34" charset="0"/>
                <a:cs typeface="Arial" panose="020B0604020202020204" pitchFamily="34" charset="0"/>
              </a:rPr>
              <a:t>Nearest</a:t>
            </a:r>
            <a:r>
              <a:rPr lang="fr-FR" sz="1800" dirty="0">
                <a:effectLst/>
                <a:latin typeface="Calibri" panose="020F0502020204030204" pitchFamily="34" charset="0"/>
                <a:ea typeface="Calibri" panose="020F0502020204030204" pitchFamily="34" charset="0"/>
                <a:cs typeface="Arial" panose="020B0604020202020204" pitchFamily="34" charset="0"/>
              </a:rPr>
              <a:t> Neighbors) avec un paramètre k=1. Ce modèle a atteint une précision de 85.2%. Bien que simple, KNN est efficace lorsque les classes sont bien séparées et permet une bonne performance pour la détection d'émotions.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30</a:t>
            </a:fld>
            <a:endParaRPr lang="fr-FR" dirty="0"/>
          </a:p>
        </p:txBody>
      </p:sp>
    </p:spTree>
    <p:extLst>
      <p:ext uri="{BB962C8B-B14F-4D97-AF65-F5344CB8AC3E}">
        <p14:creationId xmlns:p14="http://schemas.microsoft.com/office/powerpoint/2010/main" val="1259718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L'algorithme de classification avec Forêt Aléatoire, qui utilise une collection d'arbres de décision, a permis d'obtenir une précision de 75.1%. Cet algorithme est robuste et particulièrement adapté pour traiter des données bruitées, mais dans notre cas, il a montré une précision inférieure à celle des autres modèles.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31</a:t>
            </a:fld>
            <a:endParaRPr lang="fr-FR" dirty="0"/>
          </a:p>
        </p:txBody>
      </p:sp>
    </p:spTree>
    <p:extLst>
      <p:ext uri="{BB962C8B-B14F-4D97-AF65-F5344CB8AC3E}">
        <p14:creationId xmlns:p14="http://schemas.microsoft.com/office/powerpoint/2010/main" val="26382489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Pour la classification avec un réseau de neurones artificiels (ANN), nous avons atteint une précision de 82.8% après 200 époques d'entraînement. L'ANN, grâce à sa capacité d'apprentissage, a montré de bonnes performances, surtout pour des données complexes comme celles des émotions vocales."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32</a:t>
            </a:fld>
            <a:endParaRPr lang="fr-FR" dirty="0"/>
          </a:p>
        </p:txBody>
      </p:sp>
    </p:spTree>
    <p:extLst>
      <p:ext uri="{BB962C8B-B14F-4D97-AF65-F5344CB8AC3E}">
        <p14:creationId xmlns:p14="http://schemas.microsoft.com/office/powerpoint/2010/main" val="211998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Le modèle de réseau de neurones convolutifs (CNN) a montré les meilleures performances avec une précision de 92.1% après seulement 30 époques d'entraînement. Le CNN est bien adapté pour extraire des caractéristiques complexes des données audio, ce qui en fait un modèle performant pour la reconnaissance des émotions.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33</a:t>
            </a:fld>
            <a:endParaRPr lang="fr-FR" dirty="0"/>
          </a:p>
        </p:txBody>
      </p:sp>
    </p:spTree>
    <p:extLst>
      <p:ext uri="{BB962C8B-B14F-4D97-AF65-F5344CB8AC3E}">
        <p14:creationId xmlns:p14="http://schemas.microsoft.com/office/powerpoint/2010/main" val="15448985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222222"/>
                </a:solidFill>
                <a:effectLst/>
                <a:latin typeface="Arial" panose="020B0604020202020204" pitchFamily="34" charset="0"/>
              </a:rPr>
              <a:t>Les courbes montrent que le modèle améliore progressivement sa précision tout en réduisant les erreurs au fur et à mesure des époques d'entraînement. Cela reflète une bonne convergence.</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34</a:t>
            </a:fld>
            <a:endParaRPr lang="fr-FR" dirty="0"/>
          </a:p>
        </p:txBody>
      </p:sp>
    </p:spTree>
    <p:extLst>
      <p:ext uri="{BB962C8B-B14F-4D97-AF65-F5344CB8AC3E}">
        <p14:creationId xmlns:p14="http://schemas.microsoft.com/office/powerpoint/2010/main" val="38635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0" i="0" dirty="0">
                <a:solidFill>
                  <a:srgbClr val="222222"/>
                </a:solidFill>
                <a:effectLst/>
                <a:latin typeface="Arial" panose="020B0604020202020204" pitchFamily="34" charset="0"/>
              </a:rPr>
              <a:t>La matrice de confusion montre une bonne concordance entre les prédictions du modèle et les labels réels, avec peu d'erreurs, confirmant ainsi la précision et la robustesse du CNN.</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35</a:t>
            </a:fld>
            <a:endParaRPr lang="fr-FR" dirty="0"/>
          </a:p>
        </p:txBody>
      </p:sp>
    </p:spTree>
    <p:extLst>
      <p:ext uri="{BB962C8B-B14F-4D97-AF65-F5344CB8AC3E}">
        <p14:creationId xmlns:p14="http://schemas.microsoft.com/office/powerpoint/2010/main" val="4249723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Enfin, nous comparons les performances des différents modèles de classification. Le CNN se démarque comme le plus performant, suivi de l'ANN, tandis que la forêt aléatoire est moins précise."</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36</a:t>
            </a:fld>
            <a:endParaRPr lang="fr-FR" dirty="0"/>
          </a:p>
        </p:txBody>
      </p:sp>
    </p:spTree>
    <p:extLst>
      <p:ext uri="{BB962C8B-B14F-4D97-AF65-F5344CB8AC3E}">
        <p14:creationId xmlns:p14="http://schemas.microsoft.com/office/powerpoint/2010/main" val="25148162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37</a:t>
            </a:fld>
            <a:endParaRPr lang="fr-FR" dirty="0"/>
          </a:p>
        </p:txBody>
      </p:sp>
    </p:spTree>
    <p:extLst>
      <p:ext uri="{BB962C8B-B14F-4D97-AF65-F5344CB8AC3E}">
        <p14:creationId xmlns:p14="http://schemas.microsoft.com/office/powerpoint/2010/main" val="2792224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Pour conclure, notre étude démontre que l'utilisation des CNN pour la détection des émotions par la voix est très prometteuse. Cependant, il reste des défis à relever, notamment l'amélioration de la reconnaissance dans des conditions variées.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38</a:t>
            </a:fld>
            <a:endParaRPr lang="fr-FR" dirty="0"/>
          </a:p>
        </p:txBody>
      </p:sp>
    </p:spTree>
    <p:extLst>
      <p:ext uri="{BB962C8B-B14F-4D97-AF65-F5344CB8AC3E}">
        <p14:creationId xmlns:p14="http://schemas.microsoft.com/office/powerpoint/2010/main" val="4078880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800" dirty="0">
                <a:effectLst/>
                <a:latin typeface="Calibri" panose="020F0502020204030204" pitchFamily="34" charset="0"/>
                <a:ea typeface="Calibri" panose="020F0502020204030204" pitchFamily="34" charset="0"/>
                <a:cs typeface="Arial" panose="020B0604020202020204" pitchFamily="34" charset="0"/>
              </a:rPr>
              <a:t>En termes de perspectives, nous envisageons d'améliorer les algorithmes d'apprentissage, d'utiliser des bases de données plus diversifiées, et d'explorer la fusion des modalités (voix, expressions faciales, etc.) pour améliorer la précision de la détection des émotions</a:t>
            </a:r>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39</a:t>
            </a:fld>
            <a:endParaRPr lang="fr-FR" dirty="0"/>
          </a:p>
        </p:txBody>
      </p:sp>
    </p:spTree>
    <p:extLst>
      <p:ext uri="{BB962C8B-B14F-4D97-AF65-F5344CB8AC3E}">
        <p14:creationId xmlns:p14="http://schemas.microsoft.com/office/powerpoint/2010/main" val="340955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cette diapo, nous allons parler du processus d’identification des signaux, de la compréhension des émotions et de la définition du besoin qui découle de ces émotions. Ce processus nous permet d’établir une base solide pour l'analyse et l'interprétation des émotions exprimées par la voix.</a:t>
            </a:r>
          </a:p>
        </p:txBody>
      </p:sp>
      <p:sp>
        <p:nvSpPr>
          <p:cNvPr id="4" name="Slide Number Placeholder 3"/>
          <p:cNvSpPr>
            <a:spLocks noGrp="1"/>
          </p:cNvSpPr>
          <p:nvPr>
            <p:ph type="sldNum" sz="quarter" idx="5"/>
          </p:nvPr>
        </p:nvSpPr>
        <p:spPr/>
        <p:txBody>
          <a:bodyPr/>
          <a:lstStyle/>
          <a:p>
            <a:fld id="{576A0F9C-C92F-41E8-880E-79E6BB546BF4}" type="slidenum">
              <a:rPr lang="fr-FR" smtClean="0"/>
              <a:t>4</a:t>
            </a:fld>
            <a:endParaRPr lang="fr-FR" dirty="0"/>
          </a:p>
        </p:txBody>
      </p:sp>
    </p:spTree>
    <p:extLst>
      <p:ext uri="{BB962C8B-B14F-4D97-AF65-F5344CB8AC3E}">
        <p14:creationId xmlns:p14="http://schemas.microsoft.com/office/powerpoint/2010/main" val="65899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40</a:t>
            </a:fld>
            <a:endParaRPr lang="fr-FR" dirty="0"/>
          </a:p>
        </p:txBody>
      </p:sp>
    </p:spTree>
    <p:extLst>
      <p:ext uri="{BB962C8B-B14F-4D97-AF65-F5344CB8AC3E}">
        <p14:creationId xmlns:p14="http://schemas.microsoft.com/office/powerpoint/2010/main" val="156795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L'appareil vocal se divise en trois zones : la zone respiratoire, où les poumons fournissent l'air nécessaire à la voix ; la zone phonatoire, où le larynx et les cordes vocales produisent le son de base ; et enfin, la zone de résonance et d'articulation, où le son est amplifié et modifié par le pharynx, la bouche, et les fosses nasales pour former les mots.</a:t>
            </a:r>
          </a:p>
        </p:txBody>
      </p:sp>
      <p:sp>
        <p:nvSpPr>
          <p:cNvPr id="4" name="Slide Number Placeholder 3"/>
          <p:cNvSpPr>
            <a:spLocks noGrp="1"/>
          </p:cNvSpPr>
          <p:nvPr>
            <p:ph type="sldNum" sz="quarter" idx="5"/>
          </p:nvPr>
        </p:nvSpPr>
        <p:spPr/>
        <p:txBody>
          <a:bodyPr/>
          <a:lstStyle/>
          <a:p>
            <a:fld id="{576A0F9C-C92F-41E8-880E-79E6BB546BF4}" type="slidenum">
              <a:rPr lang="fr-FR" smtClean="0"/>
              <a:t>5</a:t>
            </a:fld>
            <a:endParaRPr lang="fr-FR" dirty="0"/>
          </a:p>
        </p:txBody>
      </p:sp>
    </p:spTree>
    <p:extLst>
      <p:ext uri="{BB962C8B-B14F-4D97-AF65-F5344CB8AC3E}">
        <p14:creationId xmlns:p14="http://schemas.microsoft.com/office/powerpoint/2010/main" val="872386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problématique de cette étude se concentre sur trois principaux défis : la variabilité émotionnelle, les conditions environnementales qui peuvent perturber les signaux vocaux, et la fusion des modalités pour combiner plusieurs sources d'information afin d'améliorer la reconnaissance des émotions.</a:t>
            </a:r>
          </a:p>
        </p:txBody>
      </p:sp>
      <p:sp>
        <p:nvSpPr>
          <p:cNvPr id="4" name="Slide Number Placeholder 3"/>
          <p:cNvSpPr>
            <a:spLocks noGrp="1"/>
          </p:cNvSpPr>
          <p:nvPr>
            <p:ph type="sldNum" sz="quarter" idx="5"/>
          </p:nvPr>
        </p:nvSpPr>
        <p:spPr/>
        <p:txBody>
          <a:bodyPr/>
          <a:lstStyle/>
          <a:p>
            <a:fld id="{576A0F9C-C92F-41E8-880E-79E6BB546BF4}" type="slidenum">
              <a:rPr lang="fr-FR" smtClean="0"/>
              <a:t>6</a:t>
            </a:fld>
            <a:endParaRPr lang="fr-FR" dirty="0"/>
          </a:p>
        </p:txBody>
      </p:sp>
    </p:spTree>
    <p:extLst>
      <p:ext uri="{BB962C8B-B14F-4D97-AF65-F5344CB8AC3E}">
        <p14:creationId xmlns:p14="http://schemas.microsoft.com/office/powerpoint/2010/main" val="234370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7</a:t>
            </a:fld>
            <a:endParaRPr lang="fr-FR" dirty="0"/>
          </a:p>
        </p:txBody>
      </p:sp>
    </p:spTree>
    <p:extLst>
      <p:ext uri="{BB962C8B-B14F-4D97-AF65-F5344CB8AC3E}">
        <p14:creationId xmlns:p14="http://schemas.microsoft.com/office/powerpoint/2010/main" val="105916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L'objectif principal de cette étude est de détecter les émotions à partir de la voix. Cela inclut plusieurs phases essentielles, telles que l'extraction des caractéristiques vocales, la modélisation via des algorithmes d'apprentissage, et enfin l'optimisation et le déploiement du modèle pour des applications pratiques.</a:t>
            </a:r>
          </a:p>
        </p:txBody>
      </p:sp>
      <p:sp>
        <p:nvSpPr>
          <p:cNvPr id="4" name="Slide Number Placeholder 3"/>
          <p:cNvSpPr>
            <a:spLocks noGrp="1"/>
          </p:cNvSpPr>
          <p:nvPr>
            <p:ph type="sldNum" sz="quarter" idx="5"/>
          </p:nvPr>
        </p:nvSpPr>
        <p:spPr/>
        <p:txBody>
          <a:bodyPr/>
          <a:lstStyle/>
          <a:p>
            <a:fld id="{576A0F9C-C92F-41E8-880E-79E6BB546BF4}" type="slidenum">
              <a:rPr lang="fr-FR" smtClean="0"/>
              <a:t>8</a:t>
            </a:fld>
            <a:endParaRPr lang="fr-FR" dirty="0"/>
          </a:p>
        </p:txBody>
      </p:sp>
    </p:spTree>
    <p:extLst>
      <p:ext uri="{BB962C8B-B14F-4D97-AF65-F5344CB8AC3E}">
        <p14:creationId xmlns:p14="http://schemas.microsoft.com/office/powerpoint/2010/main" val="88984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76A0F9C-C92F-41E8-880E-79E6BB546BF4}" type="slidenum">
              <a:rPr lang="fr-FR" smtClean="0"/>
              <a:t>9</a:t>
            </a:fld>
            <a:endParaRPr lang="fr-FR" dirty="0"/>
          </a:p>
        </p:txBody>
      </p:sp>
    </p:spTree>
    <p:extLst>
      <p:ext uri="{BB962C8B-B14F-4D97-AF65-F5344CB8AC3E}">
        <p14:creationId xmlns:p14="http://schemas.microsoft.com/office/powerpoint/2010/main" val="265921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1068FA9-660D-46A3-9FD6-2730BA6F2B1B}"/>
              </a:ext>
            </a:extLst>
          </p:cNvPr>
          <p:cNvSpPr>
            <a:spLocks noGrp="1"/>
          </p:cNvSpPr>
          <p:nvPr>
            <p:ph type="pic" sz="quarter" idx="10"/>
          </p:nvPr>
        </p:nvSpPr>
        <p:spPr>
          <a:xfrm>
            <a:off x="245660" y="191069"/>
            <a:ext cx="1624084" cy="1624084"/>
          </a:xfrm>
          <a:custGeom>
            <a:avLst/>
            <a:gdLst>
              <a:gd name="connsiteX0" fmla="*/ 812042 w 1624084"/>
              <a:gd name="connsiteY0" fmla="*/ 0 h 1624084"/>
              <a:gd name="connsiteX1" fmla="*/ 1624084 w 1624084"/>
              <a:gd name="connsiteY1" fmla="*/ 812042 h 1624084"/>
              <a:gd name="connsiteX2" fmla="*/ 812042 w 1624084"/>
              <a:gd name="connsiteY2" fmla="*/ 1624084 h 1624084"/>
              <a:gd name="connsiteX3" fmla="*/ 0 w 1624084"/>
              <a:gd name="connsiteY3" fmla="*/ 812042 h 1624084"/>
              <a:gd name="connsiteX4" fmla="*/ 812042 w 1624084"/>
              <a:gd name="connsiteY4" fmla="*/ 0 h 162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084" h="1624084">
                <a:moveTo>
                  <a:pt x="812042" y="0"/>
                </a:moveTo>
                <a:cubicBezTo>
                  <a:pt x="1260520" y="0"/>
                  <a:pt x="1624084" y="363564"/>
                  <a:pt x="1624084" y="812042"/>
                </a:cubicBezTo>
                <a:cubicBezTo>
                  <a:pt x="1624084" y="1260520"/>
                  <a:pt x="1260520" y="1624084"/>
                  <a:pt x="812042" y="1624084"/>
                </a:cubicBezTo>
                <a:cubicBezTo>
                  <a:pt x="363564" y="1624084"/>
                  <a:pt x="0" y="1260520"/>
                  <a:pt x="0" y="812042"/>
                </a:cubicBezTo>
                <a:cubicBezTo>
                  <a:pt x="0" y="363564"/>
                  <a:pt x="363564" y="0"/>
                  <a:pt x="812042" y="0"/>
                </a:cubicBezTo>
                <a:close/>
              </a:path>
            </a:pathLst>
          </a:custGeom>
        </p:spPr>
        <p:txBody>
          <a:bodyPr wrap="square">
            <a:noAutofit/>
          </a:bodyPr>
          <a:lstStyle/>
          <a:p>
            <a:endParaRPr lang="fr-FR" dirty="0"/>
          </a:p>
        </p:txBody>
      </p:sp>
      <p:sp>
        <p:nvSpPr>
          <p:cNvPr id="16" name="Picture Placeholder 15">
            <a:extLst>
              <a:ext uri="{FF2B5EF4-FFF2-40B4-BE49-F238E27FC236}">
                <a16:creationId xmlns:a16="http://schemas.microsoft.com/office/drawing/2014/main" id="{645A909C-343A-4950-AF75-AACF79738361}"/>
              </a:ext>
            </a:extLst>
          </p:cNvPr>
          <p:cNvSpPr>
            <a:spLocks noGrp="1"/>
          </p:cNvSpPr>
          <p:nvPr>
            <p:ph type="pic" sz="quarter" idx="11"/>
          </p:nvPr>
        </p:nvSpPr>
        <p:spPr>
          <a:xfrm>
            <a:off x="10322257" y="191069"/>
            <a:ext cx="1624084" cy="1624084"/>
          </a:xfrm>
          <a:custGeom>
            <a:avLst/>
            <a:gdLst>
              <a:gd name="connsiteX0" fmla="*/ 812042 w 1624084"/>
              <a:gd name="connsiteY0" fmla="*/ 0 h 1624084"/>
              <a:gd name="connsiteX1" fmla="*/ 1624084 w 1624084"/>
              <a:gd name="connsiteY1" fmla="*/ 812042 h 1624084"/>
              <a:gd name="connsiteX2" fmla="*/ 812042 w 1624084"/>
              <a:gd name="connsiteY2" fmla="*/ 1624084 h 1624084"/>
              <a:gd name="connsiteX3" fmla="*/ 0 w 1624084"/>
              <a:gd name="connsiteY3" fmla="*/ 812042 h 1624084"/>
              <a:gd name="connsiteX4" fmla="*/ 812042 w 1624084"/>
              <a:gd name="connsiteY4" fmla="*/ 0 h 1624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084" h="1624084">
                <a:moveTo>
                  <a:pt x="812042" y="0"/>
                </a:moveTo>
                <a:cubicBezTo>
                  <a:pt x="1260520" y="0"/>
                  <a:pt x="1624084" y="363564"/>
                  <a:pt x="1624084" y="812042"/>
                </a:cubicBezTo>
                <a:cubicBezTo>
                  <a:pt x="1624084" y="1260520"/>
                  <a:pt x="1260520" y="1624084"/>
                  <a:pt x="812042" y="1624084"/>
                </a:cubicBezTo>
                <a:cubicBezTo>
                  <a:pt x="363564" y="1624084"/>
                  <a:pt x="0" y="1260520"/>
                  <a:pt x="0" y="812042"/>
                </a:cubicBezTo>
                <a:cubicBezTo>
                  <a:pt x="0" y="363564"/>
                  <a:pt x="363564" y="0"/>
                  <a:pt x="812042" y="0"/>
                </a:cubicBezTo>
                <a:close/>
              </a:path>
            </a:pathLst>
          </a:custGeom>
        </p:spPr>
        <p:txBody>
          <a:bodyPr wrap="square">
            <a:noAutofit/>
          </a:bodyPr>
          <a:lstStyle/>
          <a:p>
            <a:endParaRPr lang="fr-FR" dirty="0"/>
          </a:p>
        </p:txBody>
      </p:sp>
    </p:spTree>
    <p:extLst>
      <p:ext uri="{BB962C8B-B14F-4D97-AF65-F5344CB8AC3E}">
        <p14:creationId xmlns:p14="http://schemas.microsoft.com/office/powerpoint/2010/main" val="2962927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6AEE-C8EF-4AA9-B61A-79D6CA3BD88C}"/>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3DFC3DF-A546-4E3F-9152-33B908655D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7A7316A-F806-436E-ADD8-A66553953C4E}"/>
              </a:ext>
            </a:extLst>
          </p:cNvPr>
          <p:cNvSpPr>
            <a:spLocks noGrp="1"/>
          </p:cNvSpPr>
          <p:nvPr>
            <p:ph type="dt" sz="half" idx="10"/>
          </p:nvPr>
        </p:nvSpPr>
        <p:spPr/>
        <p:txBody>
          <a:bodyPr/>
          <a:lstStyle/>
          <a:p>
            <a:fld id="{9C3F6244-5025-461E-878B-3ECA368D59B1}" type="datetime1">
              <a:rPr lang="fr-FR" smtClean="0"/>
              <a:t>24/09/2024</a:t>
            </a:fld>
            <a:endParaRPr lang="fr-FR" dirty="0"/>
          </a:p>
        </p:txBody>
      </p:sp>
      <p:sp>
        <p:nvSpPr>
          <p:cNvPr id="5" name="Footer Placeholder 4">
            <a:extLst>
              <a:ext uri="{FF2B5EF4-FFF2-40B4-BE49-F238E27FC236}">
                <a16:creationId xmlns:a16="http://schemas.microsoft.com/office/drawing/2014/main" id="{B282E15C-C58D-473F-BCB3-6DECFC6AE507}"/>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3638B17D-BA75-47CC-8B3C-08027324EE6B}"/>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357418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F15AA-13D8-4A53-9BB6-E577A61FB6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550F8BB-58FA-44A6-BE8F-F1E4E02AC1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A9A978A-D527-49B5-B262-4B2AF16D7CA4}"/>
              </a:ext>
            </a:extLst>
          </p:cNvPr>
          <p:cNvSpPr>
            <a:spLocks noGrp="1"/>
          </p:cNvSpPr>
          <p:nvPr>
            <p:ph type="dt" sz="half" idx="10"/>
          </p:nvPr>
        </p:nvSpPr>
        <p:spPr/>
        <p:txBody>
          <a:bodyPr/>
          <a:lstStyle/>
          <a:p>
            <a:fld id="{B9B02D6C-B97B-4C9E-920B-D3DD00BA469C}" type="datetime1">
              <a:rPr lang="fr-FR" smtClean="0"/>
              <a:t>24/09/2024</a:t>
            </a:fld>
            <a:endParaRPr lang="fr-FR" dirty="0"/>
          </a:p>
        </p:txBody>
      </p:sp>
      <p:sp>
        <p:nvSpPr>
          <p:cNvPr id="5" name="Footer Placeholder 4">
            <a:extLst>
              <a:ext uri="{FF2B5EF4-FFF2-40B4-BE49-F238E27FC236}">
                <a16:creationId xmlns:a16="http://schemas.microsoft.com/office/drawing/2014/main" id="{B8000AE6-DEEC-4EFB-A3B3-974B92D58AA0}"/>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44297A62-10F2-44B8-B049-D70E1D12B155}"/>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11998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F096DD-557A-46F0-A991-8311C242EF06}"/>
              </a:ext>
            </a:extLst>
          </p:cNvPr>
          <p:cNvSpPr>
            <a:spLocks noGrp="1"/>
          </p:cNvSpPr>
          <p:nvPr>
            <p:ph type="pic" sz="quarter" idx="10"/>
          </p:nvPr>
        </p:nvSpPr>
        <p:spPr>
          <a:xfrm>
            <a:off x="437832" y="1534598"/>
            <a:ext cx="4248000" cy="4248000"/>
          </a:xfrm>
        </p:spPr>
        <p:txBody>
          <a:bodyPr/>
          <a:lstStyle/>
          <a:p>
            <a:endParaRPr lang="fr-FR" dirty="0"/>
          </a:p>
        </p:txBody>
      </p:sp>
    </p:spTree>
    <p:extLst>
      <p:ext uri="{BB962C8B-B14F-4D97-AF65-F5344CB8AC3E}">
        <p14:creationId xmlns:p14="http://schemas.microsoft.com/office/powerpoint/2010/main" val="338576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A71CBD45-AF2F-4B20-B039-AEE97FFC4674}"/>
              </a:ext>
            </a:extLst>
          </p:cNvPr>
          <p:cNvSpPr>
            <a:spLocks noGrp="1"/>
          </p:cNvSpPr>
          <p:nvPr>
            <p:ph type="pic" sz="quarter" idx="10"/>
          </p:nvPr>
        </p:nvSpPr>
        <p:spPr>
          <a:xfrm>
            <a:off x="674688" y="1763713"/>
            <a:ext cx="5323965" cy="2062162"/>
          </a:xfrm>
        </p:spPr>
        <p:txBody>
          <a:bodyPr/>
          <a:lstStyle/>
          <a:p>
            <a:endParaRPr lang="fr-FR" dirty="0"/>
          </a:p>
        </p:txBody>
      </p:sp>
      <p:sp>
        <p:nvSpPr>
          <p:cNvPr id="31" name="Picture Placeholder 29">
            <a:extLst>
              <a:ext uri="{FF2B5EF4-FFF2-40B4-BE49-F238E27FC236}">
                <a16:creationId xmlns:a16="http://schemas.microsoft.com/office/drawing/2014/main" id="{6310A901-6641-4ECC-AA96-FAA0CB1D3284}"/>
              </a:ext>
            </a:extLst>
          </p:cNvPr>
          <p:cNvSpPr>
            <a:spLocks noGrp="1"/>
          </p:cNvSpPr>
          <p:nvPr>
            <p:ph type="pic" sz="quarter" idx="11"/>
          </p:nvPr>
        </p:nvSpPr>
        <p:spPr>
          <a:xfrm>
            <a:off x="6360216" y="4289315"/>
            <a:ext cx="5307717" cy="2062162"/>
          </a:xfrm>
        </p:spPr>
        <p:txBody>
          <a:bodyPr/>
          <a:lstStyle/>
          <a:p>
            <a:endParaRPr lang="fr-FR" dirty="0"/>
          </a:p>
        </p:txBody>
      </p:sp>
    </p:spTree>
    <p:extLst>
      <p:ext uri="{BB962C8B-B14F-4D97-AF65-F5344CB8AC3E}">
        <p14:creationId xmlns:p14="http://schemas.microsoft.com/office/powerpoint/2010/main" val="95959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F43434AD-4896-4651-8566-3A14AD59859A}"/>
              </a:ext>
            </a:extLst>
          </p:cNvPr>
          <p:cNvSpPr>
            <a:spLocks noGrp="1"/>
          </p:cNvSpPr>
          <p:nvPr>
            <p:ph type="pic" sz="quarter" idx="10"/>
          </p:nvPr>
        </p:nvSpPr>
        <p:spPr>
          <a:xfrm>
            <a:off x="6234113" y="1725613"/>
            <a:ext cx="5410200" cy="4656137"/>
          </a:xfrm>
        </p:spPr>
        <p:txBody>
          <a:bodyPr/>
          <a:lstStyle/>
          <a:p>
            <a:endParaRPr lang="fr-FR" dirty="0"/>
          </a:p>
        </p:txBody>
      </p:sp>
    </p:spTree>
    <p:extLst>
      <p:ext uri="{BB962C8B-B14F-4D97-AF65-F5344CB8AC3E}">
        <p14:creationId xmlns:p14="http://schemas.microsoft.com/office/powerpoint/2010/main" val="427492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B56B-3AD1-4549-B34F-0EEBBC69726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9F5103B5-E735-45AA-A4CF-043AA26A0C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13E6B1-93D9-453E-8FE4-18D4FB93DB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4461558E-44FF-4F3A-9632-CFDE0AB637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622521-C2FF-4569-8BC9-28A960FA99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C9BBC1AF-7150-46BE-A9F2-F2CF84F8691B}"/>
              </a:ext>
            </a:extLst>
          </p:cNvPr>
          <p:cNvSpPr>
            <a:spLocks noGrp="1"/>
          </p:cNvSpPr>
          <p:nvPr>
            <p:ph type="dt" sz="half" idx="10"/>
          </p:nvPr>
        </p:nvSpPr>
        <p:spPr/>
        <p:txBody>
          <a:bodyPr/>
          <a:lstStyle/>
          <a:p>
            <a:fld id="{2D5B0200-7A7C-4525-AD77-9CDAF11F0E0B}" type="datetime1">
              <a:rPr lang="fr-FR" smtClean="0"/>
              <a:t>24/09/2024</a:t>
            </a:fld>
            <a:endParaRPr lang="fr-FR" dirty="0"/>
          </a:p>
        </p:txBody>
      </p:sp>
      <p:sp>
        <p:nvSpPr>
          <p:cNvPr id="8" name="Footer Placeholder 7">
            <a:extLst>
              <a:ext uri="{FF2B5EF4-FFF2-40B4-BE49-F238E27FC236}">
                <a16:creationId xmlns:a16="http://schemas.microsoft.com/office/drawing/2014/main" id="{9B496E9F-873D-4CB0-9E1E-4B604084B936}"/>
              </a:ext>
            </a:extLst>
          </p:cNvPr>
          <p:cNvSpPr>
            <a:spLocks noGrp="1"/>
          </p:cNvSpPr>
          <p:nvPr>
            <p:ph type="ftr" sz="quarter" idx="11"/>
          </p:nvPr>
        </p:nvSpPr>
        <p:spPr/>
        <p:txBody>
          <a:bodyPr/>
          <a:lstStyle/>
          <a:p>
            <a:endParaRPr lang="fr-FR" dirty="0"/>
          </a:p>
        </p:txBody>
      </p:sp>
      <p:sp>
        <p:nvSpPr>
          <p:cNvPr id="9" name="Slide Number Placeholder 8">
            <a:extLst>
              <a:ext uri="{FF2B5EF4-FFF2-40B4-BE49-F238E27FC236}">
                <a16:creationId xmlns:a16="http://schemas.microsoft.com/office/drawing/2014/main" id="{18B791AB-226B-49E6-8DC3-7A89527E7AAA}"/>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3831950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5BC7-3057-480A-B931-EEA5A3EDC913}"/>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1E4F777-33A8-424D-BAD3-68563CB08964}"/>
              </a:ext>
            </a:extLst>
          </p:cNvPr>
          <p:cNvSpPr>
            <a:spLocks noGrp="1"/>
          </p:cNvSpPr>
          <p:nvPr>
            <p:ph type="dt" sz="half" idx="10"/>
          </p:nvPr>
        </p:nvSpPr>
        <p:spPr/>
        <p:txBody>
          <a:bodyPr/>
          <a:lstStyle/>
          <a:p>
            <a:fld id="{B2B311D8-D40A-48C6-9674-3B281DCF1DEE}" type="datetime1">
              <a:rPr lang="fr-FR" smtClean="0"/>
              <a:t>24/09/2024</a:t>
            </a:fld>
            <a:endParaRPr lang="fr-FR" dirty="0"/>
          </a:p>
        </p:txBody>
      </p:sp>
      <p:sp>
        <p:nvSpPr>
          <p:cNvPr id="4" name="Footer Placeholder 3">
            <a:extLst>
              <a:ext uri="{FF2B5EF4-FFF2-40B4-BE49-F238E27FC236}">
                <a16:creationId xmlns:a16="http://schemas.microsoft.com/office/drawing/2014/main" id="{DD362D09-D05C-41B8-B628-4110B7013913}"/>
              </a:ext>
            </a:extLst>
          </p:cNvPr>
          <p:cNvSpPr>
            <a:spLocks noGrp="1"/>
          </p:cNvSpPr>
          <p:nvPr>
            <p:ph type="ftr" sz="quarter" idx="11"/>
          </p:nvPr>
        </p:nvSpPr>
        <p:spPr/>
        <p:txBody>
          <a:bodyPr/>
          <a:lstStyle/>
          <a:p>
            <a:endParaRPr lang="fr-FR" dirty="0"/>
          </a:p>
        </p:txBody>
      </p:sp>
      <p:sp>
        <p:nvSpPr>
          <p:cNvPr id="5" name="Slide Number Placeholder 4">
            <a:extLst>
              <a:ext uri="{FF2B5EF4-FFF2-40B4-BE49-F238E27FC236}">
                <a16:creationId xmlns:a16="http://schemas.microsoft.com/office/drawing/2014/main" id="{73434EBB-368C-474F-BAE4-A35184F4C5F1}"/>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12559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48526-0FC6-40F4-95D5-481DE4E00EDC}"/>
              </a:ext>
            </a:extLst>
          </p:cNvPr>
          <p:cNvSpPr>
            <a:spLocks noGrp="1"/>
          </p:cNvSpPr>
          <p:nvPr>
            <p:ph type="dt" sz="half" idx="10"/>
          </p:nvPr>
        </p:nvSpPr>
        <p:spPr/>
        <p:txBody>
          <a:bodyPr/>
          <a:lstStyle/>
          <a:p>
            <a:fld id="{64624212-D3CE-4A3D-B460-A4CC716B0E9C}" type="datetime1">
              <a:rPr lang="fr-FR" smtClean="0"/>
              <a:t>24/09/2024</a:t>
            </a:fld>
            <a:endParaRPr lang="fr-FR" dirty="0"/>
          </a:p>
        </p:txBody>
      </p:sp>
      <p:sp>
        <p:nvSpPr>
          <p:cNvPr id="3" name="Footer Placeholder 2">
            <a:extLst>
              <a:ext uri="{FF2B5EF4-FFF2-40B4-BE49-F238E27FC236}">
                <a16:creationId xmlns:a16="http://schemas.microsoft.com/office/drawing/2014/main" id="{886E3F22-2035-43BE-92D8-303B85908E47}"/>
              </a:ext>
            </a:extLst>
          </p:cNvPr>
          <p:cNvSpPr>
            <a:spLocks noGrp="1"/>
          </p:cNvSpPr>
          <p:nvPr>
            <p:ph type="ftr" sz="quarter" idx="11"/>
          </p:nvPr>
        </p:nvSpPr>
        <p:spPr/>
        <p:txBody>
          <a:bodyPr/>
          <a:lstStyle/>
          <a:p>
            <a:endParaRPr lang="fr-FR" dirty="0"/>
          </a:p>
        </p:txBody>
      </p:sp>
      <p:sp>
        <p:nvSpPr>
          <p:cNvPr id="4" name="Slide Number Placeholder 3">
            <a:extLst>
              <a:ext uri="{FF2B5EF4-FFF2-40B4-BE49-F238E27FC236}">
                <a16:creationId xmlns:a16="http://schemas.microsoft.com/office/drawing/2014/main" id="{72971BF2-377C-46F3-8EBD-20E33B5E5159}"/>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199309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980F-F21D-49ED-9926-FDD4C24C5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4899BEC7-76AD-4E77-84F2-59E6072F0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D5E856A9-39DE-405D-B78F-33B91F234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DEAA0A-B49F-4FE5-98AF-5FEA800481B9}"/>
              </a:ext>
            </a:extLst>
          </p:cNvPr>
          <p:cNvSpPr>
            <a:spLocks noGrp="1"/>
          </p:cNvSpPr>
          <p:nvPr>
            <p:ph type="dt" sz="half" idx="10"/>
          </p:nvPr>
        </p:nvSpPr>
        <p:spPr/>
        <p:txBody>
          <a:bodyPr/>
          <a:lstStyle/>
          <a:p>
            <a:fld id="{175A83D3-966B-400D-A439-3A5592584D0F}" type="datetime1">
              <a:rPr lang="fr-FR" smtClean="0"/>
              <a:t>24/09/2024</a:t>
            </a:fld>
            <a:endParaRPr lang="fr-FR" dirty="0"/>
          </a:p>
        </p:txBody>
      </p:sp>
      <p:sp>
        <p:nvSpPr>
          <p:cNvPr id="6" name="Footer Placeholder 5">
            <a:extLst>
              <a:ext uri="{FF2B5EF4-FFF2-40B4-BE49-F238E27FC236}">
                <a16:creationId xmlns:a16="http://schemas.microsoft.com/office/drawing/2014/main" id="{C45438D8-A749-47CE-9964-610C2FA665D1}"/>
              </a:ext>
            </a:extLst>
          </p:cNvPr>
          <p:cNvSpPr>
            <a:spLocks noGrp="1"/>
          </p:cNvSpPr>
          <p:nvPr>
            <p:ph type="ftr" sz="quarter" idx="11"/>
          </p:nvPr>
        </p:nvSpPr>
        <p:spPr/>
        <p:txBody>
          <a:bodyPr/>
          <a:lstStyle/>
          <a:p>
            <a:endParaRPr lang="fr-FR" dirty="0"/>
          </a:p>
        </p:txBody>
      </p:sp>
      <p:sp>
        <p:nvSpPr>
          <p:cNvPr id="7" name="Slide Number Placeholder 6">
            <a:extLst>
              <a:ext uri="{FF2B5EF4-FFF2-40B4-BE49-F238E27FC236}">
                <a16:creationId xmlns:a16="http://schemas.microsoft.com/office/drawing/2014/main" id="{3ABB8298-6EC3-4C52-AD76-94E000F751B5}"/>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4102285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F5A39-1872-436A-A2E7-6AE42B264F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4AE7123B-21CA-47C7-BF08-8FF558E420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a:extLst>
              <a:ext uri="{FF2B5EF4-FFF2-40B4-BE49-F238E27FC236}">
                <a16:creationId xmlns:a16="http://schemas.microsoft.com/office/drawing/2014/main" id="{B866B924-601B-4A92-9608-A19DB93CA7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27328F-A020-48AF-96DA-C426EF70CF12}"/>
              </a:ext>
            </a:extLst>
          </p:cNvPr>
          <p:cNvSpPr>
            <a:spLocks noGrp="1"/>
          </p:cNvSpPr>
          <p:nvPr>
            <p:ph type="dt" sz="half" idx="10"/>
          </p:nvPr>
        </p:nvSpPr>
        <p:spPr/>
        <p:txBody>
          <a:bodyPr/>
          <a:lstStyle/>
          <a:p>
            <a:fld id="{88E9786D-0F31-4C56-B23C-672F56F9D7EF}" type="datetime1">
              <a:rPr lang="fr-FR" smtClean="0"/>
              <a:t>24/09/2024</a:t>
            </a:fld>
            <a:endParaRPr lang="fr-FR" dirty="0"/>
          </a:p>
        </p:txBody>
      </p:sp>
      <p:sp>
        <p:nvSpPr>
          <p:cNvPr id="6" name="Footer Placeholder 5">
            <a:extLst>
              <a:ext uri="{FF2B5EF4-FFF2-40B4-BE49-F238E27FC236}">
                <a16:creationId xmlns:a16="http://schemas.microsoft.com/office/drawing/2014/main" id="{19C825E5-EC89-46BA-9B6F-A727942CF702}"/>
              </a:ext>
            </a:extLst>
          </p:cNvPr>
          <p:cNvSpPr>
            <a:spLocks noGrp="1"/>
          </p:cNvSpPr>
          <p:nvPr>
            <p:ph type="ftr" sz="quarter" idx="11"/>
          </p:nvPr>
        </p:nvSpPr>
        <p:spPr/>
        <p:txBody>
          <a:bodyPr/>
          <a:lstStyle/>
          <a:p>
            <a:endParaRPr lang="fr-FR" dirty="0"/>
          </a:p>
        </p:txBody>
      </p:sp>
      <p:sp>
        <p:nvSpPr>
          <p:cNvPr id="7" name="Slide Number Placeholder 6">
            <a:extLst>
              <a:ext uri="{FF2B5EF4-FFF2-40B4-BE49-F238E27FC236}">
                <a16:creationId xmlns:a16="http://schemas.microsoft.com/office/drawing/2014/main" id="{665A5063-46B6-492D-AE1A-B6405AF2F7D4}"/>
              </a:ext>
            </a:extLst>
          </p:cNvPr>
          <p:cNvSpPr>
            <a:spLocks noGrp="1"/>
          </p:cNvSpPr>
          <p:nvPr>
            <p:ph type="sldNum" sz="quarter" idx="12"/>
          </p:nvPr>
        </p:nvSpPr>
        <p:spPr/>
        <p:txBody>
          <a:bodyPr/>
          <a:lstStyle/>
          <a:p>
            <a:fld id="{55566DE6-6023-4F1B-83B8-5B1409609C05}" type="slidenum">
              <a:rPr lang="fr-FR" smtClean="0"/>
              <a:t>‹N°›</a:t>
            </a:fld>
            <a:endParaRPr lang="fr-FR" dirty="0"/>
          </a:p>
        </p:txBody>
      </p:sp>
    </p:spTree>
    <p:extLst>
      <p:ext uri="{BB962C8B-B14F-4D97-AF65-F5344CB8AC3E}">
        <p14:creationId xmlns:p14="http://schemas.microsoft.com/office/powerpoint/2010/main" val="66504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sentation-powerpo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45000"/>
                <a:lumOff val="55000"/>
              </a:schemeClr>
            </a:gs>
            <a:gs pos="58000">
              <a:schemeClr val="accent1">
                <a:lumMod val="20000"/>
                <a:lumOff val="8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8612C2-DF99-4C83-B1D8-1458F2042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E519BEF3-2E1F-423D-A1DB-C01D5A5B2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4CC1A97E-557E-44D4-998F-519E1C91D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5CB1D-9A49-45B7-BA4D-DA9A42D8627D}" type="datetime1">
              <a:rPr lang="fr-FR" smtClean="0"/>
              <a:t>24/09/2024</a:t>
            </a:fld>
            <a:endParaRPr lang="fr-FR" dirty="0"/>
          </a:p>
        </p:txBody>
      </p:sp>
      <p:sp>
        <p:nvSpPr>
          <p:cNvPr id="5" name="Footer Placeholder 4">
            <a:extLst>
              <a:ext uri="{FF2B5EF4-FFF2-40B4-BE49-F238E27FC236}">
                <a16:creationId xmlns:a16="http://schemas.microsoft.com/office/drawing/2014/main" id="{EE6E225C-D54C-4CD4-B985-401D163C8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a:extLst>
              <a:ext uri="{FF2B5EF4-FFF2-40B4-BE49-F238E27FC236}">
                <a16:creationId xmlns:a16="http://schemas.microsoft.com/office/drawing/2014/main" id="{D2E36B32-161C-46F4-9DC0-0606ACE8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66DE6-6023-4F1B-83B8-5B1409609C05}" type="slidenum">
              <a:rPr lang="fr-FR" smtClean="0"/>
              <a:t>‹N°›</a:t>
            </a:fld>
            <a:endParaRPr lang="fr-FR" dirty="0"/>
          </a:p>
        </p:txBody>
      </p:sp>
      <p:sp>
        <p:nvSpPr>
          <p:cNvPr id="7" name="TextBox 6">
            <a:extLst>
              <a:ext uri="{FF2B5EF4-FFF2-40B4-BE49-F238E27FC236}">
                <a16:creationId xmlns:a16="http://schemas.microsoft.com/office/drawing/2014/main" id="{E0960963-3746-47A1-88C7-42058068A1F3}"/>
              </a:ext>
            </a:extLst>
          </p:cNvPr>
          <p:cNvSpPr txBox="1"/>
          <p:nvPr userDrawn="1"/>
        </p:nvSpPr>
        <p:spPr>
          <a:xfrm>
            <a:off x="0" y="6959084"/>
            <a:ext cx="4362450" cy="369332"/>
          </a:xfrm>
          <a:prstGeom prst="rect">
            <a:avLst/>
          </a:prstGeom>
          <a:noFill/>
        </p:spPr>
        <p:txBody>
          <a:bodyPr wrap="square" rtlCol="0">
            <a:spAutoFit/>
          </a:bodyPr>
          <a:lstStyle/>
          <a:p>
            <a:r>
              <a:rPr lang="fr-FR" dirty="0">
                <a:hlinkClick r:id="rId13"/>
              </a:rPr>
              <a:t>www.presentation-powerpoint.com</a:t>
            </a:r>
            <a:endParaRPr lang="fr-FR" dirty="0"/>
          </a:p>
        </p:txBody>
      </p:sp>
    </p:spTree>
    <p:extLst>
      <p:ext uri="{BB962C8B-B14F-4D97-AF65-F5344CB8AC3E}">
        <p14:creationId xmlns:p14="http://schemas.microsoft.com/office/powerpoint/2010/main" val="125660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30.png"/><Relationship Id="rId7" Type="http://schemas.openxmlformats.org/officeDocument/2006/relationships/diagramColors" Target="../diagrams/colors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7.png"/><Relationship Id="rId7" Type="http://schemas.openxmlformats.org/officeDocument/2006/relationships/diagramColors" Target="../diagrams/colors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8.png"/><Relationship Id="rId7" Type="http://schemas.openxmlformats.org/officeDocument/2006/relationships/diagramColors" Target="../diagrams/colors10.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43.png"/><Relationship Id="rId7" Type="http://schemas.openxmlformats.org/officeDocument/2006/relationships/diagramColors" Target="../diagrams/colors1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8.png"/><Relationship Id="rId7" Type="http://schemas.openxmlformats.org/officeDocument/2006/relationships/diagramColors" Target="../diagrams/colors13.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2.png"/><Relationship Id="rId5" Type="http://schemas.openxmlformats.org/officeDocument/2006/relationships/diagramQuickStyle" Target="../diagrams/quickStyle3.xml"/><Relationship Id="rId10" Type="http://schemas.openxmlformats.org/officeDocument/2006/relationships/image" Target="../media/image11.png"/><Relationship Id="rId4" Type="http://schemas.openxmlformats.org/officeDocument/2006/relationships/diagramLayout" Target="../diagrams/layout3.xm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68C6D8-5690-4DCD-B1D5-58DF624ADA47}"/>
              </a:ext>
            </a:extLst>
          </p:cNvPr>
          <p:cNvSpPr/>
          <p:nvPr/>
        </p:nvSpPr>
        <p:spPr>
          <a:xfrm>
            <a:off x="2868802" y="2390944"/>
            <a:ext cx="6454396"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spAutoFit/>
          </a:bodyPr>
          <a:lstStyle/>
          <a:p>
            <a:pPr algn="ctr"/>
            <a:r>
              <a:rPr lang="fr-FR" sz="3200" b="1" dirty="0">
                <a:solidFill>
                  <a:schemeClr val="tx1"/>
                </a:solidFill>
                <a:cs typeface="Times New Roman" panose="02020603050405020304" pitchFamily="18" charset="0"/>
              </a:rPr>
              <a:t>Soutenance de projet de fin d'études</a:t>
            </a:r>
          </a:p>
        </p:txBody>
      </p:sp>
      <p:sp>
        <p:nvSpPr>
          <p:cNvPr id="10" name="Rectangle 9">
            <a:extLst>
              <a:ext uri="{FF2B5EF4-FFF2-40B4-BE49-F238E27FC236}">
                <a16:creationId xmlns:a16="http://schemas.microsoft.com/office/drawing/2014/main" id="{BC65126F-A26D-440B-9BE0-BAE56E2FF560}"/>
              </a:ext>
            </a:extLst>
          </p:cNvPr>
          <p:cNvSpPr/>
          <p:nvPr/>
        </p:nvSpPr>
        <p:spPr>
          <a:xfrm>
            <a:off x="700661" y="5476793"/>
            <a:ext cx="3532827" cy="400110"/>
          </a:xfrm>
          <a:prstGeom prst="rect">
            <a:avLst/>
          </a:prstGeom>
        </p:spPr>
        <p:txBody>
          <a:bodyPr wrap="none">
            <a:spAutoFit/>
          </a:bodyPr>
          <a:lstStyle/>
          <a:p>
            <a:r>
              <a:rPr lang="fr-BE" sz="2000" b="1" dirty="0"/>
              <a:t>Réalisé</a:t>
            </a:r>
            <a:r>
              <a:rPr lang="en-US" sz="2000" b="1" dirty="0"/>
              <a:t> par : </a:t>
            </a:r>
            <a:r>
              <a:rPr lang="en-US" sz="2000" dirty="0"/>
              <a:t>AGNAOU Abdellah </a:t>
            </a:r>
          </a:p>
        </p:txBody>
      </p:sp>
      <p:sp>
        <p:nvSpPr>
          <p:cNvPr id="12" name="TextBox 11">
            <a:extLst>
              <a:ext uri="{FF2B5EF4-FFF2-40B4-BE49-F238E27FC236}">
                <a16:creationId xmlns:a16="http://schemas.microsoft.com/office/drawing/2014/main" id="{94D55E9A-2B8A-4C43-8023-48C570EA6E04}"/>
              </a:ext>
            </a:extLst>
          </p:cNvPr>
          <p:cNvSpPr txBox="1"/>
          <p:nvPr/>
        </p:nvSpPr>
        <p:spPr>
          <a:xfrm>
            <a:off x="7433371" y="5476793"/>
            <a:ext cx="4130811" cy="707886"/>
          </a:xfrm>
          <a:prstGeom prst="rect">
            <a:avLst/>
          </a:prstGeom>
          <a:noFill/>
        </p:spPr>
        <p:txBody>
          <a:bodyPr wrap="none">
            <a:spAutoFit/>
          </a:bodyPr>
          <a:lstStyle/>
          <a:p>
            <a:r>
              <a:rPr lang="fr-BE" sz="2000" b="1" dirty="0"/>
              <a:t>Encadré par : </a:t>
            </a:r>
            <a:r>
              <a:rPr lang="fr-BE" sz="2000" dirty="0"/>
              <a:t>Pr. HOUARI Soumaya</a:t>
            </a:r>
          </a:p>
          <a:p>
            <a:r>
              <a:rPr lang="fr-BE" sz="2000" dirty="0"/>
              <a:t>                         Pr. BELMAJDOUB Hanae</a:t>
            </a:r>
            <a:endParaRPr lang="en-US" sz="2000" dirty="0"/>
          </a:p>
        </p:txBody>
      </p:sp>
      <p:sp>
        <p:nvSpPr>
          <p:cNvPr id="15" name="TextBox 14">
            <a:extLst>
              <a:ext uri="{FF2B5EF4-FFF2-40B4-BE49-F238E27FC236}">
                <a16:creationId xmlns:a16="http://schemas.microsoft.com/office/drawing/2014/main" id="{98945D80-C73F-4E31-86C6-531F07CE4643}"/>
              </a:ext>
            </a:extLst>
          </p:cNvPr>
          <p:cNvSpPr txBox="1"/>
          <p:nvPr/>
        </p:nvSpPr>
        <p:spPr>
          <a:xfrm>
            <a:off x="3044190" y="540914"/>
            <a:ext cx="6103620" cy="1323439"/>
          </a:xfrm>
          <a:prstGeom prst="rect">
            <a:avLst/>
          </a:prstGeom>
          <a:noFill/>
        </p:spPr>
        <p:txBody>
          <a:bodyPr wrap="square" anchor="t">
            <a:spAutoFit/>
          </a:bodyPr>
          <a:lstStyle/>
          <a:p>
            <a:pPr marL="283464" algn="ctr" fontAlgn="ctr">
              <a:spcBef>
                <a:spcPts val="0"/>
              </a:spcBef>
              <a:spcAft>
                <a:spcPts val="0"/>
              </a:spcAft>
            </a:pPr>
            <a:r>
              <a:rPr lang="fr-FR" sz="2000" b="1" u="none" strike="noStrike" dirty="0">
                <a:solidFill>
                  <a:schemeClr val="tx1"/>
                </a:solidFill>
                <a:effectLst/>
                <a:ea typeface="Open Sans Condensed" panose="020B0806030504020204" pitchFamily="34" charset="0"/>
                <a:cs typeface="Open Sans Condensed" panose="020B0806030504020204" pitchFamily="34" charset="0"/>
              </a:rPr>
              <a:t>Université </a:t>
            </a:r>
            <a:r>
              <a:rPr lang="fr-FR" sz="2000" b="1" dirty="0">
                <a:ea typeface="Open Sans Condensed" panose="020B0806030504020204" pitchFamily="34" charset="0"/>
                <a:cs typeface="Open Sans Condensed" panose="020B0806030504020204" pitchFamily="34" charset="0"/>
              </a:rPr>
              <a:t>Mohammed V</a:t>
            </a:r>
          </a:p>
          <a:p>
            <a:pPr marL="283464" algn="ctr" fontAlgn="ctr">
              <a:spcBef>
                <a:spcPts val="0"/>
              </a:spcBef>
              <a:spcAft>
                <a:spcPts val="0"/>
              </a:spcAft>
            </a:pPr>
            <a:r>
              <a:rPr lang="fr-FR" sz="2000" b="1" i="0" u="none" strike="noStrike" dirty="0">
                <a:solidFill>
                  <a:schemeClr val="tx1"/>
                </a:solidFill>
                <a:effectLst/>
                <a:ea typeface="Open Sans Condensed" panose="020B0806030504020204" pitchFamily="34" charset="0"/>
                <a:cs typeface="Open Sans Condensed" panose="020B0806030504020204" pitchFamily="34" charset="0"/>
              </a:rPr>
              <a:t>Faculté des sciences Rabat</a:t>
            </a:r>
          </a:p>
          <a:p>
            <a:pPr marL="283464" algn="ctr" fontAlgn="ctr">
              <a:spcBef>
                <a:spcPts val="0"/>
              </a:spcBef>
              <a:spcAft>
                <a:spcPts val="0"/>
              </a:spcAft>
            </a:pPr>
            <a:endParaRPr lang="fr-FR" sz="2000" b="1" dirty="0">
              <a:ea typeface="Open Sans Condensed" panose="020B0806030504020204" pitchFamily="34" charset="0"/>
              <a:cs typeface="Open Sans Condensed" panose="020B0806030504020204" pitchFamily="34" charset="0"/>
            </a:endParaRPr>
          </a:p>
          <a:p>
            <a:pPr marL="283464" algn="ctr" fontAlgn="ctr">
              <a:spcBef>
                <a:spcPts val="0"/>
              </a:spcBef>
              <a:spcAft>
                <a:spcPts val="0"/>
              </a:spcAft>
            </a:pPr>
            <a:r>
              <a:rPr lang="fr-FR" sz="2000" b="1" i="0" u="none" strike="noStrike" dirty="0">
                <a:solidFill>
                  <a:schemeClr val="tx1"/>
                </a:solidFill>
                <a:effectLst/>
                <a:ea typeface="Open Sans Condensed" panose="020B0806030504020204" pitchFamily="34" charset="0"/>
                <a:cs typeface="Open Sans Condensed" panose="020B0806030504020204" pitchFamily="34" charset="0"/>
              </a:rPr>
              <a:t>Master Informatique et Télécommunication</a:t>
            </a:r>
            <a:endParaRPr lang="fr-FR" sz="32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17" name="TextBox 16">
            <a:extLst>
              <a:ext uri="{FF2B5EF4-FFF2-40B4-BE49-F238E27FC236}">
                <a16:creationId xmlns:a16="http://schemas.microsoft.com/office/drawing/2014/main" id="{9E66AEFF-0AE5-4695-89F9-A39D66C12C34}"/>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1032" name="Picture 8">
            <a:extLst>
              <a:ext uri="{FF2B5EF4-FFF2-40B4-BE49-F238E27FC236}">
                <a16:creationId xmlns:a16="http://schemas.microsoft.com/office/drawing/2014/main" id="{35894027-9239-E33D-BED7-F399CCA63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800" y="161695"/>
            <a:ext cx="2116541" cy="20818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91F038-524F-9D36-0FEE-ADE390113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 y="540378"/>
            <a:ext cx="1657350" cy="1323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 coins arrondis 1">
            <a:extLst>
              <a:ext uri="{FF2B5EF4-FFF2-40B4-BE49-F238E27FC236}">
                <a16:creationId xmlns:a16="http://schemas.microsoft.com/office/drawing/2014/main" id="{D216BAF0-72E0-7781-EBEF-49E5EEE3C141}"/>
              </a:ext>
            </a:extLst>
          </p:cNvPr>
          <p:cNvSpPr/>
          <p:nvPr/>
        </p:nvSpPr>
        <p:spPr>
          <a:xfrm>
            <a:off x="0" y="3251171"/>
            <a:ext cx="12192379" cy="16116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400" b="1" dirty="0">
                <a:solidFill>
                  <a:schemeClr val="accent1">
                    <a:lumMod val="75000"/>
                  </a:schemeClr>
                </a:solidFill>
                <a:effectLst>
                  <a:reflection blurRad="6350" stA="53000" endA="300" endPos="35500" dir="5400000" sy="-90000" algn="bl"/>
                </a:effectLst>
                <a:ea typeface="Open Sans Condensed" panose="020B0806030504020204" pitchFamily="34" charset="0"/>
                <a:cs typeface="Open Sans Condensed" panose="020B0806030504020204" pitchFamily="34" charset="0"/>
              </a:rPr>
              <a:t>Analyse acoustique de la voix pour la détection automatique des émotions</a:t>
            </a:r>
            <a:endParaRPr lang="fr-FR" sz="4400" dirty="0">
              <a:solidFill>
                <a:schemeClr val="accent1">
                  <a:lumMod val="75000"/>
                </a:schemeClr>
              </a:solidFill>
              <a:effectLst/>
              <a:ea typeface="Open Sans Condensed" panose="020B0806030504020204" pitchFamily="34" charset="0"/>
              <a:cs typeface="Open Sans Condensed" panose="020B0806030504020204" pitchFamily="34" charset="0"/>
            </a:endParaRPr>
          </a:p>
          <a:p>
            <a:pPr algn="ctr"/>
            <a:endParaRPr lang="fr-FR" dirty="0"/>
          </a:p>
        </p:txBody>
      </p:sp>
      <p:pic>
        <p:nvPicPr>
          <p:cNvPr id="5" name="Graphique 4" descr="Contour de visage d’ange avec un remplissage uni">
            <a:extLst>
              <a:ext uri="{FF2B5EF4-FFF2-40B4-BE49-F238E27FC236}">
                <a16:creationId xmlns:a16="http://schemas.microsoft.com/office/drawing/2014/main" id="{729A3D9E-BA32-64E7-D88F-F5674C9569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7240" y="2226131"/>
            <a:ext cx="914400" cy="914400"/>
          </a:xfrm>
          <a:prstGeom prst="rect">
            <a:avLst/>
          </a:prstGeom>
        </p:spPr>
      </p:pic>
      <p:pic>
        <p:nvPicPr>
          <p:cNvPr id="7" name="Graphique 6" descr="Contour de visage avec grimace avec un remplissage uni">
            <a:extLst>
              <a:ext uri="{FF2B5EF4-FFF2-40B4-BE49-F238E27FC236}">
                <a16:creationId xmlns:a16="http://schemas.microsoft.com/office/drawing/2014/main" id="{C3DBBBFD-A7B8-31EE-B155-07CFA16DD76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0870" y="2226131"/>
            <a:ext cx="914400" cy="914400"/>
          </a:xfrm>
          <a:prstGeom prst="rect">
            <a:avLst/>
          </a:prstGeom>
        </p:spPr>
      </p:pic>
    </p:spTree>
    <p:extLst>
      <p:ext uri="{BB962C8B-B14F-4D97-AF65-F5344CB8AC3E}">
        <p14:creationId xmlns:p14="http://schemas.microsoft.com/office/powerpoint/2010/main" val="2353999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689080" y="6387732"/>
            <a:ext cx="497840" cy="34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689080" y="6387732"/>
            <a:ext cx="50292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10</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2" name="TextBox 16">
            <a:extLst>
              <a:ext uri="{FF2B5EF4-FFF2-40B4-BE49-F238E27FC236}">
                <a16:creationId xmlns:a16="http://schemas.microsoft.com/office/drawing/2014/main" id="{E8DF4638-E04A-1DFE-21DF-298890F59435}"/>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graphicFrame>
        <p:nvGraphicFramePr>
          <p:cNvPr id="6" name="Diagramme 5">
            <a:extLst>
              <a:ext uri="{FF2B5EF4-FFF2-40B4-BE49-F238E27FC236}">
                <a16:creationId xmlns:a16="http://schemas.microsoft.com/office/drawing/2014/main" id="{70970F20-7634-EFB6-1B0C-225A013691E5}"/>
              </a:ext>
            </a:extLst>
          </p:cNvPr>
          <p:cNvGraphicFramePr/>
          <p:nvPr>
            <p:extLst>
              <p:ext uri="{D42A27DB-BD31-4B8C-83A1-F6EECF244321}">
                <p14:modId xmlns:p14="http://schemas.microsoft.com/office/powerpoint/2010/main" val="2145175645"/>
              </p:ext>
            </p:extLst>
          </p:nvPr>
        </p:nvGraphicFramePr>
        <p:xfrm>
          <a:off x="1694180" y="624840"/>
          <a:ext cx="8803640" cy="5608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8">
            <a:extLst>
              <a:ext uri="{FF2B5EF4-FFF2-40B4-BE49-F238E27FC236}">
                <a16:creationId xmlns:a16="http://schemas.microsoft.com/office/drawing/2014/main" id="{C27029D4-29E1-1EF5-6C2D-ED2027700874}"/>
              </a:ext>
            </a:extLst>
          </p:cNvPr>
          <p:cNvGrpSpPr/>
          <p:nvPr/>
        </p:nvGrpSpPr>
        <p:grpSpPr>
          <a:xfrm>
            <a:off x="0" y="239561"/>
            <a:ext cx="2341333" cy="830997"/>
            <a:chOff x="3793781" y="239561"/>
            <a:chExt cx="2341333" cy="830997"/>
          </a:xfrm>
        </p:grpSpPr>
        <p:sp>
          <p:nvSpPr>
            <p:cNvPr id="4" name="Rectangle 3">
              <a:extLst>
                <a:ext uri="{FF2B5EF4-FFF2-40B4-BE49-F238E27FC236}">
                  <a16:creationId xmlns:a16="http://schemas.microsoft.com/office/drawing/2014/main" id="{7800883E-196C-4364-2D82-B17EF18551F9}"/>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5" name="TextBox 34">
              <a:extLst>
                <a:ext uri="{FF2B5EF4-FFF2-40B4-BE49-F238E27FC236}">
                  <a16:creationId xmlns:a16="http://schemas.microsoft.com/office/drawing/2014/main" id="{F20B5287-D478-9E0F-C9CB-316BF12808B9}"/>
                </a:ext>
              </a:extLst>
            </p:cNvPr>
            <p:cNvSpPr txBox="1"/>
            <p:nvPr/>
          </p:nvSpPr>
          <p:spPr>
            <a:xfrm>
              <a:off x="4040630" y="239561"/>
              <a:ext cx="2094484"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Etapes</a:t>
              </a:r>
              <a:endParaRPr lang="fr-FR" sz="4800" b="1" dirty="0">
                <a:ea typeface="Open Sans Condensed" panose="020B0806030504020204" pitchFamily="34" charset="0"/>
                <a:cs typeface="Open Sans Condensed" panose="020B0806030504020204" pitchFamily="34" charset="0"/>
              </a:endParaRPr>
            </a:p>
          </p:txBody>
        </p:sp>
      </p:grpSp>
      <p:pic>
        <p:nvPicPr>
          <p:cNvPr id="9218" name="Picture 2" descr="Étape importante ">
            <a:extLst>
              <a:ext uri="{FF2B5EF4-FFF2-40B4-BE49-F238E27FC236}">
                <a16:creationId xmlns:a16="http://schemas.microsoft.com/office/drawing/2014/main" id="{35DF902C-1C2B-69F6-1BD8-13E5647922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310" y="95418"/>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36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734800" y="6387733"/>
            <a:ext cx="45720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11</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5" name="Groupe 4">
            <a:extLst>
              <a:ext uri="{FF2B5EF4-FFF2-40B4-BE49-F238E27FC236}">
                <a16:creationId xmlns:a16="http://schemas.microsoft.com/office/drawing/2014/main" id="{2A88BE20-7C20-7BDF-E52F-91D34112EFEF}"/>
              </a:ext>
            </a:extLst>
          </p:cNvPr>
          <p:cNvGrpSpPr/>
          <p:nvPr/>
        </p:nvGrpSpPr>
        <p:grpSpPr>
          <a:xfrm>
            <a:off x="4209329" y="1108982"/>
            <a:ext cx="4450080" cy="4640031"/>
            <a:chOff x="2584378" y="389317"/>
            <a:chExt cx="4450080" cy="4640031"/>
          </a:xfrm>
        </p:grpSpPr>
        <p:sp>
          <p:nvSpPr>
            <p:cNvPr id="6" name="Ellipse 5">
              <a:extLst>
                <a:ext uri="{FF2B5EF4-FFF2-40B4-BE49-F238E27FC236}">
                  <a16:creationId xmlns:a16="http://schemas.microsoft.com/office/drawing/2014/main" id="{2F033309-4DD0-7523-E784-CD296E4EB7F5}"/>
                </a:ext>
              </a:extLst>
            </p:cNvPr>
            <p:cNvSpPr/>
            <p:nvPr/>
          </p:nvSpPr>
          <p:spPr>
            <a:xfrm>
              <a:off x="2584378" y="389317"/>
              <a:ext cx="4450080" cy="4640031"/>
            </a:xfrm>
            <a:prstGeom prst="ellipse">
              <a:avLst/>
            </a:prstGeom>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sp>
        <p:sp>
          <p:nvSpPr>
            <p:cNvPr id="7" name="Ellipse 4">
              <a:extLst>
                <a:ext uri="{FF2B5EF4-FFF2-40B4-BE49-F238E27FC236}">
                  <a16:creationId xmlns:a16="http://schemas.microsoft.com/office/drawing/2014/main" id="{A7DA2567-BC59-B451-808C-185A4B5CE8BB}"/>
                </a:ext>
              </a:extLst>
            </p:cNvPr>
            <p:cNvSpPr txBox="1"/>
            <p:nvPr/>
          </p:nvSpPr>
          <p:spPr>
            <a:xfrm>
              <a:off x="3236077" y="1068834"/>
              <a:ext cx="3146682" cy="3280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fr-FR" sz="4700" b="1" kern="1200" dirty="0"/>
            </a:p>
          </p:txBody>
        </p:sp>
      </p:grpSp>
      <p:sp>
        <p:nvSpPr>
          <p:cNvPr id="8" name="Rectangle 7">
            <a:extLst>
              <a:ext uri="{FF2B5EF4-FFF2-40B4-BE49-F238E27FC236}">
                <a16:creationId xmlns:a16="http://schemas.microsoft.com/office/drawing/2014/main" id="{326251A5-6932-7A7A-6C07-C4C745EDA3C9}"/>
              </a:ext>
            </a:extLst>
          </p:cNvPr>
          <p:cNvSpPr/>
          <p:nvPr/>
        </p:nvSpPr>
        <p:spPr>
          <a:xfrm>
            <a:off x="4440874" y="2136334"/>
            <a:ext cx="3986989" cy="2585323"/>
          </a:xfrm>
          <a:prstGeom prst="rect">
            <a:avLst/>
          </a:prstGeom>
          <a:noFill/>
        </p:spPr>
        <p:txBody>
          <a:bodyPr wrap="none" lIns="91440" tIns="45720" rIns="91440" bIns="45720">
            <a:spAutoFit/>
          </a:bodyPr>
          <a:lstStyle/>
          <a:p>
            <a:pPr lvl="0" algn="ctr"/>
            <a:r>
              <a:rPr lang="fr-FR" sz="5400" b="1" dirty="0"/>
              <a:t>Modélisation</a:t>
            </a:r>
          </a:p>
          <a:p>
            <a:pPr lvl="0" algn="ctr"/>
            <a:r>
              <a:rPr lang="fr-FR" sz="5400" b="1" dirty="0"/>
              <a:t>&amp;</a:t>
            </a:r>
          </a:p>
          <a:p>
            <a:pPr lvl="0" algn="ctr"/>
            <a:r>
              <a:rPr lang="fr-FR" sz="5400" b="1" dirty="0"/>
              <a:t>Architecture</a:t>
            </a:r>
          </a:p>
        </p:txBody>
      </p:sp>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1026" name="Picture 2" descr="prototype ">
            <a:extLst>
              <a:ext uri="{FF2B5EF4-FFF2-40B4-BE49-F238E27FC236}">
                <a16:creationId xmlns:a16="http://schemas.microsoft.com/office/drawing/2014/main" id="{E195E027-2DDD-2269-6B2D-B2D65D874B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13" y="2377915"/>
            <a:ext cx="2072640" cy="21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507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689080" y="6387732"/>
            <a:ext cx="497840" cy="34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689080" y="6387732"/>
            <a:ext cx="50292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12</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11" name="Rectangle 10">
            <a:extLst>
              <a:ext uri="{FF2B5EF4-FFF2-40B4-BE49-F238E27FC236}">
                <a16:creationId xmlns:a16="http://schemas.microsoft.com/office/drawing/2014/main" id="{EE1AD6DF-D8C1-EE30-7F66-5423B87DC9E2}"/>
              </a:ext>
            </a:extLst>
          </p:cNvPr>
          <p:cNvSpPr/>
          <p:nvPr/>
        </p:nvSpPr>
        <p:spPr>
          <a:xfrm>
            <a:off x="194872" y="178010"/>
            <a:ext cx="902024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fr-FR" sz="5400" b="1" dirty="0">
                <a:ln/>
                <a:solidFill>
                  <a:schemeClr val="accent1">
                    <a:lumMod val="75000"/>
                  </a:schemeClr>
                </a:solidFill>
              </a:rPr>
              <a:t>Intelligence artificielle</a:t>
            </a:r>
            <a:endParaRPr lang="fr-FR" sz="5400" b="1" cap="none" spc="0" dirty="0">
              <a:ln/>
              <a:solidFill>
                <a:schemeClr val="accent1">
                  <a:lumMod val="75000"/>
                </a:schemeClr>
              </a:solidFill>
              <a:effectLst/>
            </a:endParaRPr>
          </a:p>
        </p:txBody>
      </p:sp>
      <p:sp>
        <p:nvSpPr>
          <p:cNvPr id="3" name="Rectangle 2">
            <a:extLst>
              <a:ext uri="{FF2B5EF4-FFF2-40B4-BE49-F238E27FC236}">
                <a16:creationId xmlns:a16="http://schemas.microsoft.com/office/drawing/2014/main" id="{E64D4DC9-6664-F992-9634-3417A23AAA96}"/>
              </a:ext>
            </a:extLst>
          </p:cNvPr>
          <p:cNvSpPr/>
          <p:nvPr/>
        </p:nvSpPr>
        <p:spPr>
          <a:xfrm>
            <a:off x="0" y="399833"/>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8" name="TextBox 16">
            <a:extLst>
              <a:ext uri="{FF2B5EF4-FFF2-40B4-BE49-F238E27FC236}">
                <a16:creationId xmlns:a16="http://schemas.microsoft.com/office/drawing/2014/main" id="{057EB44E-1DA9-1BF3-4032-43ABE9CADA24}"/>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1028" name="Picture 4" descr="Appréhendez le Deep Learning ou l'apprentissage profond - Objectif IA ...">
            <a:extLst>
              <a:ext uri="{FF2B5EF4-FFF2-40B4-BE49-F238E27FC236}">
                <a16:creationId xmlns:a16="http://schemas.microsoft.com/office/drawing/2014/main" id="{BA1C6561-26B6-9487-22B9-F4E8D0860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190" y="1276350"/>
            <a:ext cx="6103620" cy="4305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Ébrécher ">
            <a:extLst>
              <a:ext uri="{FF2B5EF4-FFF2-40B4-BE49-F238E27FC236}">
                <a16:creationId xmlns:a16="http://schemas.microsoft.com/office/drawing/2014/main" id="{50904D6A-1AB0-3F39-51F6-741DC6945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4650" y="117580"/>
            <a:ext cx="1219200" cy="1044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0030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689080" y="6387732"/>
            <a:ext cx="497840" cy="34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689080" y="6387732"/>
            <a:ext cx="50292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13</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11" name="Rectangle 10">
            <a:extLst>
              <a:ext uri="{FF2B5EF4-FFF2-40B4-BE49-F238E27FC236}">
                <a16:creationId xmlns:a16="http://schemas.microsoft.com/office/drawing/2014/main" id="{EE1AD6DF-D8C1-EE30-7F66-5423B87DC9E2}"/>
              </a:ext>
            </a:extLst>
          </p:cNvPr>
          <p:cNvSpPr/>
          <p:nvPr/>
        </p:nvSpPr>
        <p:spPr>
          <a:xfrm>
            <a:off x="194872" y="178010"/>
            <a:ext cx="902024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dirty="0">
                <a:ln/>
                <a:solidFill>
                  <a:schemeClr val="accent1">
                    <a:lumMod val="75000"/>
                  </a:schemeClr>
                </a:solidFill>
              </a:rPr>
              <a:t>Diagramme de cas d'utilisation</a:t>
            </a:r>
            <a:endParaRPr lang="fr-FR" sz="5400" b="1" cap="none" spc="0" dirty="0">
              <a:ln/>
              <a:solidFill>
                <a:schemeClr val="accent1">
                  <a:lumMod val="75000"/>
                </a:schemeClr>
              </a:solidFill>
              <a:effectLst/>
            </a:endParaRPr>
          </a:p>
        </p:txBody>
      </p:sp>
      <p:sp>
        <p:nvSpPr>
          <p:cNvPr id="2" name="TextBox 16">
            <a:extLst>
              <a:ext uri="{FF2B5EF4-FFF2-40B4-BE49-F238E27FC236}">
                <a16:creationId xmlns:a16="http://schemas.microsoft.com/office/drawing/2014/main" id="{E8DF4638-E04A-1DFE-21DF-298890F59435}"/>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3" name="Rectangle 2">
            <a:extLst>
              <a:ext uri="{FF2B5EF4-FFF2-40B4-BE49-F238E27FC236}">
                <a16:creationId xmlns:a16="http://schemas.microsoft.com/office/drawing/2014/main" id="{E64D4DC9-6664-F992-9634-3417A23AAA96}"/>
              </a:ext>
            </a:extLst>
          </p:cNvPr>
          <p:cNvSpPr/>
          <p:nvPr/>
        </p:nvSpPr>
        <p:spPr>
          <a:xfrm>
            <a:off x="0" y="399833"/>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pic>
        <p:nvPicPr>
          <p:cNvPr id="4" name="Picture 2" descr="cas d'utilisation ">
            <a:extLst>
              <a:ext uri="{FF2B5EF4-FFF2-40B4-BE49-F238E27FC236}">
                <a16:creationId xmlns:a16="http://schemas.microsoft.com/office/drawing/2014/main" id="{FE9DFA7E-1175-F524-2C8C-5A30D42FE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993" y="3007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81A59AF5-927A-D955-1139-D70B6EF02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872" y="1859107"/>
            <a:ext cx="11738048" cy="3793548"/>
          </a:xfrm>
          <a:prstGeom prst="rect">
            <a:avLst/>
          </a:prstGeom>
        </p:spPr>
      </p:pic>
    </p:spTree>
    <p:extLst>
      <p:ext uri="{BB962C8B-B14F-4D97-AF65-F5344CB8AC3E}">
        <p14:creationId xmlns:p14="http://schemas.microsoft.com/office/powerpoint/2010/main" val="37941698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689080" y="6387732"/>
            <a:ext cx="497840" cy="3496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689080" y="6387732"/>
            <a:ext cx="50292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14</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11" name="Rectangle 10">
            <a:extLst>
              <a:ext uri="{FF2B5EF4-FFF2-40B4-BE49-F238E27FC236}">
                <a16:creationId xmlns:a16="http://schemas.microsoft.com/office/drawing/2014/main" id="{EE1AD6DF-D8C1-EE30-7F66-5423B87DC9E2}"/>
              </a:ext>
            </a:extLst>
          </p:cNvPr>
          <p:cNvSpPr/>
          <p:nvPr/>
        </p:nvSpPr>
        <p:spPr>
          <a:xfrm>
            <a:off x="194872" y="178010"/>
            <a:ext cx="9020249"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dirty="0">
                <a:ln/>
                <a:solidFill>
                  <a:schemeClr val="accent1">
                    <a:lumMod val="75000"/>
                  </a:schemeClr>
                </a:solidFill>
              </a:rPr>
              <a:t>Schéma global de l’application</a:t>
            </a:r>
            <a:endParaRPr lang="fr-FR" sz="5400" b="1" cap="none" spc="0" dirty="0">
              <a:ln/>
              <a:solidFill>
                <a:schemeClr val="accent1">
                  <a:lumMod val="75000"/>
                </a:schemeClr>
              </a:solidFill>
              <a:effectLst/>
            </a:endParaRPr>
          </a:p>
        </p:txBody>
      </p:sp>
      <p:sp>
        <p:nvSpPr>
          <p:cNvPr id="3" name="Rectangle 2">
            <a:extLst>
              <a:ext uri="{FF2B5EF4-FFF2-40B4-BE49-F238E27FC236}">
                <a16:creationId xmlns:a16="http://schemas.microsoft.com/office/drawing/2014/main" id="{E64D4DC9-6664-F992-9634-3417A23AAA96}"/>
              </a:ext>
            </a:extLst>
          </p:cNvPr>
          <p:cNvSpPr/>
          <p:nvPr/>
        </p:nvSpPr>
        <p:spPr>
          <a:xfrm>
            <a:off x="0" y="399833"/>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pic>
        <p:nvPicPr>
          <p:cNvPr id="1026" name="Picture 2" descr="planification ">
            <a:extLst>
              <a:ext uri="{FF2B5EF4-FFF2-40B4-BE49-F238E27FC236}">
                <a16:creationId xmlns:a16="http://schemas.microsoft.com/office/drawing/2014/main" id="{3E5F0CC1-793B-F51D-30D0-2A987468C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993" y="30075"/>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3CD3F4A2-ED90-B33C-10AD-6965DBB52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980" y="1191167"/>
            <a:ext cx="7756039" cy="5138457"/>
          </a:xfrm>
          <a:prstGeom prst="rect">
            <a:avLst/>
          </a:prstGeom>
        </p:spPr>
      </p:pic>
      <p:sp>
        <p:nvSpPr>
          <p:cNvPr id="8" name="TextBox 16">
            <a:extLst>
              <a:ext uri="{FF2B5EF4-FFF2-40B4-BE49-F238E27FC236}">
                <a16:creationId xmlns:a16="http://schemas.microsoft.com/office/drawing/2014/main" id="{057EB44E-1DA9-1BF3-4032-43ABE9CADA24}"/>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1682783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734800" y="6387733"/>
            <a:ext cx="45720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15</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5" name="Groupe 4">
            <a:extLst>
              <a:ext uri="{FF2B5EF4-FFF2-40B4-BE49-F238E27FC236}">
                <a16:creationId xmlns:a16="http://schemas.microsoft.com/office/drawing/2014/main" id="{2A88BE20-7C20-7BDF-E52F-91D34112EFEF}"/>
              </a:ext>
            </a:extLst>
          </p:cNvPr>
          <p:cNvGrpSpPr/>
          <p:nvPr/>
        </p:nvGrpSpPr>
        <p:grpSpPr>
          <a:xfrm>
            <a:off x="4209329" y="1108982"/>
            <a:ext cx="4450080" cy="4640031"/>
            <a:chOff x="2584378" y="389317"/>
            <a:chExt cx="4450080" cy="4640031"/>
          </a:xfrm>
        </p:grpSpPr>
        <p:sp>
          <p:nvSpPr>
            <p:cNvPr id="6" name="Ellipse 5">
              <a:extLst>
                <a:ext uri="{FF2B5EF4-FFF2-40B4-BE49-F238E27FC236}">
                  <a16:creationId xmlns:a16="http://schemas.microsoft.com/office/drawing/2014/main" id="{2F033309-4DD0-7523-E784-CD296E4EB7F5}"/>
                </a:ext>
              </a:extLst>
            </p:cNvPr>
            <p:cNvSpPr/>
            <p:nvPr/>
          </p:nvSpPr>
          <p:spPr>
            <a:xfrm>
              <a:off x="2584378" y="389317"/>
              <a:ext cx="4450080" cy="4640031"/>
            </a:xfrm>
            <a:prstGeom prst="ellipse">
              <a:avLst/>
            </a:prstGeom>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sp>
        <p:sp>
          <p:nvSpPr>
            <p:cNvPr id="7" name="Ellipse 4">
              <a:extLst>
                <a:ext uri="{FF2B5EF4-FFF2-40B4-BE49-F238E27FC236}">
                  <a16:creationId xmlns:a16="http://schemas.microsoft.com/office/drawing/2014/main" id="{A7DA2567-BC59-B451-808C-185A4B5CE8BB}"/>
                </a:ext>
              </a:extLst>
            </p:cNvPr>
            <p:cNvSpPr txBox="1"/>
            <p:nvPr/>
          </p:nvSpPr>
          <p:spPr>
            <a:xfrm>
              <a:off x="3236077" y="1068834"/>
              <a:ext cx="3146682" cy="3280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fr-FR" sz="4700" b="1" kern="1200" dirty="0"/>
            </a:p>
          </p:txBody>
        </p:sp>
      </p:grpSp>
      <p:sp>
        <p:nvSpPr>
          <p:cNvPr id="8" name="Rectangle 7">
            <a:extLst>
              <a:ext uri="{FF2B5EF4-FFF2-40B4-BE49-F238E27FC236}">
                <a16:creationId xmlns:a16="http://schemas.microsoft.com/office/drawing/2014/main" id="{326251A5-6932-7A7A-6C07-C4C745EDA3C9}"/>
              </a:ext>
            </a:extLst>
          </p:cNvPr>
          <p:cNvSpPr/>
          <p:nvPr/>
        </p:nvSpPr>
        <p:spPr>
          <a:xfrm>
            <a:off x="5165047" y="2136334"/>
            <a:ext cx="2538644" cy="2585323"/>
          </a:xfrm>
          <a:prstGeom prst="rect">
            <a:avLst/>
          </a:prstGeom>
          <a:noFill/>
        </p:spPr>
        <p:txBody>
          <a:bodyPr wrap="none" lIns="91440" tIns="45720" rIns="91440" bIns="45720">
            <a:spAutoFit/>
          </a:bodyPr>
          <a:lstStyle/>
          <a:p>
            <a:pPr lvl="0" algn="ctr"/>
            <a:r>
              <a:rPr lang="fr-FR" sz="5400" b="1" dirty="0"/>
              <a:t>Analyse</a:t>
            </a:r>
          </a:p>
          <a:p>
            <a:pPr lvl="0" algn="ctr"/>
            <a:r>
              <a:rPr lang="fr-FR" sz="5400" b="1" dirty="0"/>
              <a:t>&amp;</a:t>
            </a:r>
          </a:p>
          <a:p>
            <a:pPr lvl="0" algn="ctr"/>
            <a:r>
              <a:rPr lang="fr-FR" sz="5400" b="1" dirty="0"/>
              <a:t>Résultat</a:t>
            </a:r>
          </a:p>
        </p:txBody>
      </p:sp>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2050" name="Picture 2" descr="réalisateur ">
            <a:extLst>
              <a:ext uri="{FF2B5EF4-FFF2-40B4-BE49-F238E27FC236}">
                <a16:creationId xmlns:a16="http://schemas.microsoft.com/office/drawing/2014/main" id="{C89269D5-0C0B-ACE5-21F0-2CDBE91C1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106" y="2362196"/>
            <a:ext cx="207264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48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16</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4961281" cy="830997"/>
            <a:chOff x="3793781" y="239561"/>
            <a:chExt cx="4961281"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4714432"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Base de données</a:t>
              </a:r>
              <a:endParaRPr lang="fr-FR" sz="4800" b="1" dirty="0">
                <a:ea typeface="Open Sans Condensed" panose="020B0806030504020204" pitchFamily="34" charset="0"/>
                <a:cs typeface="Open Sans Condensed" panose="020B0806030504020204" pitchFamily="34" charset="0"/>
              </a:endParaRPr>
            </a:p>
          </p:txBody>
        </p:sp>
      </p:grpSp>
      <p:pic>
        <p:nvPicPr>
          <p:cNvPr id="1026" name="Picture 2" descr="big data ">
            <a:extLst>
              <a:ext uri="{FF2B5EF4-FFF2-40B4-BE49-F238E27FC236}">
                <a16:creationId xmlns:a16="http://schemas.microsoft.com/office/drawing/2014/main" id="{DC59778D-AB8B-8401-ECFD-DF6A1246E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7998" y="45459"/>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6">
            <a:extLst>
              <a:ext uri="{FF2B5EF4-FFF2-40B4-BE49-F238E27FC236}">
                <a16:creationId xmlns:a16="http://schemas.microsoft.com/office/drawing/2014/main" id="{CBC5ADA8-9A3F-3AFE-0B31-7B8D1FEA9FB2}"/>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5" name="Image 4">
            <a:extLst>
              <a:ext uri="{FF2B5EF4-FFF2-40B4-BE49-F238E27FC236}">
                <a16:creationId xmlns:a16="http://schemas.microsoft.com/office/drawing/2014/main" id="{CF7A0229-32EC-9950-C446-9ED2EAC6E2E2}"/>
              </a:ext>
            </a:extLst>
          </p:cNvPr>
          <p:cNvPicPr>
            <a:picLocks noChangeAspect="1"/>
          </p:cNvPicPr>
          <p:nvPr/>
        </p:nvPicPr>
        <p:blipFill>
          <a:blip r:embed="rId4"/>
          <a:stretch>
            <a:fillRect/>
          </a:stretch>
        </p:blipFill>
        <p:spPr>
          <a:xfrm>
            <a:off x="174030" y="1502466"/>
            <a:ext cx="11843939" cy="3853068"/>
          </a:xfrm>
          <a:prstGeom prst="rect">
            <a:avLst/>
          </a:prstGeom>
        </p:spPr>
      </p:pic>
    </p:spTree>
    <p:extLst>
      <p:ext uri="{BB962C8B-B14F-4D97-AF65-F5344CB8AC3E}">
        <p14:creationId xmlns:p14="http://schemas.microsoft.com/office/powerpoint/2010/main" val="22271157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17</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12" name="TextBox 16">
            <a:extLst>
              <a:ext uri="{FF2B5EF4-FFF2-40B4-BE49-F238E27FC236}">
                <a16:creationId xmlns:a16="http://schemas.microsoft.com/office/drawing/2014/main" id="{CBC5ADA8-9A3F-3AFE-0B31-7B8D1FEA9FB2}"/>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1026" name="Picture 2">
            <a:extLst>
              <a:ext uri="{FF2B5EF4-FFF2-40B4-BE49-F238E27FC236}">
                <a16:creationId xmlns:a16="http://schemas.microsoft.com/office/drawing/2014/main" id="{844AA31D-16C3-A350-DA16-F1A33A061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60884"/>
            <a:ext cx="5505450" cy="378618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D4F085F-AB2B-088D-3B8B-A0AED871F342}"/>
              </a:ext>
            </a:extLst>
          </p:cNvPr>
          <p:cNvPicPr>
            <a:picLocks noChangeAspect="1"/>
          </p:cNvPicPr>
          <p:nvPr/>
        </p:nvPicPr>
        <p:blipFill>
          <a:blip r:embed="rId4"/>
          <a:stretch>
            <a:fillRect/>
          </a:stretch>
        </p:blipFill>
        <p:spPr>
          <a:xfrm>
            <a:off x="5609720" y="1764506"/>
            <a:ext cx="6429092" cy="2978944"/>
          </a:xfrm>
          <a:prstGeom prst="rect">
            <a:avLst/>
          </a:prstGeom>
        </p:spPr>
      </p:pic>
    </p:spTree>
    <p:extLst>
      <p:ext uri="{BB962C8B-B14F-4D97-AF65-F5344CB8AC3E}">
        <p14:creationId xmlns:p14="http://schemas.microsoft.com/office/powerpoint/2010/main" val="167220026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18</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7417273" cy="830997"/>
            <a:chOff x="3793781" y="239561"/>
            <a:chExt cx="7417273"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7170424"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Augmentation de données</a:t>
              </a:r>
              <a:endParaRPr lang="fr-FR" sz="4800" b="1" dirty="0">
                <a:ea typeface="Open Sans Condensed" panose="020B0806030504020204" pitchFamily="34" charset="0"/>
                <a:cs typeface="Open Sans Condensed" panose="020B0806030504020204" pitchFamily="34" charset="0"/>
              </a:endParaRPr>
            </a:p>
          </p:txBody>
        </p:sp>
      </p:grpSp>
      <p:sp>
        <p:nvSpPr>
          <p:cNvPr id="12" name="TextBox 16">
            <a:extLst>
              <a:ext uri="{FF2B5EF4-FFF2-40B4-BE49-F238E27FC236}">
                <a16:creationId xmlns:a16="http://schemas.microsoft.com/office/drawing/2014/main" id="{CBC5ADA8-9A3F-3AFE-0B31-7B8D1FEA9FB2}"/>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graphicFrame>
        <p:nvGraphicFramePr>
          <p:cNvPr id="2" name="Diagramme 1">
            <a:extLst>
              <a:ext uri="{FF2B5EF4-FFF2-40B4-BE49-F238E27FC236}">
                <a16:creationId xmlns:a16="http://schemas.microsoft.com/office/drawing/2014/main" id="{809077E9-36E4-8DBE-2133-88971A93BA3B}"/>
              </a:ext>
            </a:extLst>
          </p:cNvPr>
          <p:cNvGraphicFramePr/>
          <p:nvPr>
            <p:extLst>
              <p:ext uri="{D42A27DB-BD31-4B8C-83A1-F6EECF244321}">
                <p14:modId xmlns:p14="http://schemas.microsoft.com/office/powerpoint/2010/main" val="638195912"/>
              </p:ext>
            </p:extLst>
          </p:nvPr>
        </p:nvGraphicFramePr>
        <p:xfrm>
          <a:off x="2032000" y="1070558"/>
          <a:ext cx="7683500" cy="506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graphique des stocks en augmentation ">
            <a:extLst>
              <a:ext uri="{FF2B5EF4-FFF2-40B4-BE49-F238E27FC236}">
                <a16:creationId xmlns:a16="http://schemas.microsoft.com/office/drawing/2014/main" id="{D4D4DBBE-86C7-2E27-A568-D4FA164531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7273" y="45459"/>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3990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704320" y="6387733"/>
            <a:ext cx="48768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19</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621418997"/>
              </p:ext>
            </p:extLst>
          </p:nvPr>
        </p:nvGraphicFramePr>
        <p:xfrm>
          <a:off x="4328160" y="1505376"/>
          <a:ext cx="3535680" cy="3847248"/>
        </p:xfrm>
        <a:graphic>
          <a:graphicData uri="http://schemas.openxmlformats.org/drawingml/2006/table">
            <a:tbl>
              <a:tblPr firstRow="1" bandRow="1">
                <a:tableStyleId>{5C22544A-7EE6-4342-B048-85BDC9FD1C3A}</a:tableStyleId>
              </a:tblPr>
              <a:tblGrid>
                <a:gridCol w="1335287">
                  <a:extLst>
                    <a:ext uri="{9D8B030D-6E8A-4147-A177-3AD203B41FA5}">
                      <a16:colId xmlns:a16="http://schemas.microsoft.com/office/drawing/2014/main" val="1293519905"/>
                    </a:ext>
                  </a:extLst>
                </a:gridCol>
                <a:gridCol w="2200393">
                  <a:extLst>
                    <a:ext uri="{9D8B030D-6E8A-4147-A177-3AD203B41FA5}">
                      <a16:colId xmlns:a16="http://schemas.microsoft.com/office/drawing/2014/main" val="2200451051"/>
                    </a:ext>
                  </a:extLst>
                </a:gridCol>
              </a:tblGrid>
              <a:tr h="480906">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480906">
                <a:tc>
                  <a:txBody>
                    <a:bodyPr/>
                    <a:lstStyle/>
                    <a:p>
                      <a:pPr algn="ctr"/>
                      <a:r>
                        <a:rPr lang="en-GB" sz="1500" dirty="0"/>
                        <a:t>0</a:t>
                      </a:r>
                    </a:p>
                  </a:txBody>
                  <a:tcPr marL="123579" marR="123579" marT="61790" marB="61790"/>
                </a:tc>
                <a:tc>
                  <a:txBody>
                    <a:bodyPr/>
                    <a:lstStyle/>
                    <a:p>
                      <a:pPr algn="ctr"/>
                      <a:r>
                        <a:rPr lang="en-GB" sz="1500" dirty="0"/>
                        <a:t>Neutral</a:t>
                      </a:r>
                    </a:p>
                  </a:txBody>
                  <a:tcPr marL="123579" marR="123579" marT="61790" marB="61790"/>
                </a:tc>
                <a:extLst>
                  <a:ext uri="{0D108BD9-81ED-4DB2-BD59-A6C34878D82A}">
                    <a16:rowId xmlns:a16="http://schemas.microsoft.com/office/drawing/2014/main" val="1474466197"/>
                  </a:ext>
                </a:extLst>
              </a:tr>
              <a:tr h="480906">
                <a:tc>
                  <a:txBody>
                    <a:bodyPr/>
                    <a:lstStyle/>
                    <a:p>
                      <a:pPr algn="ctr"/>
                      <a:r>
                        <a:rPr lang="en-GB" sz="1500" dirty="0"/>
                        <a:t>1</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480906">
                <a:tc>
                  <a:txBody>
                    <a:bodyPr/>
                    <a:lstStyle/>
                    <a:p>
                      <a:pPr algn="ctr"/>
                      <a:r>
                        <a:rPr lang="en-GB" sz="1500" dirty="0"/>
                        <a:t>2</a:t>
                      </a:r>
                    </a:p>
                  </a:txBody>
                  <a:tcPr marL="123579" marR="123579" marT="61790" marB="61790"/>
                </a:tc>
                <a:tc>
                  <a:txBody>
                    <a:bodyPr/>
                    <a:lstStyle/>
                    <a:p>
                      <a:pPr algn="ctr"/>
                      <a:r>
                        <a:rPr lang="en-GB" sz="1500" dirty="0"/>
                        <a:t>Sad</a:t>
                      </a:r>
                    </a:p>
                  </a:txBody>
                  <a:tcPr marL="123579" marR="123579" marT="61790" marB="61790"/>
                </a:tc>
                <a:extLst>
                  <a:ext uri="{0D108BD9-81ED-4DB2-BD59-A6C34878D82A}">
                    <a16:rowId xmlns:a16="http://schemas.microsoft.com/office/drawing/2014/main" val="967522858"/>
                  </a:ext>
                </a:extLst>
              </a:tr>
              <a:tr h="480906">
                <a:tc>
                  <a:txBody>
                    <a:bodyPr/>
                    <a:lstStyle/>
                    <a:p>
                      <a:pPr algn="ctr"/>
                      <a:r>
                        <a:rPr lang="en-GB" sz="1500" dirty="0"/>
                        <a:t>3</a:t>
                      </a:r>
                    </a:p>
                  </a:txBody>
                  <a:tcPr marL="123579" marR="123579" marT="61790" marB="61790"/>
                </a:tc>
                <a:tc>
                  <a:txBody>
                    <a:bodyPr/>
                    <a:lstStyle/>
                    <a:p>
                      <a:pPr algn="ctr"/>
                      <a:r>
                        <a:rPr lang="en-GB" sz="1500" dirty="0"/>
                        <a:t>Angry</a:t>
                      </a:r>
                    </a:p>
                  </a:txBody>
                  <a:tcPr marL="123579" marR="123579" marT="61790" marB="61790"/>
                </a:tc>
                <a:extLst>
                  <a:ext uri="{0D108BD9-81ED-4DB2-BD59-A6C34878D82A}">
                    <a16:rowId xmlns:a16="http://schemas.microsoft.com/office/drawing/2014/main" val="1308323282"/>
                  </a:ext>
                </a:extLst>
              </a:tr>
              <a:tr h="480906">
                <a:tc>
                  <a:txBody>
                    <a:bodyPr/>
                    <a:lstStyle/>
                    <a:p>
                      <a:pPr algn="ctr"/>
                      <a:r>
                        <a:rPr lang="en-GB" sz="1500" dirty="0"/>
                        <a:t>4</a:t>
                      </a:r>
                    </a:p>
                  </a:txBody>
                  <a:tcPr marL="123579" marR="123579" marT="61790" marB="61790"/>
                </a:tc>
                <a:tc>
                  <a:txBody>
                    <a:bodyPr/>
                    <a:lstStyle/>
                    <a:p>
                      <a:pPr algn="ctr"/>
                      <a:r>
                        <a:rPr lang="en-GB" sz="1500" dirty="0"/>
                        <a:t>Fearful</a:t>
                      </a:r>
                    </a:p>
                  </a:txBody>
                  <a:tcPr marL="123579" marR="123579" marT="61790" marB="61790"/>
                </a:tc>
                <a:extLst>
                  <a:ext uri="{0D108BD9-81ED-4DB2-BD59-A6C34878D82A}">
                    <a16:rowId xmlns:a16="http://schemas.microsoft.com/office/drawing/2014/main" val="3839534024"/>
                  </a:ext>
                </a:extLst>
              </a:tr>
              <a:tr h="480906">
                <a:tc>
                  <a:txBody>
                    <a:bodyPr/>
                    <a:lstStyle/>
                    <a:p>
                      <a:pPr algn="ctr"/>
                      <a:r>
                        <a:rPr lang="en-GB" sz="1500" dirty="0"/>
                        <a:t>5</a:t>
                      </a:r>
                    </a:p>
                  </a:txBody>
                  <a:tcPr marL="123579" marR="123579" marT="61790" marB="61790"/>
                </a:tc>
                <a:tc>
                  <a:txBody>
                    <a:bodyPr/>
                    <a:lstStyle/>
                    <a:p>
                      <a:pPr algn="ctr"/>
                      <a:r>
                        <a:rPr lang="en-GB" sz="1500" dirty="0"/>
                        <a:t>Disgust</a:t>
                      </a:r>
                    </a:p>
                  </a:txBody>
                  <a:tcPr marL="123579" marR="123579" marT="61790" marB="61790"/>
                </a:tc>
                <a:extLst>
                  <a:ext uri="{0D108BD9-81ED-4DB2-BD59-A6C34878D82A}">
                    <a16:rowId xmlns:a16="http://schemas.microsoft.com/office/drawing/2014/main" val="1574501041"/>
                  </a:ext>
                </a:extLst>
              </a:tr>
              <a:tr h="480906">
                <a:tc>
                  <a:txBody>
                    <a:bodyPr/>
                    <a:lstStyle/>
                    <a:p>
                      <a:pPr algn="ctr"/>
                      <a:r>
                        <a:rPr lang="en-GB" sz="1500" dirty="0"/>
                        <a:t>6</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grpSp>
        <p:nvGrpSpPr>
          <p:cNvPr id="3" name="Group 28">
            <a:extLst>
              <a:ext uri="{FF2B5EF4-FFF2-40B4-BE49-F238E27FC236}">
                <a16:creationId xmlns:a16="http://schemas.microsoft.com/office/drawing/2014/main" id="{131ED2A5-4EBE-55FE-B05C-36F49BDB03C9}"/>
              </a:ext>
            </a:extLst>
          </p:cNvPr>
          <p:cNvGrpSpPr/>
          <p:nvPr/>
        </p:nvGrpSpPr>
        <p:grpSpPr>
          <a:xfrm>
            <a:off x="0" y="239561"/>
            <a:ext cx="3053708" cy="830997"/>
            <a:chOff x="3793781" y="239561"/>
            <a:chExt cx="3053708" cy="830997"/>
          </a:xfrm>
        </p:grpSpPr>
        <p:sp>
          <p:nvSpPr>
            <p:cNvPr id="4" name="Rectangle 3">
              <a:extLst>
                <a:ext uri="{FF2B5EF4-FFF2-40B4-BE49-F238E27FC236}">
                  <a16:creationId xmlns:a16="http://schemas.microsoft.com/office/drawing/2014/main" id="{8C3407C4-8A72-04B8-E454-314039971E34}"/>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10" name="TextBox 34">
              <a:extLst>
                <a:ext uri="{FF2B5EF4-FFF2-40B4-BE49-F238E27FC236}">
                  <a16:creationId xmlns:a16="http://schemas.microsoft.com/office/drawing/2014/main" id="{BD032161-B9FF-C413-1B3F-523D2FDCDE9F}"/>
                </a:ext>
              </a:extLst>
            </p:cNvPr>
            <p:cNvSpPr txBox="1"/>
            <p:nvPr/>
          </p:nvSpPr>
          <p:spPr>
            <a:xfrm>
              <a:off x="4040630" y="239561"/>
              <a:ext cx="2806859"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Emotions</a:t>
              </a:r>
              <a:endParaRPr lang="fr-FR" sz="4800" b="1" dirty="0">
                <a:ea typeface="Open Sans Condensed" panose="020B0806030504020204" pitchFamily="34" charset="0"/>
                <a:cs typeface="Open Sans Condensed" panose="020B0806030504020204" pitchFamily="34" charset="0"/>
              </a:endParaRPr>
            </a:p>
          </p:txBody>
        </p:sp>
      </p:grpSp>
      <p:pic>
        <p:nvPicPr>
          <p:cNvPr id="8194" name="Picture 2" descr="Émotions ">
            <a:extLst>
              <a:ext uri="{FF2B5EF4-FFF2-40B4-BE49-F238E27FC236}">
                <a16:creationId xmlns:a16="http://schemas.microsoft.com/office/drawing/2014/main" id="{708A69BB-2851-AAB4-33B1-82E82F752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3708" y="45459"/>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93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704704" y="6387367"/>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732165" y="6371858"/>
            <a:ext cx="279186"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aphicFrame>
        <p:nvGraphicFramePr>
          <p:cNvPr id="2" name="Diagramme 1">
            <a:extLst>
              <a:ext uri="{FF2B5EF4-FFF2-40B4-BE49-F238E27FC236}">
                <a16:creationId xmlns:a16="http://schemas.microsoft.com/office/drawing/2014/main" id="{60B6CEFD-F8D9-29D0-6A5A-E3B2BEB67BAC}"/>
              </a:ext>
            </a:extLst>
          </p:cNvPr>
          <p:cNvGraphicFramePr/>
          <p:nvPr>
            <p:extLst>
              <p:ext uri="{D42A27DB-BD31-4B8C-83A1-F6EECF244321}">
                <p14:modId xmlns:p14="http://schemas.microsoft.com/office/powerpoint/2010/main" val="1478717268"/>
              </p:ext>
            </p:extLst>
          </p:nvPr>
        </p:nvGraphicFramePr>
        <p:xfrm>
          <a:off x="2011680" y="1104487"/>
          <a:ext cx="8882380" cy="484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ZoneTexte 44">
            <a:extLst>
              <a:ext uri="{FF2B5EF4-FFF2-40B4-BE49-F238E27FC236}">
                <a16:creationId xmlns:a16="http://schemas.microsoft.com/office/drawing/2014/main" id="{0C95651D-F472-A2D8-0118-B0A217AE6B8B}"/>
              </a:ext>
            </a:extLst>
          </p:cNvPr>
          <p:cNvSpPr txBox="1"/>
          <p:nvPr/>
        </p:nvSpPr>
        <p:spPr>
          <a:xfrm>
            <a:off x="2278380" y="1403947"/>
            <a:ext cx="441960" cy="584775"/>
          </a:xfrm>
          <a:prstGeom prst="rect">
            <a:avLst/>
          </a:prstGeom>
          <a:noFill/>
        </p:spPr>
        <p:txBody>
          <a:bodyPr wrap="square" rtlCol="0">
            <a:spAutoFit/>
          </a:bodyPr>
          <a:lstStyle/>
          <a:p>
            <a:r>
              <a:rPr lang="fr-FR" sz="3200" b="1" dirty="0"/>
              <a:t>1</a:t>
            </a:r>
          </a:p>
        </p:txBody>
      </p:sp>
      <p:sp>
        <p:nvSpPr>
          <p:cNvPr id="46" name="ZoneTexte 45">
            <a:extLst>
              <a:ext uri="{FF2B5EF4-FFF2-40B4-BE49-F238E27FC236}">
                <a16:creationId xmlns:a16="http://schemas.microsoft.com/office/drawing/2014/main" id="{B22D3CF4-39A6-6BCD-22D9-7F1E692F6283}"/>
              </a:ext>
            </a:extLst>
          </p:cNvPr>
          <p:cNvSpPr txBox="1"/>
          <p:nvPr/>
        </p:nvSpPr>
        <p:spPr>
          <a:xfrm>
            <a:off x="2720340" y="2288182"/>
            <a:ext cx="441960" cy="584775"/>
          </a:xfrm>
          <a:prstGeom prst="rect">
            <a:avLst/>
          </a:prstGeom>
          <a:noFill/>
        </p:spPr>
        <p:txBody>
          <a:bodyPr wrap="square" rtlCol="0">
            <a:spAutoFit/>
          </a:bodyPr>
          <a:lstStyle/>
          <a:p>
            <a:r>
              <a:rPr lang="fr-FR" sz="3200" b="1" dirty="0"/>
              <a:t>2</a:t>
            </a:r>
          </a:p>
        </p:txBody>
      </p:sp>
      <p:sp>
        <p:nvSpPr>
          <p:cNvPr id="47" name="ZoneTexte 46">
            <a:extLst>
              <a:ext uri="{FF2B5EF4-FFF2-40B4-BE49-F238E27FC236}">
                <a16:creationId xmlns:a16="http://schemas.microsoft.com/office/drawing/2014/main" id="{6E785DAE-386B-63CD-93D5-4B9241FEEA42}"/>
              </a:ext>
            </a:extLst>
          </p:cNvPr>
          <p:cNvSpPr txBox="1"/>
          <p:nvPr/>
        </p:nvSpPr>
        <p:spPr>
          <a:xfrm>
            <a:off x="2878017" y="3235259"/>
            <a:ext cx="441960" cy="584775"/>
          </a:xfrm>
          <a:prstGeom prst="rect">
            <a:avLst/>
          </a:prstGeom>
          <a:noFill/>
        </p:spPr>
        <p:txBody>
          <a:bodyPr wrap="square" rtlCol="0">
            <a:spAutoFit/>
          </a:bodyPr>
          <a:lstStyle/>
          <a:p>
            <a:r>
              <a:rPr lang="fr-FR" sz="3200" b="1" dirty="0"/>
              <a:t>3</a:t>
            </a:r>
          </a:p>
        </p:txBody>
      </p:sp>
      <p:sp>
        <p:nvSpPr>
          <p:cNvPr id="48" name="ZoneTexte 47">
            <a:extLst>
              <a:ext uri="{FF2B5EF4-FFF2-40B4-BE49-F238E27FC236}">
                <a16:creationId xmlns:a16="http://schemas.microsoft.com/office/drawing/2014/main" id="{ED78A841-6213-8C43-ADFA-14F2D28DBD9E}"/>
              </a:ext>
            </a:extLst>
          </p:cNvPr>
          <p:cNvSpPr txBox="1"/>
          <p:nvPr/>
        </p:nvSpPr>
        <p:spPr>
          <a:xfrm>
            <a:off x="2720340" y="4119494"/>
            <a:ext cx="441960" cy="584775"/>
          </a:xfrm>
          <a:prstGeom prst="rect">
            <a:avLst/>
          </a:prstGeom>
          <a:noFill/>
        </p:spPr>
        <p:txBody>
          <a:bodyPr wrap="square" rtlCol="0">
            <a:spAutoFit/>
          </a:bodyPr>
          <a:lstStyle/>
          <a:p>
            <a:r>
              <a:rPr lang="fr-FR" sz="3200" b="1" dirty="0"/>
              <a:t>4</a:t>
            </a:r>
          </a:p>
        </p:txBody>
      </p:sp>
      <p:sp>
        <p:nvSpPr>
          <p:cNvPr id="49" name="ZoneTexte 48">
            <a:extLst>
              <a:ext uri="{FF2B5EF4-FFF2-40B4-BE49-F238E27FC236}">
                <a16:creationId xmlns:a16="http://schemas.microsoft.com/office/drawing/2014/main" id="{0499FA2A-DB61-40A4-6B35-0FBD3610842A}"/>
              </a:ext>
            </a:extLst>
          </p:cNvPr>
          <p:cNvSpPr txBox="1"/>
          <p:nvPr/>
        </p:nvSpPr>
        <p:spPr>
          <a:xfrm>
            <a:off x="2278380" y="5003729"/>
            <a:ext cx="441960" cy="584775"/>
          </a:xfrm>
          <a:prstGeom prst="rect">
            <a:avLst/>
          </a:prstGeom>
          <a:noFill/>
        </p:spPr>
        <p:txBody>
          <a:bodyPr wrap="square" rtlCol="0">
            <a:spAutoFit/>
          </a:bodyPr>
          <a:lstStyle/>
          <a:p>
            <a:r>
              <a:rPr lang="fr-FR" sz="3200" b="1" dirty="0"/>
              <a:t>5</a:t>
            </a:r>
          </a:p>
        </p:txBody>
      </p:sp>
      <p:sp>
        <p:nvSpPr>
          <p:cNvPr id="50" name="Rectangle 49">
            <a:extLst>
              <a:ext uri="{FF2B5EF4-FFF2-40B4-BE49-F238E27FC236}">
                <a16:creationId xmlns:a16="http://schemas.microsoft.com/office/drawing/2014/main" id="{01B03360-97A6-5E3B-9311-F96A760CC0A9}"/>
              </a:ext>
            </a:extLst>
          </p:cNvPr>
          <p:cNvSpPr/>
          <p:nvPr/>
        </p:nvSpPr>
        <p:spPr>
          <a:xfrm>
            <a:off x="436165" y="2967335"/>
            <a:ext cx="1723549"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a typeface="Open Sans Condensed" panose="020B0806030504020204" pitchFamily="34" charset="0"/>
                <a:cs typeface="Open Sans Condensed" panose="020B0806030504020204" pitchFamily="34" charset="0"/>
              </a:rPr>
              <a:t>PLAN</a:t>
            </a:r>
            <a:endParaRPr lang="fr-FR"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16">
            <a:extLst>
              <a:ext uri="{FF2B5EF4-FFF2-40B4-BE49-F238E27FC236}">
                <a16:creationId xmlns:a16="http://schemas.microsoft.com/office/drawing/2014/main" id="{E4EA7F55-ACEC-018C-18CD-ED97F3F41A4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304458918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20</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7650480" cy="1569660"/>
            <a:chOff x="3793781" y="239561"/>
            <a:chExt cx="7223759" cy="1569660"/>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29" y="239561"/>
              <a:ext cx="6976911" cy="1569660"/>
            </a:xfrm>
            <a:prstGeom prst="rect">
              <a:avLst/>
            </a:prstGeom>
            <a:noFill/>
          </p:spPr>
          <p:txBody>
            <a:bodyPr wrap="squar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Pré-traitement de données</a:t>
              </a:r>
              <a:endParaRPr lang="fr-FR" sz="4800" b="1" dirty="0">
                <a:ea typeface="Open Sans Condensed" panose="020B0806030504020204" pitchFamily="34" charset="0"/>
                <a:cs typeface="Open Sans Condensed" panose="020B0806030504020204" pitchFamily="34" charset="0"/>
              </a:endParaRPr>
            </a:p>
          </p:txBody>
        </p:sp>
      </p:grpSp>
      <p:pic>
        <p:nvPicPr>
          <p:cNvPr id="2050" name="Picture 2" descr="données ">
            <a:extLst>
              <a:ext uri="{FF2B5EF4-FFF2-40B4-BE49-F238E27FC236}">
                <a16:creationId xmlns:a16="http://schemas.microsoft.com/office/drawing/2014/main" id="{53C5CA14-DC08-1477-F912-54E056A17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79067"/>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F0F2F87C-2C79-4079-EC19-F3AAE5692C8D}"/>
              </a:ext>
            </a:extLst>
          </p:cNvPr>
          <p:cNvGraphicFramePr/>
          <p:nvPr>
            <p:extLst>
              <p:ext uri="{D42A27DB-BD31-4B8C-83A1-F6EECF244321}">
                <p14:modId xmlns:p14="http://schemas.microsoft.com/office/powerpoint/2010/main" val="891705831"/>
              </p:ext>
            </p:extLst>
          </p:nvPr>
        </p:nvGraphicFramePr>
        <p:xfrm>
          <a:off x="261430" y="1484962"/>
          <a:ext cx="11669140" cy="46600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16">
            <a:extLst>
              <a:ext uri="{FF2B5EF4-FFF2-40B4-BE49-F238E27FC236}">
                <a16:creationId xmlns:a16="http://schemas.microsoft.com/office/drawing/2014/main" id="{02D82DF3-5493-BA61-C74C-522C3BD0C601}"/>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262001121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21</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7387330" cy="830997"/>
            <a:chOff x="3793781" y="239561"/>
            <a:chExt cx="7387330"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7140481" cy="830997"/>
            </a:xfrm>
            <a:prstGeom prst="rect">
              <a:avLst/>
            </a:prstGeom>
            <a:noFill/>
          </p:spPr>
          <p:txBody>
            <a:bodyPr wrap="none">
              <a:spAutoFit/>
            </a:bodyPr>
            <a:lstStyle/>
            <a:p>
              <a:pPr lvl="0"/>
              <a:r>
                <a:rPr lang="fr-FR" sz="4800" b="1" dirty="0">
                  <a:solidFill>
                    <a:schemeClr val="accent1">
                      <a:lumMod val="50000"/>
                    </a:schemeClr>
                  </a:solidFill>
                </a:rPr>
                <a:t>Techniques de visualisation</a:t>
              </a:r>
            </a:p>
          </p:txBody>
        </p:sp>
      </p:grpSp>
      <p:graphicFrame>
        <p:nvGraphicFramePr>
          <p:cNvPr id="2" name="Diagramme 1">
            <a:extLst>
              <a:ext uri="{FF2B5EF4-FFF2-40B4-BE49-F238E27FC236}">
                <a16:creationId xmlns:a16="http://schemas.microsoft.com/office/drawing/2014/main" id="{EAD98266-93B6-3006-35D5-954926E35F06}"/>
              </a:ext>
            </a:extLst>
          </p:cNvPr>
          <p:cNvGraphicFramePr/>
          <p:nvPr>
            <p:extLst>
              <p:ext uri="{D42A27DB-BD31-4B8C-83A1-F6EECF244321}">
                <p14:modId xmlns:p14="http://schemas.microsoft.com/office/powerpoint/2010/main" val="1739532310"/>
              </p:ext>
            </p:extLst>
          </p:nvPr>
        </p:nvGraphicFramePr>
        <p:xfrm>
          <a:off x="947851" y="1351676"/>
          <a:ext cx="10405911" cy="5067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4098" name="Picture 2" descr="base de données ">
            <a:extLst>
              <a:ext uri="{FF2B5EF4-FFF2-40B4-BE49-F238E27FC236}">
                <a16:creationId xmlns:a16="http://schemas.microsoft.com/office/drawing/2014/main" id="{14470AE2-8B5C-478C-1FCA-99D23A6F48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91844" y="79067"/>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55606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22</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7474212" cy="830997"/>
            <a:chOff x="3793781" y="239561"/>
            <a:chExt cx="7474212"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7227363" cy="830997"/>
            </a:xfrm>
            <a:prstGeom prst="rect">
              <a:avLst/>
            </a:prstGeom>
            <a:noFill/>
          </p:spPr>
          <p:txBody>
            <a:bodyPr wrap="none">
              <a:spAutoFit/>
            </a:bodyPr>
            <a:lstStyle/>
            <a:p>
              <a:pPr lvl="0"/>
              <a:r>
                <a:rPr lang="fr-FR" sz="4800" b="1" dirty="0">
                  <a:solidFill>
                    <a:schemeClr val="accent1">
                      <a:lumMod val="50000"/>
                    </a:schemeClr>
                  </a:solidFill>
                </a:rPr>
                <a:t>Example de la visualisation:</a:t>
              </a: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3074" name="Picture 2">
            <a:extLst>
              <a:ext uri="{FF2B5EF4-FFF2-40B4-BE49-F238E27FC236}">
                <a16:creationId xmlns:a16="http://schemas.microsoft.com/office/drawing/2014/main" id="{91A7A544-5A25-F1DD-4CB6-D942A7DEB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46" y="974109"/>
            <a:ext cx="4610100"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D643BBA-6557-F3D5-460E-C34B8528F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334" y="834575"/>
            <a:ext cx="5367258"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D4D1C39-37CB-CF2C-0265-3089A644E6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991" y="4660115"/>
            <a:ext cx="5086350" cy="196751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11B8F269-5C17-43EE-E7BD-2B0AFBF4DA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0111" y="4502784"/>
            <a:ext cx="49815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7A0702A-5748-0BE2-F5E7-49D098A412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0982" y="2676005"/>
            <a:ext cx="5838825" cy="215265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BC4A98E9-A5DE-0023-5099-723CA8840CDB}"/>
              </a:ext>
            </a:extLst>
          </p:cNvPr>
          <p:cNvSpPr txBox="1"/>
          <p:nvPr/>
        </p:nvSpPr>
        <p:spPr>
          <a:xfrm>
            <a:off x="8160354" y="393449"/>
            <a:ext cx="3784797" cy="523220"/>
          </a:xfrm>
          <a:prstGeom prst="rect">
            <a:avLst/>
          </a:prstGeom>
          <a:noFill/>
        </p:spPr>
        <p:txBody>
          <a:bodyPr wrap="square" rtlCol="0">
            <a:spAutoFit/>
          </a:bodyPr>
          <a:lstStyle/>
          <a:p>
            <a:r>
              <a:rPr lang="fr-FR" sz="2800" b="1" u="sng" dirty="0"/>
              <a:t>Émotion: Neutral</a:t>
            </a:r>
          </a:p>
        </p:txBody>
      </p:sp>
    </p:spTree>
    <p:extLst>
      <p:ext uri="{BB962C8B-B14F-4D97-AF65-F5344CB8AC3E}">
        <p14:creationId xmlns:p14="http://schemas.microsoft.com/office/powerpoint/2010/main" val="16709495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23</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8191140" cy="830997"/>
            <a:chOff x="3793781" y="239561"/>
            <a:chExt cx="8191140"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7944291"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Extraction de caractéristiques</a:t>
              </a:r>
              <a:endParaRPr lang="fr-FR" sz="4800" b="1" dirty="0">
                <a:ea typeface="Open Sans Condensed" panose="020B0806030504020204" pitchFamily="34" charset="0"/>
                <a:cs typeface="Open Sans Condensed" panose="020B0806030504020204" pitchFamily="34" charset="0"/>
              </a:endParaRPr>
            </a:p>
          </p:txBody>
        </p:sp>
      </p:grpSp>
      <p:pic>
        <p:nvPicPr>
          <p:cNvPr id="3074" name="Picture 2" descr="extraction ">
            <a:extLst>
              <a:ext uri="{FF2B5EF4-FFF2-40B4-BE49-F238E27FC236}">
                <a16:creationId xmlns:a16="http://schemas.microsoft.com/office/drawing/2014/main" id="{F42CE4B6-4462-E6E1-500B-8145BD7078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140" y="0"/>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EAD98266-93B6-3006-35D5-954926E35F06}"/>
              </a:ext>
            </a:extLst>
          </p:cNvPr>
          <p:cNvGraphicFramePr/>
          <p:nvPr>
            <p:extLst>
              <p:ext uri="{D42A27DB-BD31-4B8C-83A1-F6EECF244321}">
                <p14:modId xmlns:p14="http://schemas.microsoft.com/office/powerpoint/2010/main" val="344905492"/>
              </p:ext>
            </p:extLst>
          </p:nvPr>
        </p:nvGraphicFramePr>
        <p:xfrm>
          <a:off x="1057347" y="1310119"/>
          <a:ext cx="10405911" cy="50677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40970891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24</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3999799" cy="830997"/>
            <a:chOff x="3793781" y="239561"/>
            <a:chExt cx="3999799"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3752950"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Classification</a:t>
              </a:r>
              <a:endParaRPr lang="fr-FR" sz="4800" b="1" dirty="0">
                <a:ea typeface="Open Sans Condensed" panose="020B0806030504020204" pitchFamily="34" charset="0"/>
                <a:cs typeface="Open Sans Condensed" panose="020B0806030504020204" pitchFamily="34" charset="0"/>
              </a:endParaRP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5122" name="Picture 2" descr="classification des données ">
            <a:extLst>
              <a:ext uri="{FF2B5EF4-FFF2-40B4-BE49-F238E27FC236}">
                <a16:creationId xmlns:a16="http://schemas.microsoft.com/office/drawing/2014/main" id="{CF2C3AED-4AE6-DA85-FDF4-00413E5C5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776" y="69217"/>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me 3">
            <a:extLst>
              <a:ext uri="{FF2B5EF4-FFF2-40B4-BE49-F238E27FC236}">
                <a16:creationId xmlns:a16="http://schemas.microsoft.com/office/drawing/2014/main" id="{85A3C8EA-0B32-68F3-0E00-AB34FED61E07}"/>
              </a:ext>
            </a:extLst>
          </p:cNvPr>
          <p:cNvGraphicFramePr/>
          <p:nvPr>
            <p:extLst>
              <p:ext uri="{D42A27DB-BD31-4B8C-83A1-F6EECF244321}">
                <p14:modId xmlns:p14="http://schemas.microsoft.com/office/powerpoint/2010/main" val="870354250"/>
              </p:ext>
            </p:extLst>
          </p:nvPr>
        </p:nvGraphicFramePr>
        <p:xfrm>
          <a:off x="2032000" y="1432476"/>
          <a:ext cx="8128000" cy="46250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9340207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25</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288412" y="225706"/>
            <a:ext cx="5723555" cy="646331"/>
          </a:xfrm>
          <a:prstGeom prst="rect">
            <a:avLst/>
          </a:prstGeom>
          <a:noFill/>
        </p:spPr>
        <p:txBody>
          <a:bodyPr wrap="none">
            <a:spAutoFit/>
          </a:bodyPr>
          <a:lstStyle/>
          <a:p>
            <a:pPr marL="71755" marR="148590"/>
            <a:r>
              <a:rPr lang="fr-FR" sz="3600" b="1" dirty="0">
                <a:solidFill>
                  <a:srgbClr val="C00000"/>
                </a:solidFill>
                <a:ea typeface="Open Sans Condensed" panose="020B0806030504020204" pitchFamily="34" charset="0"/>
                <a:cs typeface="Open Sans Condensed" panose="020B0806030504020204" pitchFamily="34" charset="0"/>
              </a:rPr>
              <a:t>Apprentissage automatique</a:t>
            </a: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TextBox 34">
            <a:extLst>
              <a:ext uri="{FF2B5EF4-FFF2-40B4-BE49-F238E27FC236}">
                <a16:creationId xmlns:a16="http://schemas.microsoft.com/office/drawing/2014/main" id="{818D490F-C7FF-A640-5665-487F8F76140C}"/>
              </a:ext>
            </a:extLst>
          </p:cNvPr>
          <p:cNvSpPr txBox="1"/>
          <p:nvPr/>
        </p:nvSpPr>
        <p:spPr>
          <a:xfrm>
            <a:off x="288412" y="872037"/>
            <a:ext cx="1057982" cy="523220"/>
          </a:xfrm>
          <a:prstGeom prst="rect">
            <a:avLst/>
          </a:prstGeom>
          <a:noFill/>
        </p:spPr>
        <p:txBody>
          <a:bodyPr wrap="none">
            <a:spAutoFit/>
          </a:bodyPr>
          <a:lstStyle/>
          <a:p>
            <a:pPr marL="71755" marR="148590"/>
            <a:r>
              <a:rPr lang="fr-FR" sz="2800" u="sng" dirty="0">
                <a:ea typeface="Open Sans Condensed" panose="020B0806030504020204" pitchFamily="34" charset="0"/>
                <a:cs typeface="Open Sans Condensed" panose="020B0806030504020204" pitchFamily="34" charset="0"/>
              </a:rPr>
              <a:t>KNN</a:t>
            </a:r>
          </a:p>
        </p:txBody>
      </p:sp>
      <p:pic>
        <p:nvPicPr>
          <p:cNvPr id="8" name="Image 7">
            <a:extLst>
              <a:ext uri="{FF2B5EF4-FFF2-40B4-BE49-F238E27FC236}">
                <a16:creationId xmlns:a16="http://schemas.microsoft.com/office/drawing/2014/main" id="{7662640E-A7D1-CEA1-3B28-F05885813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79" y="2041588"/>
            <a:ext cx="10675642" cy="3473161"/>
          </a:xfrm>
          <a:prstGeom prst="rect">
            <a:avLst/>
          </a:prstGeom>
        </p:spPr>
      </p:pic>
    </p:spTree>
    <p:extLst>
      <p:ext uri="{BB962C8B-B14F-4D97-AF65-F5344CB8AC3E}">
        <p14:creationId xmlns:p14="http://schemas.microsoft.com/office/powerpoint/2010/main" val="262471418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26</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TextBox 34">
            <a:extLst>
              <a:ext uri="{FF2B5EF4-FFF2-40B4-BE49-F238E27FC236}">
                <a16:creationId xmlns:a16="http://schemas.microsoft.com/office/drawing/2014/main" id="{818D490F-C7FF-A640-5665-487F8F76140C}"/>
              </a:ext>
            </a:extLst>
          </p:cNvPr>
          <p:cNvSpPr txBox="1"/>
          <p:nvPr/>
        </p:nvSpPr>
        <p:spPr>
          <a:xfrm>
            <a:off x="288412" y="872037"/>
            <a:ext cx="2539991" cy="523220"/>
          </a:xfrm>
          <a:prstGeom prst="rect">
            <a:avLst/>
          </a:prstGeom>
          <a:noFill/>
        </p:spPr>
        <p:txBody>
          <a:bodyPr wrap="none">
            <a:spAutoFit/>
          </a:bodyPr>
          <a:lstStyle/>
          <a:p>
            <a:pPr marL="71755" marR="148590"/>
            <a:r>
              <a:rPr lang="fr-FR" sz="2800" u="sng" dirty="0">
                <a:ea typeface="Open Sans Condensed" panose="020B0806030504020204" pitchFamily="34" charset="0"/>
                <a:cs typeface="Open Sans Condensed" panose="020B0806030504020204" pitchFamily="34" charset="0"/>
              </a:rPr>
              <a:t>Forêt aléatoire</a:t>
            </a:r>
          </a:p>
        </p:txBody>
      </p:sp>
      <p:pic>
        <p:nvPicPr>
          <p:cNvPr id="5" name="Image 4">
            <a:extLst>
              <a:ext uri="{FF2B5EF4-FFF2-40B4-BE49-F238E27FC236}">
                <a16:creationId xmlns:a16="http://schemas.microsoft.com/office/drawing/2014/main" id="{78814917-5F6E-E9A7-403A-C1D39835D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342" y="1980767"/>
            <a:ext cx="11453315" cy="3547197"/>
          </a:xfrm>
          <a:prstGeom prst="rect">
            <a:avLst/>
          </a:prstGeom>
        </p:spPr>
      </p:pic>
    </p:spTree>
    <p:extLst>
      <p:ext uri="{BB962C8B-B14F-4D97-AF65-F5344CB8AC3E}">
        <p14:creationId xmlns:p14="http://schemas.microsoft.com/office/powerpoint/2010/main" val="261853678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27</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288412" y="225706"/>
            <a:ext cx="4780348" cy="646331"/>
          </a:xfrm>
          <a:prstGeom prst="rect">
            <a:avLst/>
          </a:prstGeom>
          <a:noFill/>
        </p:spPr>
        <p:txBody>
          <a:bodyPr wrap="none">
            <a:spAutoFit/>
          </a:bodyPr>
          <a:lstStyle/>
          <a:p>
            <a:pPr marL="71755" marR="148590"/>
            <a:r>
              <a:rPr lang="fr-FR" sz="3600" b="1" dirty="0">
                <a:solidFill>
                  <a:srgbClr val="C00000"/>
                </a:solidFill>
                <a:ea typeface="Open Sans Condensed" panose="020B0806030504020204" pitchFamily="34" charset="0"/>
                <a:cs typeface="Open Sans Condensed" panose="020B0806030504020204" pitchFamily="34" charset="0"/>
              </a:rPr>
              <a:t>Apprentissage profond</a:t>
            </a: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TextBox 34">
            <a:extLst>
              <a:ext uri="{FF2B5EF4-FFF2-40B4-BE49-F238E27FC236}">
                <a16:creationId xmlns:a16="http://schemas.microsoft.com/office/drawing/2014/main" id="{818D490F-C7FF-A640-5665-487F8F76140C}"/>
              </a:ext>
            </a:extLst>
          </p:cNvPr>
          <p:cNvSpPr txBox="1"/>
          <p:nvPr/>
        </p:nvSpPr>
        <p:spPr>
          <a:xfrm>
            <a:off x="288412" y="872037"/>
            <a:ext cx="1080424" cy="523220"/>
          </a:xfrm>
          <a:prstGeom prst="rect">
            <a:avLst/>
          </a:prstGeom>
          <a:noFill/>
        </p:spPr>
        <p:txBody>
          <a:bodyPr wrap="none">
            <a:spAutoFit/>
          </a:bodyPr>
          <a:lstStyle/>
          <a:p>
            <a:pPr marL="71755" marR="148590"/>
            <a:r>
              <a:rPr lang="fr-FR" sz="2800" u="sng" dirty="0">
                <a:ea typeface="Open Sans Condensed" panose="020B0806030504020204" pitchFamily="34" charset="0"/>
                <a:cs typeface="Open Sans Condensed" panose="020B0806030504020204" pitchFamily="34" charset="0"/>
              </a:rPr>
              <a:t>ANN</a:t>
            </a:r>
          </a:p>
        </p:txBody>
      </p:sp>
      <p:pic>
        <p:nvPicPr>
          <p:cNvPr id="5" name="Image 4">
            <a:extLst>
              <a:ext uri="{FF2B5EF4-FFF2-40B4-BE49-F238E27FC236}">
                <a16:creationId xmlns:a16="http://schemas.microsoft.com/office/drawing/2014/main" id="{E7502524-88BC-8980-A132-183AC4A727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436" y="1518368"/>
            <a:ext cx="10828042" cy="4221307"/>
          </a:xfrm>
          <a:prstGeom prst="rect">
            <a:avLst/>
          </a:prstGeom>
        </p:spPr>
      </p:pic>
    </p:spTree>
    <p:extLst>
      <p:ext uri="{BB962C8B-B14F-4D97-AF65-F5344CB8AC3E}">
        <p14:creationId xmlns:p14="http://schemas.microsoft.com/office/powerpoint/2010/main" val="63231664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28</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TextBox 34">
            <a:extLst>
              <a:ext uri="{FF2B5EF4-FFF2-40B4-BE49-F238E27FC236}">
                <a16:creationId xmlns:a16="http://schemas.microsoft.com/office/drawing/2014/main" id="{818D490F-C7FF-A640-5665-487F8F76140C}"/>
              </a:ext>
            </a:extLst>
          </p:cNvPr>
          <p:cNvSpPr txBox="1"/>
          <p:nvPr/>
        </p:nvSpPr>
        <p:spPr>
          <a:xfrm>
            <a:off x="288412" y="872037"/>
            <a:ext cx="1062791" cy="523220"/>
          </a:xfrm>
          <a:prstGeom prst="rect">
            <a:avLst/>
          </a:prstGeom>
          <a:noFill/>
        </p:spPr>
        <p:txBody>
          <a:bodyPr wrap="none">
            <a:spAutoFit/>
          </a:bodyPr>
          <a:lstStyle/>
          <a:p>
            <a:pPr marL="71755" marR="148590"/>
            <a:r>
              <a:rPr lang="fr-FR" sz="2800" u="sng" dirty="0">
                <a:ea typeface="Open Sans Condensed" panose="020B0806030504020204" pitchFamily="34" charset="0"/>
                <a:cs typeface="Open Sans Condensed" panose="020B0806030504020204" pitchFamily="34" charset="0"/>
              </a:rPr>
              <a:t>CNN</a:t>
            </a:r>
          </a:p>
        </p:txBody>
      </p:sp>
      <p:pic>
        <p:nvPicPr>
          <p:cNvPr id="7" name="Image 6">
            <a:extLst>
              <a:ext uri="{FF2B5EF4-FFF2-40B4-BE49-F238E27FC236}">
                <a16:creationId xmlns:a16="http://schemas.microsoft.com/office/drawing/2014/main" id="{B419B6E7-3BFF-60BA-19C2-74953D7A94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203" y="985496"/>
            <a:ext cx="10197275" cy="4887007"/>
          </a:xfrm>
          <a:prstGeom prst="rect">
            <a:avLst/>
          </a:prstGeom>
        </p:spPr>
      </p:pic>
    </p:spTree>
    <p:extLst>
      <p:ext uri="{BB962C8B-B14F-4D97-AF65-F5344CB8AC3E}">
        <p14:creationId xmlns:p14="http://schemas.microsoft.com/office/powerpoint/2010/main" val="247869800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29</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6177768" cy="830997"/>
            <a:chOff x="3793781" y="239561"/>
            <a:chExt cx="6177768"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5930919"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Evaluation de modèle</a:t>
              </a:r>
              <a:endParaRPr lang="fr-FR" sz="4800" b="1" dirty="0">
                <a:ea typeface="Open Sans Condensed" panose="020B0806030504020204" pitchFamily="34" charset="0"/>
                <a:cs typeface="Open Sans Condensed" panose="020B0806030504020204" pitchFamily="34" charset="0"/>
              </a:endParaRP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6146" name="Picture 2" descr="bonne rétroaction ">
            <a:extLst>
              <a:ext uri="{FF2B5EF4-FFF2-40B4-BE49-F238E27FC236}">
                <a16:creationId xmlns:a16="http://schemas.microsoft.com/office/drawing/2014/main" id="{E85FC352-7A55-E27A-7F25-28EA8A4D9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45" y="-15240"/>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17EC3204-A69D-6582-BB0C-8C8528C7F45D}"/>
              </a:ext>
            </a:extLst>
          </p:cNvPr>
          <p:cNvGraphicFramePr/>
          <p:nvPr>
            <p:extLst>
              <p:ext uri="{D42A27DB-BD31-4B8C-83A1-F6EECF244321}">
                <p14:modId xmlns:p14="http://schemas.microsoft.com/office/powerpoint/2010/main" val="160242306"/>
              </p:ext>
            </p:extLst>
          </p:nvPr>
        </p:nvGraphicFramePr>
        <p:xfrm>
          <a:off x="2032000" y="1432476"/>
          <a:ext cx="8128000" cy="46250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32099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5" name="Groupe 4">
            <a:extLst>
              <a:ext uri="{FF2B5EF4-FFF2-40B4-BE49-F238E27FC236}">
                <a16:creationId xmlns:a16="http://schemas.microsoft.com/office/drawing/2014/main" id="{2A88BE20-7C20-7BDF-E52F-91D34112EFEF}"/>
              </a:ext>
            </a:extLst>
          </p:cNvPr>
          <p:cNvGrpSpPr/>
          <p:nvPr/>
        </p:nvGrpSpPr>
        <p:grpSpPr>
          <a:xfrm>
            <a:off x="4209329" y="1108982"/>
            <a:ext cx="4450080" cy="4640031"/>
            <a:chOff x="2584378" y="389317"/>
            <a:chExt cx="4450080" cy="4640031"/>
          </a:xfrm>
        </p:grpSpPr>
        <p:sp>
          <p:nvSpPr>
            <p:cNvPr id="6" name="Ellipse 5">
              <a:extLst>
                <a:ext uri="{FF2B5EF4-FFF2-40B4-BE49-F238E27FC236}">
                  <a16:creationId xmlns:a16="http://schemas.microsoft.com/office/drawing/2014/main" id="{2F033309-4DD0-7523-E784-CD296E4EB7F5}"/>
                </a:ext>
              </a:extLst>
            </p:cNvPr>
            <p:cNvSpPr/>
            <p:nvPr/>
          </p:nvSpPr>
          <p:spPr>
            <a:xfrm>
              <a:off x="2584378" y="389317"/>
              <a:ext cx="4450080" cy="4640031"/>
            </a:xfrm>
            <a:prstGeom prst="ellipse">
              <a:avLst/>
            </a:prstGeom>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sp>
        <p:sp>
          <p:nvSpPr>
            <p:cNvPr id="7" name="Ellipse 4">
              <a:extLst>
                <a:ext uri="{FF2B5EF4-FFF2-40B4-BE49-F238E27FC236}">
                  <a16:creationId xmlns:a16="http://schemas.microsoft.com/office/drawing/2014/main" id="{A7DA2567-BC59-B451-808C-185A4B5CE8BB}"/>
                </a:ext>
              </a:extLst>
            </p:cNvPr>
            <p:cNvSpPr txBox="1"/>
            <p:nvPr/>
          </p:nvSpPr>
          <p:spPr>
            <a:xfrm>
              <a:off x="3236077" y="1068834"/>
              <a:ext cx="3146682" cy="3280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fr-FR" sz="4700" b="1" kern="1200" dirty="0"/>
            </a:p>
          </p:txBody>
        </p:sp>
      </p:grpSp>
      <p:sp>
        <p:nvSpPr>
          <p:cNvPr id="8" name="Rectangle 7">
            <a:extLst>
              <a:ext uri="{FF2B5EF4-FFF2-40B4-BE49-F238E27FC236}">
                <a16:creationId xmlns:a16="http://schemas.microsoft.com/office/drawing/2014/main" id="{326251A5-6932-7A7A-6C07-C4C745EDA3C9}"/>
              </a:ext>
            </a:extLst>
          </p:cNvPr>
          <p:cNvSpPr/>
          <p:nvPr/>
        </p:nvSpPr>
        <p:spPr>
          <a:xfrm>
            <a:off x="4547698" y="2967332"/>
            <a:ext cx="3773341" cy="923330"/>
          </a:xfrm>
          <a:prstGeom prst="rect">
            <a:avLst/>
          </a:prstGeom>
          <a:noFill/>
        </p:spPr>
        <p:txBody>
          <a:bodyPr wrap="none" lIns="91440" tIns="45720" rIns="91440" bIns="45720">
            <a:spAutoFit/>
          </a:bodyPr>
          <a:lstStyle/>
          <a:p>
            <a:r>
              <a:rPr lang="fr-FR" sz="5400" b="1" dirty="0"/>
              <a:t>Introduction</a:t>
            </a:r>
          </a:p>
        </p:txBody>
      </p:sp>
      <p:pic>
        <p:nvPicPr>
          <p:cNvPr id="1028" name="Picture 4">
            <a:extLst>
              <a:ext uri="{FF2B5EF4-FFF2-40B4-BE49-F238E27FC236}">
                <a16:creationId xmlns:a16="http://schemas.microsoft.com/office/drawing/2014/main" id="{45E33E44-7905-EAB3-A023-48BADC3E4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120" y="2157411"/>
            <a:ext cx="2543175"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392633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30</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2991255" cy="830997"/>
            <a:chOff x="3793781" y="239561"/>
            <a:chExt cx="2991255"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2744406"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Résultats</a:t>
              </a:r>
              <a:endParaRPr lang="fr-FR" sz="4800" b="1" dirty="0">
                <a:ea typeface="Open Sans Condensed" panose="020B0806030504020204" pitchFamily="34" charset="0"/>
                <a:cs typeface="Open Sans Condensed" panose="020B0806030504020204" pitchFamily="34" charset="0"/>
              </a:endParaRP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7170" name="Picture 2" descr="résultats ">
            <a:extLst>
              <a:ext uri="{FF2B5EF4-FFF2-40B4-BE49-F238E27FC236}">
                <a16:creationId xmlns:a16="http://schemas.microsoft.com/office/drawing/2014/main" id="{6F557186-E55C-3785-D034-38F9C9960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259" y="108330"/>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B9B475FF-35B8-9FBD-D552-B04D17413773}"/>
              </a:ext>
            </a:extLst>
          </p:cNvPr>
          <p:cNvSpPr txBox="1"/>
          <p:nvPr/>
        </p:nvSpPr>
        <p:spPr>
          <a:xfrm>
            <a:off x="246849" y="1316374"/>
            <a:ext cx="4584231" cy="584775"/>
          </a:xfrm>
          <a:prstGeom prst="rect">
            <a:avLst/>
          </a:prstGeom>
          <a:noFill/>
        </p:spPr>
        <p:txBody>
          <a:bodyPr wrap="square" rtlCol="0">
            <a:spAutoFit/>
          </a:bodyPr>
          <a:lstStyle/>
          <a:p>
            <a:r>
              <a:rPr lang="fr-FR" sz="3200" b="1" dirty="0"/>
              <a:t>Classification avec KNN</a:t>
            </a:r>
          </a:p>
        </p:txBody>
      </p:sp>
      <p:pic>
        <p:nvPicPr>
          <p:cNvPr id="1026" name="Picture 2">
            <a:extLst>
              <a:ext uri="{FF2B5EF4-FFF2-40B4-BE49-F238E27FC236}">
                <a16:creationId xmlns:a16="http://schemas.microsoft.com/office/drawing/2014/main" id="{9FBEE035-71C6-9EA4-35ED-36477D339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872" y="2146965"/>
            <a:ext cx="5438775" cy="4200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62F58F-B626-99CC-0BBA-D0D996C54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720" y="1837775"/>
            <a:ext cx="5876925"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50748B69-5266-4B33-2F2C-30084CCFCE2A}"/>
              </a:ext>
            </a:extLst>
          </p:cNvPr>
          <p:cNvSpPr txBox="1"/>
          <p:nvPr/>
        </p:nvSpPr>
        <p:spPr>
          <a:xfrm>
            <a:off x="5126169" y="1376110"/>
            <a:ext cx="4584231" cy="461665"/>
          </a:xfrm>
          <a:prstGeom prst="rect">
            <a:avLst/>
          </a:prstGeom>
          <a:noFill/>
        </p:spPr>
        <p:txBody>
          <a:bodyPr wrap="square" rtlCol="0">
            <a:spAutoFit/>
          </a:bodyPr>
          <a:lstStyle/>
          <a:p>
            <a:r>
              <a:rPr lang="fr-FR" sz="2400" dirty="0"/>
              <a:t>k=1</a:t>
            </a:r>
          </a:p>
        </p:txBody>
      </p:sp>
      <p:sp>
        <p:nvSpPr>
          <p:cNvPr id="5" name="Rectangle 5">
            <a:extLst>
              <a:ext uri="{FF2B5EF4-FFF2-40B4-BE49-F238E27FC236}">
                <a16:creationId xmlns:a16="http://schemas.microsoft.com/office/drawing/2014/main" id="{370A0847-0A74-D9EC-644E-CBB07E876247}"/>
              </a:ext>
            </a:extLst>
          </p:cNvPr>
          <p:cNvSpPr>
            <a:spLocks noChangeArrowheads="1"/>
          </p:cNvSpPr>
          <p:nvPr/>
        </p:nvSpPr>
        <p:spPr bwMode="auto">
          <a:xfrm>
            <a:off x="7418283" y="1397708"/>
            <a:ext cx="4375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C4043"/>
                </a:solidFill>
                <a:effectLst/>
                <a:latin typeface="Roboto Mono" panose="020F0502020204030204" pitchFamily="49" charset="0"/>
              </a:rPr>
              <a:t>Accuracy: </a:t>
            </a:r>
            <a:r>
              <a:rPr kumimoji="0" lang="en-US" altLang="en-US" sz="2000" b="0" i="0" u="none" strike="noStrike" cap="none" normalizeH="0" baseline="0" dirty="0">
                <a:ln>
                  <a:noFill/>
                </a:ln>
                <a:solidFill>
                  <a:srgbClr val="3C4043"/>
                </a:solidFill>
                <a:effectLst/>
                <a:latin typeface="Roboto Mono" panose="020F0502020204030204" pitchFamily="49" charset="0"/>
              </a:rPr>
              <a:t>0.8520041109969168</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5690683"/>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31</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6103620" cy="584775"/>
          </a:xfrm>
          <a:prstGeom prst="rect">
            <a:avLst/>
          </a:prstGeom>
          <a:noFill/>
        </p:spPr>
        <p:txBody>
          <a:bodyPr wrap="square" rtlCol="0">
            <a:spAutoFit/>
          </a:bodyPr>
          <a:lstStyle/>
          <a:p>
            <a:r>
              <a:rPr lang="fr-FR" sz="3200" b="1" dirty="0"/>
              <a:t>Classification avec Forêt aléatoire</a:t>
            </a:r>
          </a:p>
        </p:txBody>
      </p:sp>
      <p:pic>
        <p:nvPicPr>
          <p:cNvPr id="2050" name="Picture 2">
            <a:extLst>
              <a:ext uri="{FF2B5EF4-FFF2-40B4-BE49-F238E27FC236}">
                <a16:creationId xmlns:a16="http://schemas.microsoft.com/office/drawing/2014/main" id="{A1F6F58B-6BCD-743A-4981-C59E44E462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72" y="1657105"/>
            <a:ext cx="5438775" cy="4200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F2E27AC-9E14-F08C-1CA8-4D64677EA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720" y="1363084"/>
            <a:ext cx="5876925" cy="4724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DB08FB25-E82E-865C-C6E9-BF34F86EA012}"/>
              </a:ext>
            </a:extLst>
          </p:cNvPr>
          <p:cNvSpPr>
            <a:spLocks noChangeArrowheads="1"/>
          </p:cNvSpPr>
          <p:nvPr/>
        </p:nvSpPr>
        <p:spPr bwMode="auto">
          <a:xfrm>
            <a:off x="7333064" y="576143"/>
            <a:ext cx="4375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C4043"/>
                </a:solidFill>
                <a:effectLst/>
                <a:latin typeface="Roboto Mono" panose="020F0502020204030204" pitchFamily="49" charset="0"/>
              </a:rPr>
              <a:t>Accuracy: </a:t>
            </a:r>
            <a:r>
              <a:rPr kumimoji="0" lang="en-US" altLang="en-US" sz="2000" b="0" i="0" u="none" strike="noStrike" cap="none" normalizeH="0" baseline="0" dirty="0">
                <a:ln>
                  <a:noFill/>
                </a:ln>
                <a:solidFill>
                  <a:srgbClr val="3C4043"/>
                </a:solidFill>
                <a:effectLst/>
                <a:latin typeface="Roboto Mono" panose="020F0502020204030204" pitchFamily="49" charset="0"/>
              </a:rPr>
              <a:t>0.7509763617677286</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485332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32</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6103620" cy="584775"/>
          </a:xfrm>
          <a:prstGeom prst="rect">
            <a:avLst/>
          </a:prstGeom>
          <a:noFill/>
        </p:spPr>
        <p:txBody>
          <a:bodyPr wrap="square" rtlCol="0">
            <a:spAutoFit/>
          </a:bodyPr>
          <a:lstStyle/>
          <a:p>
            <a:r>
              <a:rPr lang="fr-FR" sz="3200" b="1" dirty="0"/>
              <a:t>Classification avec ANN</a:t>
            </a:r>
          </a:p>
        </p:txBody>
      </p:sp>
      <p:sp>
        <p:nvSpPr>
          <p:cNvPr id="5" name="Rectangle 5">
            <a:extLst>
              <a:ext uri="{FF2B5EF4-FFF2-40B4-BE49-F238E27FC236}">
                <a16:creationId xmlns:a16="http://schemas.microsoft.com/office/drawing/2014/main" id="{DB08FB25-E82E-865C-C6E9-BF34F86EA012}"/>
              </a:ext>
            </a:extLst>
          </p:cNvPr>
          <p:cNvSpPr>
            <a:spLocks noChangeArrowheads="1"/>
          </p:cNvSpPr>
          <p:nvPr/>
        </p:nvSpPr>
        <p:spPr bwMode="auto">
          <a:xfrm>
            <a:off x="7663451" y="594126"/>
            <a:ext cx="4375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C4043"/>
                </a:solidFill>
                <a:effectLst/>
                <a:latin typeface="Roboto Mono" panose="020F0502020204030204" pitchFamily="49" charset="0"/>
              </a:rPr>
              <a:t>Accuracy: </a:t>
            </a:r>
            <a:r>
              <a:rPr kumimoji="0" lang="en-US" altLang="en-US" sz="2000" b="0" i="0" u="none" strike="noStrike" cap="none" normalizeH="0" baseline="0" dirty="0">
                <a:ln>
                  <a:noFill/>
                </a:ln>
                <a:solidFill>
                  <a:srgbClr val="3C4043"/>
                </a:solidFill>
                <a:effectLst/>
                <a:latin typeface="Roboto Mono" panose="020F0502020204030204" pitchFamily="49" charset="0"/>
              </a:rPr>
              <a:t>0.8283658623695374</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8999BAA3-9021-3F52-A383-261826FDC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72" y="1657105"/>
            <a:ext cx="5438775" cy="4200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0CD657F-2298-2FF2-3B50-0258B83A7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6667" y="1273443"/>
            <a:ext cx="5876925" cy="47244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3F4F8D79-D189-D713-DF52-61A506C22E63}"/>
              </a:ext>
            </a:extLst>
          </p:cNvPr>
          <p:cNvSpPr txBox="1"/>
          <p:nvPr/>
        </p:nvSpPr>
        <p:spPr>
          <a:xfrm>
            <a:off x="5040948" y="577034"/>
            <a:ext cx="4584231" cy="830997"/>
          </a:xfrm>
          <a:prstGeom prst="rect">
            <a:avLst/>
          </a:prstGeom>
          <a:noFill/>
        </p:spPr>
        <p:txBody>
          <a:bodyPr wrap="square" rtlCol="0">
            <a:spAutoFit/>
          </a:bodyPr>
          <a:lstStyle/>
          <a:p>
            <a:r>
              <a:rPr lang="fr-FR" sz="2400" dirty="0"/>
              <a:t>Epoche=200</a:t>
            </a:r>
          </a:p>
          <a:p>
            <a:endParaRPr lang="fr-FR" sz="2400" dirty="0"/>
          </a:p>
        </p:txBody>
      </p:sp>
    </p:spTree>
    <p:extLst>
      <p:ext uri="{BB962C8B-B14F-4D97-AF65-F5344CB8AC3E}">
        <p14:creationId xmlns:p14="http://schemas.microsoft.com/office/powerpoint/2010/main" val="7142765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33</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6103620" cy="584775"/>
          </a:xfrm>
          <a:prstGeom prst="rect">
            <a:avLst/>
          </a:prstGeom>
          <a:noFill/>
        </p:spPr>
        <p:txBody>
          <a:bodyPr wrap="square" rtlCol="0">
            <a:spAutoFit/>
          </a:bodyPr>
          <a:lstStyle/>
          <a:p>
            <a:r>
              <a:rPr lang="fr-FR" sz="3200" b="1" dirty="0"/>
              <a:t>Classification avec CNN</a:t>
            </a:r>
          </a:p>
        </p:txBody>
      </p:sp>
      <p:sp>
        <p:nvSpPr>
          <p:cNvPr id="5" name="Rectangle 5">
            <a:extLst>
              <a:ext uri="{FF2B5EF4-FFF2-40B4-BE49-F238E27FC236}">
                <a16:creationId xmlns:a16="http://schemas.microsoft.com/office/drawing/2014/main" id="{DB08FB25-E82E-865C-C6E9-BF34F86EA012}"/>
              </a:ext>
            </a:extLst>
          </p:cNvPr>
          <p:cNvSpPr>
            <a:spLocks noChangeArrowheads="1"/>
          </p:cNvSpPr>
          <p:nvPr/>
        </p:nvSpPr>
        <p:spPr bwMode="auto">
          <a:xfrm>
            <a:off x="7663451" y="594126"/>
            <a:ext cx="43753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rgbClr val="3C4043"/>
                </a:solidFill>
                <a:effectLst/>
                <a:latin typeface="Roboto Mono" panose="020F0502020204030204" pitchFamily="49" charset="0"/>
              </a:rPr>
              <a:t>Accuracy: </a:t>
            </a:r>
            <a:r>
              <a:rPr kumimoji="0" lang="en-US" altLang="en-US" sz="2000" b="0" i="0" u="none" strike="noStrike" cap="none" normalizeH="0" baseline="0" dirty="0">
                <a:ln>
                  <a:noFill/>
                </a:ln>
                <a:solidFill>
                  <a:srgbClr val="3C4043"/>
                </a:solidFill>
                <a:effectLst/>
                <a:latin typeface="Roboto Mono" panose="020F0502020204030204" pitchFamily="49" charset="0"/>
              </a:rPr>
              <a:t>0.</a:t>
            </a:r>
            <a:r>
              <a:rPr lang="en-US" altLang="en-US" sz="2000" dirty="0">
                <a:solidFill>
                  <a:srgbClr val="3C4043"/>
                </a:solidFill>
                <a:latin typeface="Roboto Mono" panose="020F0502020204030204" pitchFamily="49" charset="0"/>
              </a:rPr>
              <a:t>9</a:t>
            </a:r>
            <a:r>
              <a:rPr kumimoji="0" lang="en-US" altLang="en-US" sz="2000" b="0" i="0" u="none" strike="noStrike" cap="none" normalizeH="0" baseline="0" dirty="0">
                <a:ln>
                  <a:noFill/>
                </a:ln>
                <a:solidFill>
                  <a:srgbClr val="3C4043"/>
                </a:solidFill>
                <a:effectLst/>
                <a:latin typeface="Roboto Mono" panose="020F0502020204030204" pitchFamily="49" charset="0"/>
              </a:rPr>
              <a:t>213</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ZoneTexte 3">
            <a:extLst>
              <a:ext uri="{FF2B5EF4-FFF2-40B4-BE49-F238E27FC236}">
                <a16:creationId xmlns:a16="http://schemas.microsoft.com/office/drawing/2014/main" id="{3F4F8D79-D189-D713-DF52-61A506C22E63}"/>
              </a:ext>
            </a:extLst>
          </p:cNvPr>
          <p:cNvSpPr txBox="1"/>
          <p:nvPr/>
        </p:nvSpPr>
        <p:spPr>
          <a:xfrm>
            <a:off x="5040948" y="577034"/>
            <a:ext cx="4584231" cy="830997"/>
          </a:xfrm>
          <a:prstGeom prst="rect">
            <a:avLst/>
          </a:prstGeom>
          <a:noFill/>
        </p:spPr>
        <p:txBody>
          <a:bodyPr wrap="square" rtlCol="0">
            <a:spAutoFit/>
          </a:bodyPr>
          <a:lstStyle/>
          <a:p>
            <a:r>
              <a:rPr lang="fr-FR" sz="2400" dirty="0"/>
              <a:t>Epoche=30</a:t>
            </a:r>
          </a:p>
          <a:p>
            <a:endParaRPr lang="fr-FR" sz="2400" dirty="0"/>
          </a:p>
        </p:txBody>
      </p:sp>
      <p:pic>
        <p:nvPicPr>
          <p:cNvPr id="4098" name="Picture 2">
            <a:extLst>
              <a:ext uri="{FF2B5EF4-FFF2-40B4-BE49-F238E27FC236}">
                <a16:creationId xmlns:a16="http://schemas.microsoft.com/office/drawing/2014/main" id="{C2E46966-5543-FFEC-DAAE-C8CAA6E93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08" y="1358352"/>
            <a:ext cx="5791706" cy="52038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793A7DF-1162-6208-7391-B2B307F01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1887" y="1425123"/>
            <a:ext cx="5876925" cy="488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63404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34</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6103620" cy="584775"/>
          </a:xfrm>
          <a:prstGeom prst="rect">
            <a:avLst/>
          </a:prstGeom>
          <a:noFill/>
        </p:spPr>
        <p:txBody>
          <a:bodyPr wrap="square" rtlCol="0">
            <a:spAutoFit/>
          </a:bodyPr>
          <a:lstStyle/>
          <a:p>
            <a:r>
              <a:rPr lang="fr-FR" sz="3200" b="1" dirty="0"/>
              <a:t>Classification avec CNN</a:t>
            </a:r>
          </a:p>
        </p:txBody>
      </p:sp>
      <p:pic>
        <p:nvPicPr>
          <p:cNvPr id="5122" name="Picture 2">
            <a:extLst>
              <a:ext uri="{FF2B5EF4-FFF2-40B4-BE49-F238E27FC236}">
                <a16:creationId xmlns:a16="http://schemas.microsoft.com/office/drawing/2014/main" id="{D0299FF9-0CBF-669C-421E-E62A43864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09" y="1585912"/>
            <a:ext cx="1088699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9807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35</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6103620" cy="584775"/>
          </a:xfrm>
          <a:prstGeom prst="rect">
            <a:avLst/>
          </a:prstGeom>
          <a:noFill/>
        </p:spPr>
        <p:txBody>
          <a:bodyPr wrap="square" rtlCol="0">
            <a:spAutoFit/>
          </a:bodyPr>
          <a:lstStyle/>
          <a:p>
            <a:r>
              <a:rPr lang="fr-FR" sz="3200" b="1" dirty="0"/>
              <a:t>Classification avec CNN</a:t>
            </a:r>
          </a:p>
        </p:txBody>
      </p:sp>
      <p:pic>
        <p:nvPicPr>
          <p:cNvPr id="5" name="Image 4">
            <a:extLst>
              <a:ext uri="{FF2B5EF4-FFF2-40B4-BE49-F238E27FC236}">
                <a16:creationId xmlns:a16="http://schemas.microsoft.com/office/drawing/2014/main" id="{8AD52B64-AB78-C1D9-B990-D87DC49887F6}"/>
              </a:ext>
            </a:extLst>
          </p:cNvPr>
          <p:cNvPicPr>
            <a:picLocks noChangeAspect="1"/>
          </p:cNvPicPr>
          <p:nvPr/>
        </p:nvPicPr>
        <p:blipFill>
          <a:blip r:embed="rId3"/>
          <a:stretch>
            <a:fillRect/>
          </a:stretch>
        </p:blipFill>
        <p:spPr>
          <a:xfrm>
            <a:off x="4545892" y="910575"/>
            <a:ext cx="3505200" cy="5036850"/>
          </a:xfrm>
          <a:prstGeom prst="rect">
            <a:avLst/>
          </a:prstGeom>
        </p:spPr>
      </p:pic>
    </p:spTree>
    <p:extLst>
      <p:ext uri="{BB962C8B-B14F-4D97-AF65-F5344CB8AC3E}">
        <p14:creationId xmlns:p14="http://schemas.microsoft.com/office/powerpoint/2010/main" val="293323558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36</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2" name="ZoneTexte 1">
            <a:extLst>
              <a:ext uri="{FF2B5EF4-FFF2-40B4-BE49-F238E27FC236}">
                <a16:creationId xmlns:a16="http://schemas.microsoft.com/office/drawing/2014/main" id="{B9B475FF-35B8-9FBD-D552-B04D17413773}"/>
              </a:ext>
            </a:extLst>
          </p:cNvPr>
          <p:cNvSpPr txBox="1"/>
          <p:nvPr/>
        </p:nvSpPr>
        <p:spPr>
          <a:xfrm>
            <a:off x="194872" y="510510"/>
            <a:ext cx="11353606" cy="584775"/>
          </a:xfrm>
          <a:prstGeom prst="rect">
            <a:avLst/>
          </a:prstGeom>
          <a:noFill/>
        </p:spPr>
        <p:txBody>
          <a:bodyPr wrap="square" rtlCol="0">
            <a:spAutoFit/>
          </a:bodyPr>
          <a:lstStyle/>
          <a:p>
            <a:r>
              <a:rPr lang="fr-FR" sz="3200" b="1" dirty="0"/>
              <a:t>Comparaison des performances des algorithmes de classification</a:t>
            </a:r>
          </a:p>
        </p:txBody>
      </p:sp>
      <p:pic>
        <p:nvPicPr>
          <p:cNvPr id="11" name="Image 10">
            <a:extLst>
              <a:ext uri="{FF2B5EF4-FFF2-40B4-BE49-F238E27FC236}">
                <a16:creationId xmlns:a16="http://schemas.microsoft.com/office/drawing/2014/main" id="{B5D7F1FF-E570-2C61-65E5-8C0ADC70D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72" y="1838885"/>
            <a:ext cx="11758720" cy="3844738"/>
          </a:xfrm>
          <a:prstGeom prst="rect">
            <a:avLst/>
          </a:prstGeom>
        </p:spPr>
      </p:pic>
    </p:spTree>
    <p:extLst>
      <p:ext uri="{BB962C8B-B14F-4D97-AF65-F5344CB8AC3E}">
        <p14:creationId xmlns:p14="http://schemas.microsoft.com/office/powerpoint/2010/main" val="1194607053"/>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734800" y="6387733"/>
            <a:ext cx="457200" cy="349617"/>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37</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5" name="Groupe 4">
            <a:extLst>
              <a:ext uri="{FF2B5EF4-FFF2-40B4-BE49-F238E27FC236}">
                <a16:creationId xmlns:a16="http://schemas.microsoft.com/office/drawing/2014/main" id="{2A88BE20-7C20-7BDF-E52F-91D34112EFEF}"/>
              </a:ext>
            </a:extLst>
          </p:cNvPr>
          <p:cNvGrpSpPr/>
          <p:nvPr/>
        </p:nvGrpSpPr>
        <p:grpSpPr>
          <a:xfrm>
            <a:off x="4209329" y="1108982"/>
            <a:ext cx="4450080" cy="4640031"/>
            <a:chOff x="2584378" y="389317"/>
            <a:chExt cx="4450080" cy="4640031"/>
          </a:xfrm>
        </p:grpSpPr>
        <p:sp>
          <p:nvSpPr>
            <p:cNvPr id="6" name="Ellipse 5">
              <a:extLst>
                <a:ext uri="{FF2B5EF4-FFF2-40B4-BE49-F238E27FC236}">
                  <a16:creationId xmlns:a16="http://schemas.microsoft.com/office/drawing/2014/main" id="{2F033309-4DD0-7523-E784-CD296E4EB7F5}"/>
                </a:ext>
              </a:extLst>
            </p:cNvPr>
            <p:cNvSpPr/>
            <p:nvPr/>
          </p:nvSpPr>
          <p:spPr>
            <a:xfrm>
              <a:off x="2584378" y="389317"/>
              <a:ext cx="4450080" cy="4640031"/>
            </a:xfrm>
            <a:prstGeom prst="ellipse">
              <a:avLst/>
            </a:prstGeom>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sp>
        <p:sp>
          <p:nvSpPr>
            <p:cNvPr id="7" name="Ellipse 4">
              <a:extLst>
                <a:ext uri="{FF2B5EF4-FFF2-40B4-BE49-F238E27FC236}">
                  <a16:creationId xmlns:a16="http://schemas.microsoft.com/office/drawing/2014/main" id="{A7DA2567-BC59-B451-808C-185A4B5CE8BB}"/>
                </a:ext>
              </a:extLst>
            </p:cNvPr>
            <p:cNvSpPr txBox="1"/>
            <p:nvPr/>
          </p:nvSpPr>
          <p:spPr>
            <a:xfrm>
              <a:off x="3236077" y="1068834"/>
              <a:ext cx="3146682" cy="3280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fr-FR" sz="4700" b="1" kern="1200" dirty="0"/>
            </a:p>
          </p:txBody>
        </p:sp>
      </p:grpSp>
      <p:sp>
        <p:nvSpPr>
          <p:cNvPr id="8" name="Rectangle 7">
            <a:extLst>
              <a:ext uri="{FF2B5EF4-FFF2-40B4-BE49-F238E27FC236}">
                <a16:creationId xmlns:a16="http://schemas.microsoft.com/office/drawing/2014/main" id="{326251A5-6932-7A7A-6C07-C4C745EDA3C9}"/>
              </a:ext>
            </a:extLst>
          </p:cNvPr>
          <p:cNvSpPr/>
          <p:nvPr/>
        </p:nvSpPr>
        <p:spPr>
          <a:xfrm>
            <a:off x="4550071" y="2166785"/>
            <a:ext cx="3768596" cy="2585323"/>
          </a:xfrm>
          <a:prstGeom prst="rect">
            <a:avLst/>
          </a:prstGeom>
          <a:noFill/>
        </p:spPr>
        <p:txBody>
          <a:bodyPr wrap="none" lIns="91440" tIns="45720" rIns="91440" bIns="45720">
            <a:spAutoFit/>
          </a:bodyPr>
          <a:lstStyle/>
          <a:p>
            <a:pPr lvl="0" algn="ctr"/>
            <a:r>
              <a:rPr lang="fr-FR" sz="5400" b="1" dirty="0"/>
              <a:t>Conclusion</a:t>
            </a:r>
          </a:p>
          <a:p>
            <a:pPr lvl="0" algn="ctr"/>
            <a:r>
              <a:rPr lang="fr-FR" sz="5400" b="1" dirty="0"/>
              <a:t>&amp; </a:t>
            </a:r>
          </a:p>
          <a:p>
            <a:pPr lvl="0" algn="ctr"/>
            <a:r>
              <a:rPr lang="fr-FR" sz="5400" b="1" dirty="0"/>
              <a:t>Perspectives</a:t>
            </a:r>
          </a:p>
        </p:txBody>
      </p:sp>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1028" name="Picture 4" descr="conclusion ">
            <a:extLst>
              <a:ext uri="{FF2B5EF4-FFF2-40B4-BE49-F238E27FC236}">
                <a16:creationId xmlns:a16="http://schemas.microsoft.com/office/drawing/2014/main" id="{164BDC92-64C3-1F7B-D129-90ED20E92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66785"/>
            <a:ext cx="2260797" cy="252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6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38</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3435222" cy="830997"/>
            <a:chOff x="3793781" y="239561"/>
            <a:chExt cx="3435222"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3188373"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Conclusion</a:t>
              </a:r>
              <a:endParaRPr lang="fr-FR" sz="4800" b="1" dirty="0">
                <a:ea typeface="Open Sans Condensed" panose="020B0806030504020204" pitchFamily="34" charset="0"/>
                <a:cs typeface="Open Sans Condensed" panose="020B0806030504020204" pitchFamily="34" charset="0"/>
              </a:endParaRP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graphicFrame>
        <p:nvGraphicFramePr>
          <p:cNvPr id="5" name="Diagramme 4">
            <a:extLst>
              <a:ext uri="{FF2B5EF4-FFF2-40B4-BE49-F238E27FC236}">
                <a16:creationId xmlns:a16="http://schemas.microsoft.com/office/drawing/2014/main" id="{C40C90E4-C3AF-E82E-D255-03378DF0AE87}"/>
              </a:ext>
            </a:extLst>
          </p:cNvPr>
          <p:cNvGraphicFramePr/>
          <p:nvPr>
            <p:extLst>
              <p:ext uri="{D42A27DB-BD31-4B8C-83A1-F6EECF244321}">
                <p14:modId xmlns:p14="http://schemas.microsoft.com/office/powerpoint/2010/main" val="3682967086"/>
              </p:ext>
            </p:extLst>
          </p:nvPr>
        </p:nvGraphicFramePr>
        <p:xfrm>
          <a:off x="1059180" y="1463040"/>
          <a:ext cx="10073639" cy="4538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bref ">
            <a:extLst>
              <a:ext uri="{FF2B5EF4-FFF2-40B4-BE49-F238E27FC236}">
                <a16:creationId xmlns:a16="http://schemas.microsoft.com/office/drawing/2014/main" id="{5A9BDDD8-A5A6-4FF6-1AF8-E5E60162A6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6181" y="79067"/>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50203"/>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B49257E-C920-4A83-90CB-128C81CDA4CD}"/>
              </a:ext>
            </a:extLst>
          </p:cNvPr>
          <p:cNvSpPr/>
          <p:nvPr/>
        </p:nvSpPr>
        <p:spPr>
          <a:xfrm>
            <a:off x="11548478" y="6387367"/>
            <a:ext cx="490334" cy="349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Slide Number Placeholder 3">
            <a:extLst>
              <a:ext uri="{FF2B5EF4-FFF2-40B4-BE49-F238E27FC236}">
                <a16:creationId xmlns:a16="http://schemas.microsoft.com/office/drawing/2014/main" id="{DD7F1CCE-F810-4636-8D93-4CF7865F4D79}"/>
              </a:ext>
            </a:extLst>
          </p:cNvPr>
          <p:cNvSpPr>
            <a:spLocks noGrp="1"/>
          </p:cNvSpPr>
          <p:nvPr>
            <p:ph type="sldNum" sz="quarter" idx="4294967295"/>
          </p:nvPr>
        </p:nvSpPr>
        <p:spPr>
          <a:xfrm>
            <a:off x="11463258" y="6387367"/>
            <a:ext cx="490334" cy="349616"/>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39</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29" name="Group 28">
            <a:extLst>
              <a:ext uri="{FF2B5EF4-FFF2-40B4-BE49-F238E27FC236}">
                <a16:creationId xmlns:a16="http://schemas.microsoft.com/office/drawing/2014/main" id="{D59DE5A9-5029-4B95-8C13-82982FA2290F}"/>
              </a:ext>
            </a:extLst>
          </p:cNvPr>
          <p:cNvGrpSpPr/>
          <p:nvPr/>
        </p:nvGrpSpPr>
        <p:grpSpPr>
          <a:xfrm>
            <a:off x="0" y="239561"/>
            <a:ext cx="3840077" cy="830997"/>
            <a:chOff x="3793781" y="239561"/>
            <a:chExt cx="3840077" cy="830997"/>
          </a:xfrm>
        </p:grpSpPr>
        <p:sp>
          <p:nvSpPr>
            <p:cNvPr id="32" name="Rectangle 31">
              <a:extLst>
                <a:ext uri="{FF2B5EF4-FFF2-40B4-BE49-F238E27FC236}">
                  <a16:creationId xmlns:a16="http://schemas.microsoft.com/office/drawing/2014/main" id="{E86A9DEF-48A0-4089-95B5-8896EDA92C8E}"/>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35" name="TextBox 34">
              <a:extLst>
                <a:ext uri="{FF2B5EF4-FFF2-40B4-BE49-F238E27FC236}">
                  <a16:creationId xmlns:a16="http://schemas.microsoft.com/office/drawing/2014/main" id="{42CD0B93-5D9A-434A-BC30-907F781C8B2E}"/>
                </a:ext>
              </a:extLst>
            </p:cNvPr>
            <p:cNvSpPr txBox="1"/>
            <p:nvPr/>
          </p:nvSpPr>
          <p:spPr>
            <a:xfrm>
              <a:off x="4040630" y="239561"/>
              <a:ext cx="3593228" cy="830997"/>
            </a:xfrm>
            <a:prstGeom prst="rect">
              <a:avLst/>
            </a:prstGeom>
            <a:noFill/>
          </p:spPr>
          <p:txBody>
            <a:bodyPr wrap="none">
              <a:spAutoFit/>
            </a:bodyPr>
            <a:lstStyle/>
            <a:p>
              <a:pPr marL="71755" marR="148590"/>
              <a:r>
                <a:rPr lang="fr-FR" sz="4800" b="1" dirty="0">
                  <a:solidFill>
                    <a:srgbClr val="002060"/>
                  </a:solidFill>
                  <a:ea typeface="Open Sans Condensed" panose="020B0806030504020204" pitchFamily="34" charset="0"/>
                  <a:cs typeface="Open Sans Condensed" panose="020B0806030504020204" pitchFamily="34" charset="0"/>
                </a:rPr>
                <a:t>Perspectives</a:t>
              </a:r>
              <a:endParaRPr lang="fr-FR" sz="4800" b="1" dirty="0">
                <a:ea typeface="Open Sans Condensed" panose="020B0806030504020204" pitchFamily="34" charset="0"/>
                <a:cs typeface="Open Sans Condensed" panose="020B0806030504020204" pitchFamily="34" charset="0"/>
              </a:endParaRPr>
            </a:p>
          </p:txBody>
        </p:sp>
      </p:grpSp>
      <p:sp>
        <p:nvSpPr>
          <p:cNvPr id="3" name="TextBox 16">
            <a:extLst>
              <a:ext uri="{FF2B5EF4-FFF2-40B4-BE49-F238E27FC236}">
                <a16:creationId xmlns:a16="http://schemas.microsoft.com/office/drawing/2014/main" id="{66CD253C-2378-359C-40FE-30ED1D19AE50}"/>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3074" name="Picture 2" descr="route ">
            <a:extLst>
              <a:ext uri="{FF2B5EF4-FFF2-40B4-BE49-F238E27FC236}">
                <a16:creationId xmlns:a16="http://schemas.microsoft.com/office/drawing/2014/main" id="{646772D6-4AE9-15FF-6264-E789D24E4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054" y="79067"/>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me 1">
            <a:extLst>
              <a:ext uri="{FF2B5EF4-FFF2-40B4-BE49-F238E27FC236}">
                <a16:creationId xmlns:a16="http://schemas.microsoft.com/office/drawing/2014/main" id="{54835C40-3B1C-036C-290F-46B9DC9ECD13}"/>
              </a:ext>
            </a:extLst>
          </p:cNvPr>
          <p:cNvGraphicFramePr/>
          <p:nvPr>
            <p:extLst>
              <p:ext uri="{D42A27DB-BD31-4B8C-83A1-F6EECF244321}">
                <p14:modId xmlns:p14="http://schemas.microsoft.com/office/powerpoint/2010/main" val="2015017650"/>
              </p:ext>
            </p:extLst>
          </p:nvPr>
        </p:nvGraphicFramePr>
        <p:xfrm>
          <a:off x="2032000" y="928510"/>
          <a:ext cx="84074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434364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4</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aphicFrame>
        <p:nvGraphicFramePr>
          <p:cNvPr id="2" name="Diagramme 1">
            <a:extLst>
              <a:ext uri="{FF2B5EF4-FFF2-40B4-BE49-F238E27FC236}">
                <a16:creationId xmlns:a16="http://schemas.microsoft.com/office/drawing/2014/main" id="{EADF1FC4-D6FE-6D8A-DCB6-BC2CF92E0187}"/>
              </a:ext>
            </a:extLst>
          </p:cNvPr>
          <p:cNvGraphicFramePr/>
          <p:nvPr>
            <p:extLst>
              <p:ext uri="{D42A27DB-BD31-4B8C-83A1-F6EECF244321}">
                <p14:modId xmlns:p14="http://schemas.microsoft.com/office/powerpoint/2010/main" val="3882783701"/>
              </p:ext>
            </p:extLst>
          </p:nvPr>
        </p:nvGraphicFramePr>
        <p:xfrm>
          <a:off x="1879600" y="1371600"/>
          <a:ext cx="8128000" cy="4599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ZoneTexte 3">
            <a:extLst>
              <a:ext uri="{FF2B5EF4-FFF2-40B4-BE49-F238E27FC236}">
                <a16:creationId xmlns:a16="http://schemas.microsoft.com/office/drawing/2014/main" id="{DB7D497E-2D69-5AFB-6B04-9634B5D26B24}"/>
              </a:ext>
            </a:extLst>
          </p:cNvPr>
          <p:cNvSpPr txBox="1"/>
          <p:nvPr/>
        </p:nvSpPr>
        <p:spPr>
          <a:xfrm>
            <a:off x="7406640" y="3209481"/>
            <a:ext cx="2905760" cy="461665"/>
          </a:xfrm>
          <a:prstGeom prst="rect">
            <a:avLst/>
          </a:prstGeom>
          <a:solidFill>
            <a:schemeClr val="bg1">
              <a:lumMod val="65000"/>
            </a:schemeClr>
          </a:solidFill>
        </p:spPr>
        <p:txBody>
          <a:bodyPr wrap="square" rtlCol="0">
            <a:spAutoFit/>
          </a:bodyPr>
          <a:lstStyle/>
          <a:p>
            <a:r>
              <a:rPr lang="fr-FR" sz="2400" b="1" dirty="0">
                <a:solidFill>
                  <a:schemeClr val="accent1">
                    <a:lumMod val="75000"/>
                  </a:schemeClr>
                </a:solidFill>
              </a:rPr>
              <a:t>Interpréter l’émotion </a:t>
            </a:r>
          </a:p>
        </p:txBody>
      </p:sp>
      <p:sp>
        <p:nvSpPr>
          <p:cNvPr id="9" name="ZoneTexte 8">
            <a:extLst>
              <a:ext uri="{FF2B5EF4-FFF2-40B4-BE49-F238E27FC236}">
                <a16:creationId xmlns:a16="http://schemas.microsoft.com/office/drawing/2014/main" id="{CFA84004-6C57-AF58-3D19-F39D85166C12}"/>
              </a:ext>
            </a:extLst>
          </p:cNvPr>
          <p:cNvSpPr txBox="1"/>
          <p:nvPr/>
        </p:nvSpPr>
        <p:spPr>
          <a:xfrm>
            <a:off x="4796212" y="6141392"/>
            <a:ext cx="2610428" cy="461665"/>
          </a:xfrm>
          <a:prstGeom prst="rect">
            <a:avLst/>
          </a:prstGeom>
          <a:solidFill>
            <a:schemeClr val="bg1">
              <a:lumMod val="65000"/>
            </a:schemeClr>
          </a:solidFill>
        </p:spPr>
        <p:txBody>
          <a:bodyPr wrap="square" rtlCol="0">
            <a:spAutoFit/>
          </a:bodyPr>
          <a:lstStyle/>
          <a:p>
            <a:r>
              <a:rPr lang="fr-FR" sz="2400" b="1" dirty="0">
                <a:solidFill>
                  <a:schemeClr val="accent1">
                    <a:lumMod val="75000"/>
                  </a:schemeClr>
                </a:solidFill>
              </a:rPr>
              <a:t>Identifier le besoin</a:t>
            </a:r>
          </a:p>
        </p:txBody>
      </p:sp>
      <p:sp>
        <p:nvSpPr>
          <p:cNvPr id="10" name="ZoneTexte 9">
            <a:extLst>
              <a:ext uri="{FF2B5EF4-FFF2-40B4-BE49-F238E27FC236}">
                <a16:creationId xmlns:a16="http://schemas.microsoft.com/office/drawing/2014/main" id="{F19A6635-3A68-A471-FBA4-5864EB23C6B3}"/>
              </a:ext>
            </a:extLst>
          </p:cNvPr>
          <p:cNvSpPr txBox="1"/>
          <p:nvPr/>
        </p:nvSpPr>
        <p:spPr>
          <a:xfrm>
            <a:off x="1671320" y="3209481"/>
            <a:ext cx="2905760" cy="461665"/>
          </a:xfrm>
          <a:prstGeom prst="rect">
            <a:avLst/>
          </a:prstGeom>
          <a:solidFill>
            <a:schemeClr val="bg1">
              <a:lumMod val="65000"/>
            </a:schemeClr>
          </a:solidFill>
        </p:spPr>
        <p:txBody>
          <a:bodyPr wrap="square" rtlCol="0">
            <a:spAutoFit/>
          </a:bodyPr>
          <a:lstStyle/>
          <a:p>
            <a:r>
              <a:rPr lang="fr-FR" sz="2400" b="1" dirty="0">
                <a:solidFill>
                  <a:schemeClr val="accent1">
                    <a:lumMod val="75000"/>
                  </a:schemeClr>
                </a:solidFill>
              </a:rPr>
              <a:t>Reformuler le besoin</a:t>
            </a:r>
          </a:p>
        </p:txBody>
      </p:sp>
      <p:grpSp>
        <p:nvGrpSpPr>
          <p:cNvPr id="6" name="Group 2">
            <a:extLst>
              <a:ext uri="{FF2B5EF4-FFF2-40B4-BE49-F238E27FC236}">
                <a16:creationId xmlns:a16="http://schemas.microsoft.com/office/drawing/2014/main" id="{7F0912D8-4C63-6F9B-334B-FD2FA5C26BF0}"/>
              </a:ext>
            </a:extLst>
          </p:cNvPr>
          <p:cNvGrpSpPr/>
          <p:nvPr/>
        </p:nvGrpSpPr>
        <p:grpSpPr>
          <a:xfrm>
            <a:off x="0" y="239561"/>
            <a:ext cx="4242686" cy="923330"/>
            <a:chOff x="3793781" y="239561"/>
            <a:chExt cx="4242686" cy="923330"/>
          </a:xfrm>
        </p:grpSpPr>
        <p:sp>
          <p:nvSpPr>
            <p:cNvPr id="7" name="Rectangle 6">
              <a:extLst>
                <a:ext uri="{FF2B5EF4-FFF2-40B4-BE49-F238E27FC236}">
                  <a16:creationId xmlns:a16="http://schemas.microsoft.com/office/drawing/2014/main" id="{67343EAD-D8F5-F28D-4F03-79454C4E25F4}"/>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8" name="TextBox 4">
              <a:extLst>
                <a:ext uri="{FF2B5EF4-FFF2-40B4-BE49-F238E27FC236}">
                  <a16:creationId xmlns:a16="http://schemas.microsoft.com/office/drawing/2014/main" id="{DB3DE106-CF66-A89B-DED6-D6A59C255373}"/>
                </a:ext>
              </a:extLst>
            </p:cNvPr>
            <p:cNvSpPr txBox="1"/>
            <p:nvPr/>
          </p:nvSpPr>
          <p:spPr>
            <a:xfrm>
              <a:off x="4040630" y="239561"/>
              <a:ext cx="3995837" cy="923330"/>
            </a:xfrm>
            <a:prstGeom prst="rect">
              <a:avLst/>
            </a:prstGeom>
            <a:noFill/>
          </p:spPr>
          <p:txBody>
            <a:bodyPr wrap="none">
              <a:spAutoFit/>
            </a:bodyPr>
            <a:lstStyle/>
            <a:p>
              <a:pPr marL="71755" marR="148590"/>
              <a:r>
                <a:rPr lang="fr-FR" sz="5400" b="1" dirty="0">
                  <a:ln/>
                  <a:solidFill>
                    <a:schemeClr val="accent1">
                      <a:lumMod val="75000"/>
                    </a:schemeClr>
                  </a:solidFill>
                </a:rPr>
                <a:t>Introduction</a:t>
              </a:r>
            </a:p>
          </p:txBody>
        </p:sp>
      </p:grpSp>
    </p:spTree>
    <p:extLst>
      <p:ext uri="{BB962C8B-B14F-4D97-AF65-F5344CB8AC3E}">
        <p14:creationId xmlns:p14="http://schemas.microsoft.com/office/powerpoint/2010/main" val="230312247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366DA6-D05E-4D78-8517-CEF86166ABF4}"/>
              </a:ext>
            </a:extLst>
          </p:cNvPr>
          <p:cNvSpPr txBox="1"/>
          <p:nvPr/>
        </p:nvSpPr>
        <p:spPr>
          <a:xfrm>
            <a:off x="2598419" y="3930134"/>
            <a:ext cx="6995160" cy="1538883"/>
          </a:xfrm>
          <a:prstGeom prst="rect">
            <a:avLst/>
          </a:prstGeom>
          <a:noFill/>
        </p:spPr>
        <p:txBody>
          <a:bodyPr wrap="square">
            <a:spAutoFit/>
          </a:bodyPr>
          <a:lstStyle/>
          <a:p>
            <a:pPr algn="ctr"/>
            <a:r>
              <a:rPr lang="fr-FR" sz="5400" b="1" dirty="0">
                <a:solidFill>
                  <a:srgbClr val="002060"/>
                </a:solidFill>
                <a:cs typeface="Times New Roman" panose="02020603050405020304" pitchFamily="18" charset="0"/>
              </a:rPr>
              <a:t>MERCI</a:t>
            </a:r>
            <a:r>
              <a:rPr lang="fr-FR" sz="4000" dirty="0">
                <a:solidFill>
                  <a:srgbClr val="002060"/>
                </a:solidFill>
                <a:cs typeface="Times New Roman" panose="02020603050405020304" pitchFamily="18" charset="0"/>
              </a:rPr>
              <a:t> </a:t>
            </a:r>
          </a:p>
          <a:p>
            <a:pPr algn="ctr"/>
            <a:r>
              <a:rPr lang="fr-FR" sz="4000" dirty="0">
                <a:cs typeface="Times New Roman" panose="02020603050405020304" pitchFamily="18" charset="0"/>
              </a:rPr>
              <a:t>POUR VOTRE ATTENTION</a:t>
            </a:r>
          </a:p>
        </p:txBody>
      </p:sp>
      <p:pic>
        <p:nvPicPr>
          <p:cNvPr id="3" name="Picture 2">
            <a:extLst>
              <a:ext uri="{FF2B5EF4-FFF2-40B4-BE49-F238E27FC236}">
                <a16:creationId xmlns:a16="http://schemas.microsoft.com/office/drawing/2014/main" id="{DA12FC58-3F31-4A1E-B4CA-0ED749657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613" y="1489710"/>
            <a:ext cx="3894773" cy="2429767"/>
          </a:xfrm>
          <a:prstGeom prst="rect">
            <a:avLst/>
          </a:prstGeom>
        </p:spPr>
      </p:pic>
    </p:spTree>
    <p:extLst>
      <p:ext uri="{BB962C8B-B14F-4D97-AF65-F5344CB8AC3E}">
        <p14:creationId xmlns:p14="http://schemas.microsoft.com/office/powerpoint/2010/main" val="4198163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5</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6" name="Group 2">
            <a:extLst>
              <a:ext uri="{FF2B5EF4-FFF2-40B4-BE49-F238E27FC236}">
                <a16:creationId xmlns:a16="http://schemas.microsoft.com/office/drawing/2014/main" id="{7F0912D8-4C63-6F9B-334B-FD2FA5C26BF0}"/>
              </a:ext>
            </a:extLst>
          </p:cNvPr>
          <p:cNvGrpSpPr/>
          <p:nvPr/>
        </p:nvGrpSpPr>
        <p:grpSpPr>
          <a:xfrm>
            <a:off x="0" y="239561"/>
            <a:ext cx="3840397" cy="830997"/>
            <a:chOff x="3793781" y="239561"/>
            <a:chExt cx="3840397" cy="830997"/>
          </a:xfrm>
        </p:grpSpPr>
        <p:sp>
          <p:nvSpPr>
            <p:cNvPr id="7" name="Rectangle 6">
              <a:extLst>
                <a:ext uri="{FF2B5EF4-FFF2-40B4-BE49-F238E27FC236}">
                  <a16:creationId xmlns:a16="http://schemas.microsoft.com/office/drawing/2014/main" id="{67343EAD-D8F5-F28D-4F03-79454C4E25F4}"/>
                </a:ext>
              </a:extLst>
            </p:cNvPr>
            <p:cNvSpPr/>
            <p:nvPr/>
          </p:nvSpPr>
          <p:spPr>
            <a:xfrm>
              <a:off x="3793781" y="448825"/>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
          <p:nvSpPr>
            <p:cNvPr id="8" name="TextBox 4">
              <a:extLst>
                <a:ext uri="{FF2B5EF4-FFF2-40B4-BE49-F238E27FC236}">
                  <a16:creationId xmlns:a16="http://schemas.microsoft.com/office/drawing/2014/main" id="{DB3DE106-CF66-A89B-DED6-D6A59C255373}"/>
                </a:ext>
              </a:extLst>
            </p:cNvPr>
            <p:cNvSpPr txBox="1"/>
            <p:nvPr/>
          </p:nvSpPr>
          <p:spPr>
            <a:xfrm>
              <a:off x="4040630" y="239561"/>
              <a:ext cx="3593548" cy="830997"/>
            </a:xfrm>
            <a:prstGeom prst="rect">
              <a:avLst/>
            </a:prstGeom>
            <a:noFill/>
          </p:spPr>
          <p:txBody>
            <a:bodyPr wrap="none">
              <a:spAutoFit/>
            </a:bodyPr>
            <a:lstStyle/>
            <a:p>
              <a:pPr marL="71755" marR="148590"/>
              <a:r>
                <a:rPr lang="fr-FR" sz="4800" b="1" dirty="0">
                  <a:solidFill>
                    <a:schemeClr val="accent1">
                      <a:lumMod val="75000"/>
                    </a:schemeClr>
                  </a:solidFill>
                  <a:ea typeface="Open Sans Condensed" panose="020B0806030504020204" pitchFamily="34" charset="0"/>
                  <a:cs typeface="Open Sans Condensed" panose="020B0806030504020204" pitchFamily="34" charset="0"/>
                </a:rPr>
                <a:t>Introduction</a:t>
              </a:r>
              <a:endParaRPr lang="fr-FR" sz="5400" b="1" dirty="0">
                <a:solidFill>
                  <a:schemeClr val="accent1">
                    <a:lumMod val="75000"/>
                  </a:schemeClr>
                </a:solidFill>
                <a:ea typeface="Open Sans Condensed" panose="020B0806030504020204" pitchFamily="34" charset="0"/>
                <a:cs typeface="Open Sans Condensed" panose="020B0806030504020204" pitchFamily="34" charset="0"/>
              </a:endParaRPr>
            </a:p>
          </p:txBody>
        </p:sp>
      </p:grpSp>
      <p:pic>
        <p:nvPicPr>
          <p:cNvPr id="1028" name="Picture 4" descr="L'appareil Vocal et la Langue: L’APPAREIL PHONATEUR">
            <a:extLst>
              <a:ext uri="{FF2B5EF4-FFF2-40B4-BE49-F238E27FC236}">
                <a16:creationId xmlns:a16="http://schemas.microsoft.com/office/drawing/2014/main" id="{34054EE1-A354-DC29-E3FE-3A32EF767D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040" y="1052561"/>
            <a:ext cx="6156960" cy="56692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2DDC7B4-E50E-CB13-D3B6-16DEB6B6C10F}"/>
              </a:ext>
            </a:extLst>
          </p:cNvPr>
          <p:cNvSpPr/>
          <p:nvPr/>
        </p:nvSpPr>
        <p:spPr>
          <a:xfrm>
            <a:off x="2987040" y="3733800"/>
            <a:ext cx="6156960" cy="288463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a:extLst>
              <a:ext uri="{FF2B5EF4-FFF2-40B4-BE49-F238E27FC236}">
                <a16:creationId xmlns:a16="http://schemas.microsoft.com/office/drawing/2014/main" id="{99525E10-C60B-BF0B-1919-CFA884B893A2}"/>
              </a:ext>
            </a:extLst>
          </p:cNvPr>
          <p:cNvSpPr/>
          <p:nvPr/>
        </p:nvSpPr>
        <p:spPr>
          <a:xfrm>
            <a:off x="2987040" y="2772679"/>
            <a:ext cx="6156960" cy="656321"/>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B8D87EAA-5BE4-53D2-8439-CBE9719C1CB7}"/>
              </a:ext>
            </a:extLst>
          </p:cNvPr>
          <p:cNvSpPr/>
          <p:nvPr/>
        </p:nvSpPr>
        <p:spPr>
          <a:xfrm>
            <a:off x="2987040" y="1091578"/>
            <a:ext cx="6156960" cy="1583959"/>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420595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6</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aphicFrame>
        <p:nvGraphicFramePr>
          <p:cNvPr id="6" name="Diagramme 5">
            <a:extLst>
              <a:ext uri="{FF2B5EF4-FFF2-40B4-BE49-F238E27FC236}">
                <a16:creationId xmlns:a16="http://schemas.microsoft.com/office/drawing/2014/main" id="{C3E04401-2927-A70A-B1E0-4084DCFA424A}"/>
              </a:ext>
            </a:extLst>
          </p:cNvPr>
          <p:cNvGraphicFramePr/>
          <p:nvPr>
            <p:extLst>
              <p:ext uri="{D42A27DB-BD31-4B8C-83A1-F6EECF244321}">
                <p14:modId xmlns:p14="http://schemas.microsoft.com/office/powerpoint/2010/main" val="2643343195"/>
              </p:ext>
            </p:extLst>
          </p:nvPr>
        </p:nvGraphicFramePr>
        <p:xfrm>
          <a:off x="2032000" y="1599525"/>
          <a:ext cx="8879840" cy="4705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Éducation globale ">
            <a:extLst>
              <a:ext uri="{FF2B5EF4-FFF2-40B4-BE49-F238E27FC236}">
                <a16:creationId xmlns:a16="http://schemas.microsoft.com/office/drawing/2014/main" id="{C789C202-85E9-0FCA-1CD4-D2F02CC87F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1920" y="2606040"/>
            <a:ext cx="1036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Éducation en ligne">
            <a:extLst>
              <a:ext uri="{FF2B5EF4-FFF2-40B4-BE49-F238E27FC236}">
                <a16:creationId xmlns:a16="http://schemas.microsoft.com/office/drawing/2014/main" id="{E4E4A34B-A2D2-4F0F-1831-63B69B407F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2606040"/>
            <a:ext cx="103632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Éducation en ligne">
            <a:extLst>
              <a:ext uri="{FF2B5EF4-FFF2-40B4-BE49-F238E27FC236}">
                <a16:creationId xmlns:a16="http://schemas.microsoft.com/office/drawing/2014/main" id="{B3CDE5F5-7E2F-FE69-101B-8761B2871C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4191000"/>
            <a:ext cx="914400" cy="1219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1AD6DF-D8C1-EE30-7F66-5423B87DC9E2}"/>
              </a:ext>
            </a:extLst>
          </p:cNvPr>
          <p:cNvSpPr/>
          <p:nvPr/>
        </p:nvSpPr>
        <p:spPr>
          <a:xfrm>
            <a:off x="347585" y="787612"/>
            <a:ext cx="445301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cap="none" spc="0" dirty="0">
                <a:ln/>
                <a:solidFill>
                  <a:schemeClr val="accent1">
                    <a:lumMod val="75000"/>
                  </a:schemeClr>
                </a:solidFill>
                <a:effectLst/>
              </a:rPr>
              <a:t>Problématique</a:t>
            </a:r>
          </a:p>
        </p:txBody>
      </p:sp>
      <p:pic>
        <p:nvPicPr>
          <p:cNvPr id="1034" name="Picture 10" descr="question">
            <a:extLst>
              <a:ext uri="{FF2B5EF4-FFF2-40B4-BE49-F238E27FC236}">
                <a16:creationId xmlns:a16="http://schemas.microsoft.com/office/drawing/2014/main" id="{B0D17CDE-79C1-6B70-B174-F8D03CE163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3160" y="178012"/>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6">
            <a:extLst>
              <a:ext uri="{FF2B5EF4-FFF2-40B4-BE49-F238E27FC236}">
                <a16:creationId xmlns:a16="http://schemas.microsoft.com/office/drawing/2014/main" id="{E8DF4638-E04A-1DFE-21DF-298890F59435}"/>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3" name="Rectangle 2">
            <a:extLst>
              <a:ext uri="{FF2B5EF4-FFF2-40B4-BE49-F238E27FC236}">
                <a16:creationId xmlns:a16="http://schemas.microsoft.com/office/drawing/2014/main" id="{340DDC0E-ED22-ECC2-CBAF-BE83E377FEC5}"/>
              </a:ext>
            </a:extLst>
          </p:cNvPr>
          <p:cNvSpPr/>
          <p:nvPr/>
        </p:nvSpPr>
        <p:spPr>
          <a:xfrm>
            <a:off x="0" y="1009434"/>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2729496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7</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5" name="Rectangle 4">
            <a:extLst>
              <a:ext uri="{FF2B5EF4-FFF2-40B4-BE49-F238E27FC236}">
                <a16:creationId xmlns:a16="http://schemas.microsoft.com/office/drawing/2014/main" id="{633CC83A-D7BA-9BB7-A8C7-33962F30E0A9}"/>
              </a:ext>
            </a:extLst>
          </p:cNvPr>
          <p:cNvSpPr/>
          <p:nvPr/>
        </p:nvSpPr>
        <p:spPr>
          <a:xfrm>
            <a:off x="220980" y="2551837"/>
            <a:ext cx="11750040" cy="1754326"/>
          </a:xfrm>
          <a:prstGeom prst="rect">
            <a:avLst/>
          </a:prstGeom>
          <a:noFill/>
        </p:spPr>
        <p:txBody>
          <a:bodyPr wrap="square" lIns="91440" tIns="45720" rIns="91440" bIns="45720">
            <a:spAutoFit/>
          </a:bodyPr>
          <a:lstStyle/>
          <a:p>
            <a:pPr algn="ctr"/>
            <a:r>
              <a:rPr lang="fr-FR" sz="5400" b="1" cap="none" spc="0" dirty="0">
                <a:ln w="12700">
                  <a:solidFill>
                    <a:schemeClr val="accent1"/>
                  </a:solidFill>
                  <a:prstDash val="solid"/>
                </a:ln>
                <a:solidFill>
                  <a:schemeClr val="tx1">
                    <a:lumMod val="65000"/>
                    <a:lumOff val="35000"/>
                  </a:schemeClr>
                </a:solidFill>
                <a:effectLst>
                  <a:outerShdw dist="38100" dir="2640000" algn="bl" rotWithShape="0">
                    <a:schemeClr val="accent1"/>
                  </a:outerShdw>
                </a:effectLst>
              </a:rPr>
              <a:t>Comment peut-on donc arriver à résoudre ces problèmes ?</a:t>
            </a:r>
          </a:p>
        </p:txBody>
      </p:sp>
      <p:sp>
        <p:nvSpPr>
          <p:cNvPr id="2" name="TextBox 16">
            <a:extLst>
              <a:ext uri="{FF2B5EF4-FFF2-40B4-BE49-F238E27FC236}">
                <a16:creationId xmlns:a16="http://schemas.microsoft.com/office/drawing/2014/main" id="{8CC3D2CE-1245-ECB6-9DE4-FB4CD6DC26C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Tree>
    <p:extLst>
      <p:ext uri="{BB962C8B-B14F-4D97-AF65-F5344CB8AC3E}">
        <p14:creationId xmlns:p14="http://schemas.microsoft.com/office/powerpoint/2010/main" val="1215058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8</a:t>
            </a:fld>
            <a:endParaRPr lang="fr-FR" sz="1400" b="1" dirty="0">
              <a:solidFill>
                <a:schemeClr val="bg1"/>
              </a:solidFill>
              <a:ea typeface="Open Sans Condensed" panose="020B0806030504020204" pitchFamily="34" charset="0"/>
              <a:cs typeface="Open Sans Condensed" panose="020B0806030504020204" pitchFamily="34" charset="0"/>
            </a:endParaRPr>
          </a:p>
        </p:txBody>
      </p:sp>
      <p:sp>
        <p:nvSpPr>
          <p:cNvPr id="11" name="Rectangle 10">
            <a:extLst>
              <a:ext uri="{FF2B5EF4-FFF2-40B4-BE49-F238E27FC236}">
                <a16:creationId xmlns:a16="http://schemas.microsoft.com/office/drawing/2014/main" id="{EE1AD6DF-D8C1-EE30-7F66-5423B87DC9E2}"/>
              </a:ext>
            </a:extLst>
          </p:cNvPr>
          <p:cNvSpPr/>
          <p:nvPr/>
        </p:nvSpPr>
        <p:spPr>
          <a:xfrm>
            <a:off x="321872" y="797984"/>
            <a:ext cx="2579553"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dirty="0">
                <a:ln/>
                <a:solidFill>
                  <a:schemeClr val="accent1">
                    <a:lumMod val="75000"/>
                  </a:schemeClr>
                </a:solidFill>
              </a:rPr>
              <a:t>Objectif</a:t>
            </a:r>
            <a:endParaRPr lang="fr-FR" sz="5400" b="1" cap="none" spc="0" dirty="0">
              <a:ln/>
              <a:solidFill>
                <a:schemeClr val="accent1">
                  <a:lumMod val="75000"/>
                </a:schemeClr>
              </a:solidFill>
              <a:effectLst/>
            </a:endParaRPr>
          </a:p>
        </p:txBody>
      </p:sp>
      <p:sp>
        <p:nvSpPr>
          <p:cNvPr id="2" name="TextBox 16">
            <a:extLst>
              <a:ext uri="{FF2B5EF4-FFF2-40B4-BE49-F238E27FC236}">
                <a16:creationId xmlns:a16="http://schemas.microsoft.com/office/drawing/2014/main" id="{E8DF4638-E04A-1DFE-21DF-298890F59435}"/>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sp>
        <p:nvSpPr>
          <p:cNvPr id="3" name="Rectangle 2">
            <a:extLst>
              <a:ext uri="{FF2B5EF4-FFF2-40B4-BE49-F238E27FC236}">
                <a16:creationId xmlns:a16="http://schemas.microsoft.com/office/drawing/2014/main" id="{E64D4DC9-6664-F992-9634-3417A23AAA96}"/>
              </a:ext>
            </a:extLst>
          </p:cNvPr>
          <p:cNvSpPr/>
          <p:nvPr/>
        </p:nvSpPr>
        <p:spPr>
          <a:xfrm>
            <a:off x="0" y="1009434"/>
            <a:ext cx="194872" cy="479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2060"/>
              </a:solidFill>
              <a:ea typeface="Open Sans Condensed" panose="020B0806030504020204" pitchFamily="34" charset="0"/>
              <a:cs typeface="Open Sans Condensed" panose="020B0806030504020204" pitchFamily="34" charset="0"/>
            </a:endParaRPr>
          </a:p>
        </p:txBody>
      </p:sp>
      <p:pic>
        <p:nvPicPr>
          <p:cNvPr id="1026" name="Picture 2" descr="solution ">
            <a:extLst>
              <a:ext uri="{FF2B5EF4-FFF2-40B4-BE49-F238E27FC236}">
                <a16:creationId xmlns:a16="http://schemas.microsoft.com/office/drawing/2014/main" id="{28B6990D-A116-E605-97E5-30886C6E42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425" y="269919"/>
            <a:ext cx="12192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me 3">
            <a:extLst>
              <a:ext uri="{FF2B5EF4-FFF2-40B4-BE49-F238E27FC236}">
                <a16:creationId xmlns:a16="http://schemas.microsoft.com/office/drawing/2014/main" id="{6FE5A7A1-4930-293F-45AC-2944038B0A8A}"/>
              </a:ext>
            </a:extLst>
          </p:cNvPr>
          <p:cNvGraphicFramePr/>
          <p:nvPr>
            <p:extLst>
              <p:ext uri="{D42A27DB-BD31-4B8C-83A1-F6EECF244321}">
                <p14:modId xmlns:p14="http://schemas.microsoft.com/office/powerpoint/2010/main" val="3447202001"/>
              </p:ext>
            </p:extLst>
          </p:nvPr>
        </p:nvGraphicFramePr>
        <p:xfrm>
          <a:off x="899160" y="1544537"/>
          <a:ext cx="10165080" cy="4570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73348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C712D6A8-7A17-4D66-ACC6-ABE48C3E34EC}"/>
              </a:ext>
            </a:extLst>
          </p:cNvPr>
          <p:cNvSpPr/>
          <p:nvPr/>
        </p:nvSpPr>
        <p:spPr>
          <a:xfrm>
            <a:off x="11852812" y="6387733"/>
            <a:ext cx="334108" cy="3341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Slide Number Placeholder 3">
            <a:extLst>
              <a:ext uri="{FF2B5EF4-FFF2-40B4-BE49-F238E27FC236}">
                <a16:creationId xmlns:a16="http://schemas.microsoft.com/office/drawing/2014/main" id="{CFB0000C-E1AB-42AE-AC7D-5F4A086ADCCC}"/>
              </a:ext>
            </a:extLst>
          </p:cNvPr>
          <p:cNvSpPr>
            <a:spLocks noGrp="1"/>
          </p:cNvSpPr>
          <p:nvPr>
            <p:ph type="sldNum" sz="quarter" idx="4294967295"/>
          </p:nvPr>
        </p:nvSpPr>
        <p:spPr>
          <a:xfrm>
            <a:off x="11912600" y="6372225"/>
            <a:ext cx="279400" cy="365125"/>
          </a:xfrm>
        </p:spPr>
        <p:txBody>
          <a:bodyPr/>
          <a:lstStyle/>
          <a:p>
            <a:fld id="{0E92EC78-BBA7-416B-B6F3-CD0AF1B601EC}" type="slidenum">
              <a:rPr lang="fr-FR" sz="1400" b="1" smtClean="0">
                <a:solidFill>
                  <a:schemeClr val="bg1"/>
                </a:solidFill>
                <a:ea typeface="Open Sans Condensed" panose="020B0806030504020204" pitchFamily="34" charset="0"/>
                <a:cs typeface="Open Sans Condensed" panose="020B0806030504020204" pitchFamily="34" charset="0"/>
              </a:rPr>
              <a:t>9</a:t>
            </a:fld>
            <a:endParaRPr lang="fr-FR" sz="1400" b="1" dirty="0">
              <a:solidFill>
                <a:schemeClr val="bg1"/>
              </a:solidFill>
              <a:ea typeface="Open Sans Condensed" panose="020B0806030504020204" pitchFamily="34" charset="0"/>
              <a:cs typeface="Open Sans Condensed" panose="020B0806030504020204" pitchFamily="34" charset="0"/>
            </a:endParaRPr>
          </a:p>
        </p:txBody>
      </p:sp>
      <p:grpSp>
        <p:nvGrpSpPr>
          <p:cNvPr id="5" name="Groupe 4">
            <a:extLst>
              <a:ext uri="{FF2B5EF4-FFF2-40B4-BE49-F238E27FC236}">
                <a16:creationId xmlns:a16="http://schemas.microsoft.com/office/drawing/2014/main" id="{2A88BE20-7C20-7BDF-E52F-91D34112EFEF}"/>
              </a:ext>
            </a:extLst>
          </p:cNvPr>
          <p:cNvGrpSpPr/>
          <p:nvPr/>
        </p:nvGrpSpPr>
        <p:grpSpPr>
          <a:xfrm>
            <a:off x="4209329" y="1108982"/>
            <a:ext cx="4450080" cy="4640031"/>
            <a:chOff x="2584378" y="389317"/>
            <a:chExt cx="4450080" cy="4640031"/>
          </a:xfrm>
        </p:grpSpPr>
        <p:sp>
          <p:nvSpPr>
            <p:cNvPr id="6" name="Ellipse 5">
              <a:extLst>
                <a:ext uri="{FF2B5EF4-FFF2-40B4-BE49-F238E27FC236}">
                  <a16:creationId xmlns:a16="http://schemas.microsoft.com/office/drawing/2014/main" id="{2F033309-4DD0-7523-E784-CD296E4EB7F5}"/>
                </a:ext>
              </a:extLst>
            </p:cNvPr>
            <p:cNvSpPr/>
            <p:nvPr/>
          </p:nvSpPr>
          <p:spPr>
            <a:xfrm>
              <a:off x="2584378" y="389317"/>
              <a:ext cx="4450080" cy="4640031"/>
            </a:xfrm>
            <a:prstGeom prst="ellipse">
              <a:avLst/>
            </a:prstGeom>
          </p:spPr>
          <p:style>
            <a:lnRef idx="2">
              <a:schemeClr val="lt1">
                <a:hueOff val="0"/>
                <a:satOff val="0"/>
                <a:lumOff val="0"/>
                <a:alphaOff val="0"/>
              </a:schemeClr>
            </a:lnRef>
            <a:fillRef idx="1">
              <a:schemeClr val="accent3">
                <a:alpha val="90000"/>
                <a:hueOff val="0"/>
                <a:satOff val="0"/>
                <a:lumOff val="0"/>
                <a:alphaOff val="0"/>
              </a:schemeClr>
            </a:fillRef>
            <a:effectRef idx="0">
              <a:schemeClr val="accent3">
                <a:alpha val="90000"/>
                <a:hueOff val="0"/>
                <a:satOff val="0"/>
                <a:lumOff val="0"/>
                <a:alphaOff val="0"/>
              </a:schemeClr>
            </a:effectRef>
            <a:fontRef idx="minor">
              <a:schemeClr val="lt1"/>
            </a:fontRef>
          </p:style>
        </p:sp>
        <p:sp>
          <p:nvSpPr>
            <p:cNvPr id="7" name="Ellipse 4">
              <a:extLst>
                <a:ext uri="{FF2B5EF4-FFF2-40B4-BE49-F238E27FC236}">
                  <a16:creationId xmlns:a16="http://schemas.microsoft.com/office/drawing/2014/main" id="{A7DA2567-BC59-B451-808C-185A4B5CE8BB}"/>
                </a:ext>
              </a:extLst>
            </p:cNvPr>
            <p:cNvSpPr txBox="1"/>
            <p:nvPr/>
          </p:nvSpPr>
          <p:spPr>
            <a:xfrm>
              <a:off x="3236077" y="1068834"/>
              <a:ext cx="3146682" cy="32809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endParaRPr lang="fr-FR" sz="4700" b="1" kern="1200" dirty="0"/>
            </a:p>
          </p:txBody>
        </p:sp>
      </p:grpSp>
      <p:sp>
        <p:nvSpPr>
          <p:cNvPr id="8" name="Rectangle 7">
            <a:extLst>
              <a:ext uri="{FF2B5EF4-FFF2-40B4-BE49-F238E27FC236}">
                <a16:creationId xmlns:a16="http://schemas.microsoft.com/office/drawing/2014/main" id="{326251A5-6932-7A7A-6C07-C4C745EDA3C9}"/>
              </a:ext>
            </a:extLst>
          </p:cNvPr>
          <p:cNvSpPr/>
          <p:nvPr/>
        </p:nvSpPr>
        <p:spPr>
          <a:xfrm>
            <a:off x="4309396" y="2551833"/>
            <a:ext cx="4249946" cy="1754326"/>
          </a:xfrm>
          <a:prstGeom prst="rect">
            <a:avLst/>
          </a:prstGeom>
          <a:noFill/>
        </p:spPr>
        <p:txBody>
          <a:bodyPr wrap="none" lIns="91440" tIns="45720" rIns="91440" bIns="45720">
            <a:spAutoFit/>
          </a:bodyPr>
          <a:lstStyle/>
          <a:p>
            <a:pPr lvl="0" algn="ctr"/>
            <a:r>
              <a:rPr lang="fr-FR" sz="5400" b="1" dirty="0"/>
              <a:t>Méthodologie</a:t>
            </a:r>
          </a:p>
          <a:p>
            <a:pPr lvl="0" algn="ctr"/>
            <a:r>
              <a:rPr lang="fr-FR" sz="5400" b="1" dirty="0"/>
              <a:t>de l’étude</a:t>
            </a:r>
          </a:p>
        </p:txBody>
      </p:sp>
      <p:sp>
        <p:nvSpPr>
          <p:cNvPr id="2" name="TextBox 16">
            <a:extLst>
              <a:ext uri="{FF2B5EF4-FFF2-40B4-BE49-F238E27FC236}">
                <a16:creationId xmlns:a16="http://schemas.microsoft.com/office/drawing/2014/main" id="{E245DB6D-2701-82EB-B59F-28403F7E14B8}"/>
              </a:ext>
            </a:extLst>
          </p:cNvPr>
          <p:cNvSpPr txBox="1"/>
          <p:nvPr/>
        </p:nvSpPr>
        <p:spPr>
          <a:xfrm>
            <a:off x="3098997" y="6419451"/>
            <a:ext cx="6103620" cy="369332"/>
          </a:xfrm>
          <a:prstGeom prst="rect">
            <a:avLst/>
          </a:prstGeom>
          <a:noFill/>
        </p:spPr>
        <p:txBody>
          <a:bodyPr wrap="square">
            <a:spAutoFit/>
          </a:bodyPr>
          <a:lstStyle/>
          <a:p>
            <a:pPr algn="ctr" fontAlgn="ctr">
              <a:spcBef>
                <a:spcPts val="0"/>
              </a:spcBef>
              <a:spcAft>
                <a:spcPts val="0"/>
              </a:spcAft>
            </a:pPr>
            <a:r>
              <a:rPr lang="fr-FR" sz="1800" b="1" u="none" strike="noStrike" dirty="0">
                <a:solidFill>
                  <a:schemeClr val="tx1"/>
                </a:solidFill>
                <a:effectLst/>
                <a:ea typeface="Open Sans Condensed" panose="020B0806030504020204" pitchFamily="34" charset="0"/>
                <a:cs typeface="Open Sans Condensed" panose="020B0806030504020204" pitchFamily="34" charset="0"/>
              </a:rPr>
              <a:t>Année Universitaire 2023-2024</a:t>
            </a:r>
            <a:endParaRPr lang="fr-FR" sz="2800" b="1" i="0" u="none" strike="noStrike" dirty="0">
              <a:solidFill>
                <a:schemeClr val="tx1"/>
              </a:solidFill>
              <a:effectLst/>
              <a:ea typeface="Open Sans Condensed" panose="020B0806030504020204" pitchFamily="34" charset="0"/>
              <a:cs typeface="Open Sans Condensed" panose="020B0806030504020204" pitchFamily="34" charset="0"/>
            </a:endParaRPr>
          </a:p>
        </p:txBody>
      </p:sp>
      <p:pic>
        <p:nvPicPr>
          <p:cNvPr id="2050" name="Picture 2" descr="itération ">
            <a:extLst>
              <a:ext uri="{FF2B5EF4-FFF2-40B4-BE49-F238E27FC236}">
                <a16:creationId xmlns:a16="http://schemas.microsoft.com/office/drawing/2014/main" id="{680B3B43-5688-D5EA-D03C-AB41BE59EC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25" y="2157409"/>
            <a:ext cx="2608043"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995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2610</Words>
  <Application>Microsoft Office PowerPoint</Application>
  <PresentationFormat>Grand écran</PresentationFormat>
  <Paragraphs>313</Paragraphs>
  <Slides>40</Slides>
  <Notes>40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40</vt:i4>
      </vt:variant>
    </vt:vector>
  </HeadingPairs>
  <TitlesOfParts>
    <vt:vector size="46" baseType="lpstr">
      <vt:lpstr>Arial</vt:lpstr>
      <vt:lpstr>Times New Roman</vt:lpstr>
      <vt:lpstr>Open Sans Condensed</vt:lpstr>
      <vt:lpstr>Calibri</vt:lpstr>
      <vt:lpstr>Roboto Mono</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www.presentation-powerpoint.com</dc:title>
  <dc:creator>YUSF</dc:creator>
  <cp:keywords>www.presentation-powerpoint.com</cp:keywords>
  <cp:lastModifiedBy>AGNAOU ABDELLAH</cp:lastModifiedBy>
  <cp:revision>184</cp:revision>
  <dcterms:created xsi:type="dcterms:W3CDTF">2018-11-30T14:16:14Z</dcterms:created>
  <dcterms:modified xsi:type="dcterms:W3CDTF">2024-09-24T23:35:58Z</dcterms:modified>
  <cp:category>www.presentation-powerpoint.com</cp:category>
</cp:coreProperties>
</file>