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8" r:id="rId2"/>
    <p:sldId id="277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5" autoAdjust="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E2373-9C73-40B1-AEE7-0098AD886235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03318-DD91-4E02-9DBF-C6A4BB5FDA05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168196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3318-DD91-4E02-9DBF-C6A4BB5FDA05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30722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Or: C ;</a:t>
            </a:r>
            <a:r>
              <a:rPr lang="fr-FR" baseline="0" dirty="0" smtClean="0"/>
              <a:t>    Diamant: C;   Graphite: C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3318-DD91-4E02-9DBF-C6A4BB5FDA05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537833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3318-DD91-4E02-9DBF-C6A4BB5FDA05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44781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3318-DD91-4E02-9DBF-C6A4BB5FDA05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400226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3318-DD91-4E02-9DBF-C6A4BB5FDA05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773974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3318-DD91-4E02-9DBF-C6A4BB5FDA05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878678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3318-DD91-4E02-9DBF-C6A4BB5FDA05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149553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03318-DD91-4E02-9DBF-C6A4BB5FDA05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474498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75781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548730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30479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07959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270852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218578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4486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0821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298358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6236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313591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EBEE36-4536-46E9-BEA7-91319B6CF694}" type="datetimeFigureOut">
              <a:rPr lang="fr-FR" smtClean="0"/>
              <a:pPr/>
              <a:t>21/02/2021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F0C06-6873-4555-90E3-56F07E63E0C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xmlns="" val="1503486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b="1" dirty="0" smtClean="0"/>
              <a:t>TP </a:t>
            </a:r>
            <a:r>
              <a:rPr lang="fr-FR" b="1" dirty="0" smtClean="0"/>
              <a:t>: Les minéraux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823058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9036496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786705025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minéraux</a:t>
            </a:r>
            <a:endParaRPr lang="fr-FR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La composition chimique</a:t>
            </a:r>
          </a:p>
          <a:p>
            <a:r>
              <a:rPr lang="fr-FR" dirty="0" smtClean="0"/>
              <a:t>Le système cristallin</a:t>
            </a:r>
          </a:p>
          <a:p>
            <a:r>
              <a:rPr lang="fr-FR" dirty="0" smtClean="0"/>
              <a:t>La dureté</a:t>
            </a:r>
          </a:p>
          <a:p>
            <a:r>
              <a:rPr lang="fr-FR" dirty="0" smtClean="0"/>
              <a:t>La couleur </a:t>
            </a:r>
          </a:p>
          <a:p>
            <a:pPr marL="0" indent="0">
              <a:buNone/>
            </a:pPr>
            <a:r>
              <a:rPr lang="fr-FR" dirty="0" smtClean="0"/>
              <a:t>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xmlns="" val="1980842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250">
        <p:split orient="vert"/>
      </p:transition>
    </mc:Choice>
    <mc:Fallback>
      <p:transition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620688"/>
            <a:ext cx="4176464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83968" y="620688"/>
            <a:ext cx="4860032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428353420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" y="1052736"/>
            <a:ext cx="91440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932207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980728"/>
            <a:ext cx="91440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70057780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44000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27160932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96752"/>
            <a:ext cx="9036495" cy="38991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47572717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980728"/>
            <a:ext cx="8928992" cy="4536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369678111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24744"/>
            <a:ext cx="903649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439416922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36</Words>
  <Application>Microsoft Office PowerPoint</Application>
  <PresentationFormat>Affichage à l'écran (4:3)</PresentationFormat>
  <Paragraphs>16</Paragraphs>
  <Slides>10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Office Theme</vt:lpstr>
      <vt:lpstr>TP : Les minéraux</vt:lpstr>
      <vt:lpstr>Les minéraux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DILLA</dc:creator>
  <cp:lastModifiedBy>Legrioui. R</cp:lastModifiedBy>
  <cp:revision>42</cp:revision>
  <dcterms:created xsi:type="dcterms:W3CDTF">2015-11-11T21:15:50Z</dcterms:created>
  <dcterms:modified xsi:type="dcterms:W3CDTF">2021-02-21T10:17:08Z</dcterms:modified>
</cp:coreProperties>
</file>