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5.png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250" y="1782445"/>
            <a:ext cx="5669915" cy="2202180"/>
          </a:xfrm>
        </p:spPr>
        <p:txBody>
          <a:bodyPr>
            <a:normAutofit fontScale="90000"/>
          </a:bodyPr>
          <a:lstStyle/>
          <a:p>
            <a:pPr algn="l"/>
            <a:r>
              <a:rPr lang="en-IN" altLang="en-US" sz="7200" b="1" dirty="0">
                <a:latin typeface="Tahoma" panose="020B0604030504040204" charset="0"/>
                <a:cs typeface="Tahoma" panose="020B0604030504040204" charset="0"/>
              </a:rPr>
              <a:t>Flutter</a:t>
            </a:r>
            <a:r>
              <a:rPr lang="en-US" altLang="en-IN" sz="7200" b="1" dirty="0">
                <a:latin typeface="Tahoma" panose="020B0604030504040204" charset="0"/>
                <a:cs typeface="Tahoma" panose="020B0604030504040204" charset="0"/>
              </a:rPr>
              <a:t> Workshop</a:t>
            </a:r>
            <a:endParaRPr lang="en-US" altLang="en-IN" sz="7200" b="1" dirty="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6" name="Picture 5" descr="flutter-logo_drzj7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7410" y="1647190"/>
            <a:ext cx="2874010" cy="3562985"/>
          </a:xfrm>
          <a:prstGeom prst="rect">
            <a:avLst/>
          </a:prstGeom>
        </p:spPr>
      </p:pic>
      <p:pic>
        <p:nvPicPr>
          <p:cNvPr id="4" name="Picture 3" descr="isc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83820"/>
            <a:ext cx="973455" cy="10445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81405" y="145415"/>
            <a:ext cx="17564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Inelectronics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Students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Club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17525" y="4638675"/>
            <a:ext cx="1945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Presented by: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1360" y="5137150"/>
            <a:ext cx="30441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- Belkacem BEKKOUR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- Anes SEDDIK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- Abdelhamid RIAHI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- Mohammed BOURAHLA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- Cheikh HASNI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3761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Tahoma" panose="020B0604030504040204" charset="0"/>
                <a:cs typeface="Tahoma" panose="020B0604030504040204" charset="0"/>
              </a:rPr>
              <a:t>Flutter</a:t>
            </a:r>
            <a:endParaRPr lang="en-US" sz="6000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82699"/>
          </a:xfrm>
        </p:spPr>
        <p:txBody>
          <a:bodyPr>
            <a:normAutofit/>
          </a:bodyPr>
          <a:lstStyle/>
          <a:p>
            <a:r>
              <a:rPr lang="en-IN" altLang="en-US" sz="2800" dirty="0">
                <a:latin typeface="Tahoma" panose="020B0604030504040204" charset="0"/>
                <a:cs typeface="Tahoma" panose="020B0604030504040204" charset="0"/>
              </a:rPr>
              <a:t>Flutter </a:t>
            </a:r>
            <a:r>
              <a:rPr lang="en-IN" altLang="en-US" sz="2800" dirty="0" smtClean="0">
                <a:latin typeface="Tahoma" panose="020B0604030504040204" charset="0"/>
                <a:cs typeface="Tahoma" panose="020B0604030504040204" charset="0"/>
              </a:rPr>
              <a:t>is framework created </a:t>
            </a:r>
            <a:r>
              <a:rPr lang="en-IN" altLang="en-US" sz="2800" dirty="0">
                <a:latin typeface="Tahoma" panose="020B0604030504040204" charset="0"/>
                <a:cs typeface="Tahoma" panose="020B0604030504040204" charset="0"/>
              </a:rPr>
              <a:t>by </a:t>
            </a:r>
            <a:r>
              <a:rPr lang="en-US" altLang="en-IN" sz="2800" b="1" dirty="0">
                <a:latin typeface="Tahoma" panose="020B0604030504040204" charset="0"/>
                <a:cs typeface="Tahoma" panose="020B0604030504040204" charset="0"/>
              </a:rPr>
              <a:t>G</a:t>
            </a:r>
            <a:r>
              <a:rPr lang="en-IN" altLang="en-US" sz="2800" b="1" dirty="0" smtClean="0">
                <a:latin typeface="Tahoma" panose="020B0604030504040204" charset="0"/>
                <a:cs typeface="Tahoma" panose="020B0604030504040204" charset="0"/>
              </a:rPr>
              <a:t>oogle.</a:t>
            </a:r>
            <a:endParaRPr lang="en-IN" altLang="en-US" sz="2800" b="1" dirty="0" smtClean="0">
              <a:latin typeface="Tahoma" panose="020B0604030504040204" charset="0"/>
              <a:cs typeface="Tahoma" panose="020B0604030504040204" charset="0"/>
            </a:endParaRPr>
          </a:p>
          <a:p>
            <a:r>
              <a:rPr lang="en-IN" altLang="en-US" sz="2800" dirty="0" smtClean="0">
                <a:latin typeface="Tahoma" panose="020B0604030504040204" charset="0"/>
                <a:cs typeface="Tahoma" panose="020B0604030504040204" charset="0"/>
              </a:rPr>
              <a:t>A cross-platform framework used to develop application for </a:t>
            </a:r>
            <a:endParaRPr lang="en-IN" altLang="en-US" sz="2800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09600" y="4865330"/>
            <a:ext cx="10972800" cy="128269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5506679"/>
            <a:ext cx="10972800" cy="12826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400" dirty="0">
                <a:latin typeface="Tahoma" panose="020B0604030504040204" charset="0"/>
                <a:cs typeface="Tahoma" panose="020B0604030504040204" charset="0"/>
              </a:rPr>
              <a:t>Dart Programming language</a:t>
            </a:r>
            <a:endParaRPr lang="en-IN" altLang="en-US" sz="2400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1205895" y="2710901"/>
            <a:ext cx="5118705" cy="2326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Android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iOS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Web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Desktop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9" y="2279197"/>
            <a:ext cx="8140095" cy="4578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9" y="5037330"/>
            <a:ext cx="1118049" cy="1118049"/>
          </a:xfrm>
          <a:prstGeom prst="rect">
            <a:avLst/>
          </a:prstGeom>
        </p:spPr>
      </p:pic>
      <p:pic>
        <p:nvPicPr>
          <p:cNvPr id="8" name="Picture 7" descr="isc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83820"/>
            <a:ext cx="973455" cy="10445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081405" y="145415"/>
            <a:ext cx="17564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Inelectronics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Students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Club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510" y="544830"/>
            <a:ext cx="10353762" cy="970450"/>
          </a:xfrm>
        </p:spPr>
        <p:txBody>
          <a:bodyPr/>
          <a:lstStyle/>
          <a:p>
            <a:r>
              <a:rPr lang="en-US" dirty="0" smtClean="0">
                <a:latin typeface="Tahoma" panose="020B0604030504040204" charset="0"/>
                <a:cs typeface="Tahoma" panose="020B0604030504040204" charset="0"/>
              </a:rPr>
              <a:t>Why Flutter for App Development</a:t>
            </a:r>
            <a:endParaRPr lang="en-US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0985" y="1659890"/>
          <a:ext cx="11671299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890433"/>
                <a:gridCol w="3890433"/>
                <a:gridCol w="3890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charset="0"/>
                          <a:cs typeface="Tahoma" panose="020B0604030504040204" charset="0"/>
                        </a:rPr>
                        <a:t>1. Open</a:t>
                      </a:r>
                      <a:r>
                        <a:rPr lang="en-US" b="1" cap="none" spc="0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charset="0"/>
                          <a:cs typeface="Tahoma" panose="020B0604030504040204" charset="0"/>
                        </a:rPr>
                        <a:t> Source</a:t>
                      </a:r>
                      <a:endParaRPr lang="en-US" b="1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charset="0"/>
                          <a:cs typeface="Tahoma" panose="020B0604030504040204" charset="0"/>
                        </a:rPr>
                        <a:t>2. Faster development Cycle</a:t>
                      </a:r>
                      <a:endParaRPr lang="en-US" b="1" cap="none" spc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charset="0"/>
                          <a:cs typeface="Tahoma" panose="020B0604030504040204" charset="0"/>
                        </a:rPr>
                        <a:t>3. Super Productive</a:t>
                      </a:r>
                      <a:endParaRPr lang="en-US" b="1" cap="none" spc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0985" y="2332990"/>
            <a:ext cx="40125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charset="0"/>
                <a:cs typeface="Tahoma" panose="020B0604030504040204" charset="0"/>
              </a:rPr>
              <a:t>Flutter is Open-Source framework</a:t>
            </a:r>
            <a:endParaRPr lang="en-US" sz="2000" dirty="0" smtClean="0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sz="2000" dirty="0" smtClean="0">
                <a:latin typeface="Tahoma" panose="020B0604030504040204" charset="0"/>
                <a:cs typeface="Tahoma" panose="020B0604030504040204" charset="0"/>
              </a:rPr>
              <a:t>Therefore, anyone can use it for any given purpose.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9435" y="2320290"/>
            <a:ext cx="35941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charset="0"/>
                <a:cs typeface="Tahoma" panose="020B0604030504040204" charset="0"/>
              </a:rPr>
              <a:t>Flutter is so fast that it takes less then 30 sec for first full compilation.</a:t>
            </a:r>
            <a:endParaRPr lang="en-US" sz="2000" dirty="0" smtClean="0">
              <a:latin typeface="Tahoma" panose="020B0604030504040204" charset="0"/>
              <a:cs typeface="Tahoma" panose="020B0604030504040204" charset="0"/>
            </a:endParaRPr>
          </a:p>
          <a:p>
            <a:endParaRPr lang="en-US" sz="2000" dirty="0" smtClean="0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sz="2000" dirty="0" smtClean="0">
                <a:latin typeface="Tahoma" panose="020B0604030504040204" charset="0"/>
                <a:cs typeface="Tahoma" panose="020B0604030504040204" charset="0"/>
              </a:rPr>
              <a:t>Comes with Hot-Reload &amp; Hot-Restart.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8184" y="2332990"/>
            <a:ext cx="35941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charset="0"/>
                <a:cs typeface="Tahoma" panose="020B0604030504040204" charset="0"/>
              </a:rPr>
              <a:t>Comes with Hot-Reload &amp; Hot-Restart</a:t>
            </a:r>
            <a:r>
              <a:rPr lang="en-US" sz="2000" dirty="0" smtClean="0">
                <a:latin typeface="Tahoma" panose="020B0604030504040204" charset="0"/>
                <a:cs typeface="Tahoma" panose="020B0604030504040204" charset="0"/>
              </a:rPr>
              <a:t>.</a:t>
            </a:r>
            <a:endParaRPr lang="en-US" sz="2000" dirty="0" smtClean="0">
              <a:latin typeface="Tahoma" panose="020B0604030504040204" charset="0"/>
              <a:cs typeface="Tahoma" panose="020B0604030504040204" charset="0"/>
            </a:endParaRPr>
          </a:p>
          <a:p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sz="2000" dirty="0" smtClean="0">
                <a:latin typeface="Tahoma" panose="020B0604030504040204" charset="0"/>
                <a:cs typeface="Tahoma" panose="020B0604030504040204" charset="0"/>
              </a:rPr>
              <a:t>Due to Stateful widget hot-reload feature Flutter is very fast iterative coding style.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28" y="4557912"/>
            <a:ext cx="3097212" cy="1478118"/>
          </a:xfrm>
          <a:prstGeom prst="rect">
            <a:avLst/>
          </a:prstGeom>
        </p:spPr>
      </p:pic>
      <p:pic>
        <p:nvPicPr>
          <p:cNvPr id="101" name="Content Placeholder 10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94775" y="4271010"/>
            <a:ext cx="2280920" cy="2280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6109335" y="38061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109335" y="38061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6109335" y="38061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6"/>
          <a:stretch>
            <a:fillRect/>
          </a:stretch>
        </p:blipFill>
        <p:spPr>
          <a:xfrm>
            <a:off x="6109335" y="38061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7"/>
          <a:stretch>
            <a:fillRect/>
          </a:stretch>
        </p:blipFill>
        <p:spPr>
          <a:xfrm>
            <a:off x="6109335" y="38061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8"/>
          <a:stretch>
            <a:fillRect/>
          </a:stretch>
        </p:blipFill>
        <p:spPr>
          <a:xfrm>
            <a:off x="6109335" y="380619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6" descr="icons8-open-source-64"/>
          <p:cNvPicPr>
            <a:picLocks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1078230" y="4258310"/>
            <a:ext cx="1956435" cy="1956435"/>
          </a:xfrm>
          <a:prstGeom prst="rect">
            <a:avLst/>
          </a:prstGeom>
        </p:spPr>
      </p:pic>
      <p:pic>
        <p:nvPicPr>
          <p:cNvPr id="17" name="Picture 16" descr="isclogo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50" y="83820"/>
            <a:ext cx="973455" cy="104457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081405" y="145415"/>
            <a:ext cx="17564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Inelectronics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Students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Club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4045"/>
            <a:ext cx="10972800" cy="776605"/>
          </a:xfrm>
        </p:spPr>
        <p:txBody>
          <a:bodyPr/>
          <a:lstStyle/>
          <a:p>
            <a:r>
              <a:rPr lang="en-US" dirty="0" smtClean="0">
                <a:latin typeface="Tahoma" panose="020B0604030504040204" charset="0"/>
                <a:cs typeface="Tahoma" panose="020B0604030504040204" charset="0"/>
              </a:rPr>
              <a:t>Why Flutter for App Development</a:t>
            </a:r>
            <a:endParaRPr lang="en-US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0350" y="1530350"/>
          <a:ext cx="11671300" cy="41338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890645"/>
                <a:gridCol w="3890010"/>
                <a:gridCol w="3890645"/>
              </a:tblGrid>
              <a:tr h="413385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charset="0"/>
                          <a:cs typeface="Tahoma" panose="020B0604030504040204" charset="0"/>
                        </a:rPr>
                        <a:t>4. Ease to learn &amp; code sharing</a:t>
                      </a:r>
                      <a:endParaRPr lang="en-US" b="1" cap="none" spc="0" dirty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charset="0"/>
                          <a:cs typeface="Tahoma" panose="020B0604030504040204" charset="0"/>
                        </a:rPr>
                        <a:t>5.</a:t>
                      </a:r>
                      <a:r>
                        <a:rPr lang="en-US" b="1" cap="none" spc="0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charset="0"/>
                          <a:cs typeface="Tahoma" panose="020B0604030504040204" charset="0"/>
                        </a:rPr>
                        <a:t> Widget Libraries</a:t>
                      </a:r>
                      <a:endParaRPr lang="en-US" b="1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ahoma" panose="020B0604030504040204" charset="0"/>
                          <a:cs typeface="Tahoma" panose="020B0604030504040204" charset="0"/>
                        </a:rPr>
                        <a:t>6. </a:t>
                      </a:r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Tahoma" panose="020B0604030504040204" charset="0"/>
                          <a:ea typeface="+mn-ea"/>
                          <a:cs typeface="Tahoma" panose="020B0604030504040204" charset="0"/>
                        </a:rPr>
                        <a:t>Community Support</a:t>
                      </a:r>
                      <a:endParaRPr lang="en-US" b="1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8300" y="2343150"/>
            <a:ext cx="35941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charset="0"/>
                <a:cs typeface="Tahoma" panose="020B0604030504040204" charset="0"/>
              </a:rPr>
              <a:t>Any one who have basic knowledge of OOPS &amp; UI Designing can easily learn Flutter.</a:t>
            </a:r>
            <a:endParaRPr lang="en-US" sz="2000" dirty="0" smtClean="0">
              <a:latin typeface="Tahoma" panose="020B0604030504040204" charset="0"/>
              <a:cs typeface="Tahoma" panose="020B0604030504040204" charset="0"/>
            </a:endParaRPr>
          </a:p>
          <a:p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6575" y="2368550"/>
            <a:ext cx="36366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charset="0"/>
                <a:cs typeface="Tahoma" panose="020B0604030504040204" charset="0"/>
              </a:rPr>
              <a:t>Ready to use widget, Flutter have many widget that you can use to build flutter application. Such as : http, get, share plus, toggle switch etc.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0224" y="2345690"/>
            <a:ext cx="35941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charset="0"/>
                <a:cs typeface="Tahoma" panose="020B0604030504040204" charset="0"/>
              </a:rPr>
              <a:t>Flutter Community is bit small if we compare with other framework like React.</a:t>
            </a:r>
            <a:endParaRPr lang="en-US" sz="2000" dirty="0" smtClean="0">
              <a:latin typeface="Tahoma" panose="020B0604030504040204" charset="0"/>
              <a:cs typeface="Tahoma" panose="020B0604030504040204" charset="0"/>
            </a:endParaRPr>
          </a:p>
          <a:p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sz="2000" dirty="0" smtClean="0">
                <a:latin typeface="Tahoma" panose="020B0604030504040204" charset="0"/>
                <a:cs typeface="Tahoma" panose="020B0604030504040204" charset="0"/>
              </a:rPr>
              <a:t>But Flutter is grow very fast then other framework.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4387433"/>
            <a:ext cx="3627684" cy="2040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22" y="4387433"/>
            <a:ext cx="2900864" cy="2175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4267139"/>
            <a:ext cx="3225800" cy="2416236"/>
          </a:xfrm>
          <a:prstGeom prst="rect">
            <a:avLst/>
          </a:prstGeom>
        </p:spPr>
      </p:pic>
      <p:pic>
        <p:nvPicPr>
          <p:cNvPr id="3" name="Picture 2" descr="isc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83820"/>
            <a:ext cx="973455" cy="10445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81405" y="145415"/>
            <a:ext cx="17564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Inelectronics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Students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Club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510" y="302260"/>
            <a:ext cx="10353762" cy="970450"/>
          </a:xfrm>
        </p:spPr>
        <p:txBody>
          <a:bodyPr/>
          <a:lstStyle/>
          <a:p>
            <a:r>
              <a:rPr lang="en-IN" altLang="en-US" dirty="0" smtClean="0">
                <a:latin typeface="Tahoma" panose="020B0604030504040204" charset="0"/>
                <a:cs typeface="Tahoma" panose="020B0604030504040204" charset="0"/>
              </a:rPr>
              <a:t>Apps that are build using Flutter</a:t>
            </a:r>
            <a:endParaRPr lang="en-IN" altLang="en-US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51" y="1435100"/>
            <a:ext cx="3937605" cy="5499649"/>
          </a:xfrm>
        </p:spPr>
        <p:txBody>
          <a:bodyPr>
            <a:normAutofit/>
          </a:bodyPr>
          <a:lstStyle/>
          <a:p>
            <a:pPr marL="36830" indent="0" algn="ctr">
              <a:buNone/>
            </a:pPr>
            <a:r>
              <a:rPr lang="en-US" sz="2500" b="1" dirty="0" smtClean="0">
                <a:latin typeface="Tahoma" panose="020B0604030504040204" charset="0"/>
                <a:cs typeface="Tahoma" panose="020B0604030504040204" charset="0"/>
              </a:rPr>
              <a:t>Dream 11</a:t>
            </a:r>
            <a:endParaRPr lang="en-US" sz="2500" b="1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5" name="Content Placeholder 3"/>
          <p:cNvSpPr txBox="1"/>
          <p:nvPr/>
        </p:nvSpPr>
        <p:spPr>
          <a:xfrm>
            <a:off x="5966173" y="1272671"/>
            <a:ext cx="341895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830" indent="0" algn="ctr">
              <a:buNone/>
            </a:pPr>
            <a:r>
              <a:rPr lang="en-US" sz="2500" b="1" dirty="0" smtClean="0">
                <a:latin typeface="Tahoma" panose="020B0604030504040204" charset="0"/>
                <a:cs typeface="Tahoma" panose="020B0604030504040204" charset="0"/>
              </a:rPr>
              <a:t>Stadia  </a:t>
            </a:r>
            <a:br>
              <a:rPr lang="en-US" sz="2500" b="1" dirty="0" smtClean="0">
                <a:latin typeface="Tahoma" panose="020B0604030504040204" charset="0"/>
                <a:cs typeface="Tahoma" panose="020B0604030504040204" charset="0"/>
              </a:rPr>
            </a:br>
            <a:r>
              <a:rPr lang="en-US" sz="2500" b="1" dirty="0" smtClean="0">
                <a:latin typeface="Tahoma" panose="020B0604030504040204" charset="0"/>
                <a:cs typeface="Tahoma" panose="020B0604030504040204" charset="0"/>
              </a:rPr>
              <a:t>gaming platform.</a:t>
            </a:r>
            <a:endParaRPr lang="en-US" sz="2500" b="1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8" y="2267025"/>
            <a:ext cx="3194892" cy="3727374"/>
          </a:xfrm>
          <a:prstGeom prst="rect">
            <a:avLst/>
          </a:prstGeom>
        </p:spPr>
      </p:pic>
      <p:sp>
        <p:nvSpPr>
          <p:cNvPr id="6" name="Content Placeholder 3"/>
          <p:cNvSpPr txBox="1"/>
          <p:nvPr/>
        </p:nvSpPr>
        <p:spPr>
          <a:xfrm>
            <a:off x="3449686" y="1435100"/>
            <a:ext cx="3033248" cy="44016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830" indent="0" algn="ctr">
              <a:buNone/>
            </a:pPr>
            <a:r>
              <a:rPr lang="en-US" sz="2500" b="1" dirty="0" smtClean="0">
                <a:latin typeface="Tahoma" panose="020B0604030504040204" charset="0"/>
                <a:cs typeface="Tahoma" panose="020B0604030504040204" charset="0"/>
              </a:rPr>
              <a:t>eBay</a:t>
            </a:r>
            <a:endParaRPr lang="en-US" sz="2500" b="1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86" y="1978555"/>
            <a:ext cx="3433164" cy="4268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49" y="2294520"/>
            <a:ext cx="1890404" cy="3780808"/>
          </a:xfrm>
          <a:prstGeom prst="rect">
            <a:avLst/>
          </a:prstGeom>
        </p:spPr>
      </p:pic>
      <p:sp>
        <p:nvSpPr>
          <p:cNvPr id="9" name="Content Placeholder 3"/>
          <p:cNvSpPr txBox="1"/>
          <p:nvPr/>
        </p:nvSpPr>
        <p:spPr>
          <a:xfrm>
            <a:off x="8999421" y="1435100"/>
            <a:ext cx="341895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830" indent="0" algn="ctr">
              <a:buNone/>
            </a:pPr>
            <a:r>
              <a:rPr lang="en-US" sz="2500" b="1" dirty="0" smtClean="0">
                <a:latin typeface="Tahoma" panose="020B0604030504040204" charset="0"/>
                <a:cs typeface="Tahoma" panose="020B0604030504040204" charset="0"/>
              </a:rPr>
              <a:t>Google Pay</a:t>
            </a:r>
            <a:endParaRPr lang="en-US" sz="2500" b="1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75" y="2267025"/>
            <a:ext cx="1911726" cy="3727374"/>
          </a:xfrm>
          <a:prstGeom prst="rect">
            <a:avLst/>
          </a:prstGeom>
        </p:spPr>
      </p:pic>
      <p:pic>
        <p:nvPicPr>
          <p:cNvPr id="11" name="Picture 10" descr="isc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" y="83820"/>
            <a:ext cx="973455" cy="10445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081405" y="145415"/>
            <a:ext cx="17564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Inelectronics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Students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Club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510" y="581660"/>
            <a:ext cx="10353762" cy="970450"/>
          </a:xfrm>
        </p:spPr>
        <p:txBody>
          <a:bodyPr/>
          <a:lstStyle/>
          <a:p>
            <a:r>
              <a:rPr lang="en-US" dirty="0" smtClean="0">
                <a:latin typeface="Tahoma" panose="020B0604030504040204" charset="0"/>
                <a:cs typeface="Tahoma" panose="020B0604030504040204" charset="0"/>
              </a:rPr>
              <a:t>Outline of the workshop</a:t>
            </a:r>
            <a:endParaRPr lang="en-US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7" name="Picture 6" descr="isc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83820"/>
            <a:ext cx="973455" cy="10445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81405" y="145415"/>
            <a:ext cx="17564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Inelectronics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Students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Club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120" y="2459990"/>
            <a:ext cx="35941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US" sz="2000" dirty="0">
                <a:latin typeface="Tahoma" panose="020B0604030504040204" charset="0"/>
                <a:cs typeface="Tahoma" panose="020B0604030504040204" charset="0"/>
              </a:rPr>
              <a:t>Introduction to flutter.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000" dirty="0">
                <a:latin typeface="Tahoma" panose="020B0604030504040204" charset="0"/>
                <a:cs typeface="Tahoma" panose="020B0604030504040204" charset="0"/>
              </a:rPr>
              <a:t>Flutter requirement installation.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000" dirty="0">
                <a:latin typeface="Tahoma" panose="020B0604030504040204" charset="0"/>
                <a:cs typeface="Tahoma" panose="020B0604030504040204" charset="0"/>
              </a:rPr>
              <a:t>Runing “Hello World app”.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000" dirty="0">
                <a:latin typeface="Tahoma" panose="020B0604030504040204" charset="0"/>
                <a:cs typeface="Tahoma" panose="020B0604030504040204" charset="0"/>
                <a:sym typeface="+mn-ea"/>
              </a:rPr>
              <a:t>Introduction to dart programming language.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000" dirty="0">
                <a:latin typeface="Tahoma" panose="020B0604030504040204" charset="0"/>
                <a:cs typeface="Tahoma" panose="020B0604030504040204" charset="0"/>
                <a:sym typeface="+mn-ea"/>
              </a:rPr>
              <a:t>Object orioted programming concepts.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7295" y="1978660"/>
            <a:ext cx="106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WEEK 1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594985" y="1978660"/>
            <a:ext cx="1003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WEEK2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615170" y="1903095"/>
            <a:ext cx="106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WEEK 3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385945" y="2459990"/>
            <a:ext cx="35941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US" sz="2000" dirty="0">
                <a:latin typeface="Tahoma" panose="020B0604030504040204" charset="0"/>
                <a:cs typeface="Tahoma" panose="020B0604030504040204" charset="0"/>
              </a:rPr>
              <a:t>Flutter Layout/ Basic widgets.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000" dirty="0">
                <a:latin typeface="Tahoma" panose="020B0604030504040204" charset="0"/>
                <a:cs typeface="Tahoma" panose="020B0604030504040204" charset="0"/>
              </a:rPr>
              <a:t>Build a full App page.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sz="2000" dirty="0">
                <a:latin typeface="Tahoma" panose="020B0604030504040204" charset="0"/>
                <a:cs typeface="Tahoma" panose="020B0604030504040204" charset="0"/>
              </a:rPr>
              <a:t>Challenge session.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8353425" y="2346960"/>
            <a:ext cx="3594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US" sz="2000" dirty="0">
                <a:latin typeface="Tahoma" panose="020B0604030504040204" charset="0"/>
                <a:cs typeface="Tahoma" panose="020B0604030504040204" charset="0"/>
              </a:rPr>
              <a:t>Building a full UI App.</a:t>
            </a:r>
            <a:endParaRPr lang="en-US" sz="2000" dirty="0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95" y="2641600"/>
            <a:ext cx="10353762" cy="97045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latin typeface="Tahoma" panose="020B0604030504040204" charset="0"/>
                <a:cs typeface="Tahoma" panose="020B0604030504040204" charset="0"/>
              </a:rPr>
              <a:t>THANK YOU</a:t>
            </a:r>
            <a:endParaRPr lang="en-US" sz="13800" b="1" dirty="0" smtClean="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4" name="Picture 3" descr="isc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83820"/>
            <a:ext cx="973455" cy="10445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81405" y="145415"/>
            <a:ext cx="17564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Inelectronics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Students 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  <a:p>
            <a:r>
              <a:rPr lang="en-US" b="1">
                <a:latin typeface="Tahoma" panose="020B0604030504040204" charset="0"/>
                <a:cs typeface="Tahoma" panose="020B0604030504040204" charset="0"/>
              </a:rPr>
              <a:t>Club</a:t>
            </a:r>
            <a:endParaRPr lang="en-US" b="1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1695</Words>
  <Application>WPS Presentation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Trebuchet MS</vt:lpstr>
      <vt:lpstr>Wingdings 2</vt:lpstr>
      <vt:lpstr>Tahoma</vt:lpstr>
      <vt:lpstr>Wingdings</vt:lpstr>
      <vt:lpstr>Microsoft YaHei</vt:lpstr>
      <vt:lpstr>Arial Unicode MS</vt:lpstr>
      <vt:lpstr>Calisto MT</vt:lpstr>
      <vt:lpstr>Calibri</vt:lpstr>
      <vt:lpstr>Slate</vt:lpstr>
      <vt:lpstr>Flutter Workshop</vt:lpstr>
      <vt:lpstr>Flutter</vt:lpstr>
      <vt:lpstr>Why Flutter for App Development</vt:lpstr>
      <vt:lpstr>Why Flutter for App Development</vt:lpstr>
      <vt:lpstr>Apps that are build using Flutter</vt:lpstr>
      <vt:lpstr>Outline of the workshop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Flutter</dc:title>
  <dc:creator/>
  <cp:lastModifiedBy>Belkacem BEKKOUR</cp:lastModifiedBy>
  <cp:revision>33</cp:revision>
  <dcterms:created xsi:type="dcterms:W3CDTF">2022-03-12T10:51:00Z</dcterms:created>
  <dcterms:modified xsi:type="dcterms:W3CDTF">2022-11-22T14:07:25Z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03521C7FDB854D178FF789EAAAF46763</vt:lpwstr>
  </property>
  <property fmtid="{D5CDD505-2E9C-101B-9397-08002B2CF9AE}" pid="3" name="KSOProductBuildVer">
    <vt:lpwstr>1033-11.2.0.11380</vt:lpwstr>
  </property>
</Properties>
</file>