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3:15:23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3:12:5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876 269 24575,'-42'0'0,"-14"-1"0,1 3 0,-90 13 0,92-5 0,30-7 0,0 1 0,-1 1 0,1 1 0,1 1 0,-1 2 0,-29 14 0,-21 10 0,24-12 0,43-17 0,-1 0 0,1 1 0,0-1 0,0 1 0,1 1 0,-1-1 0,1 1 0,0 0 0,1 0 0,-1 0 0,-6 14 0,4-8 0,0-1 0,-15 18 0,10-16 0,1 2 0,0-1 0,1 2 0,1-1 0,1 1 0,0 1 0,1-1 0,1 1 0,0 1 0,1-1 0,1 1 0,1 0 0,1-1 0,0 2 0,1 26 0,3 564 0,0-567 0,10 55 0,1 29 0,-12-82 0,-2-25 0,1 0 0,1 0 0,0 0 0,2 0 0,0-1 0,1 1 0,9 23 0,-6-22 0,-2 0 0,0 1 0,-1 0 0,-1 1 0,0-1 0,-2 24 0,1-12 0,7 50 0,-4-58 0,2 0 0,0-1 0,1 1 0,12 23 0,-5-14 0,-11-24 0,0-1 0,0 1 0,1-1 0,0 0 0,1-1 0,10 14 0,-7-11 0,0 0 0,-1 2 0,7 12 0,20 29 0,-12-27 0,-12-14 0,0 0 0,-1 1 0,0 0 0,-1 0 0,12 25 0,-13-23 0,0 0 0,1 0 0,1-1 0,1-1 0,0 0 0,14 14 0,22 29 0,59 74 0,-96-118 0,2 0 0,0-1 0,0-1 0,1 0 0,0 0 0,1-1 0,0-1 0,1 0 0,0-2 0,20 9 0,-5-6 0,1-1 0,0-1 0,1-2 0,60 4 0,133-9 0,-104-3 0,-49 1 0,77-9 0,-124 6 0,1 0 0,-1-2 0,0-1 0,0-1 0,-1-1 0,34-17 0,-49 21 0,0 0 0,0 0 0,0-1 0,-1 0 0,1-1 0,-2 0 0,1 0 0,-1-1 0,0 1 0,0-2 0,-1 1 0,7-13 0,12-17 0,-17 27 0,-1 0 0,12-23 0,-7 7 0,-3 9 0,-1-1 0,-1 0 0,-1 0 0,0-1 0,4-33 0,3-28 0,-7 53 0,3-55 0,-8-248 0,-3 148 0,1 148 0,-11-58 0,6 57 0,-2-54 0,8 89 0,0-46 0,-2 1 0,-11-71 0,1 60 0,3 22 0,2 0 0,2 0 0,-1-40 0,6 55 0,-1 1 0,0 0 0,-2 0 0,0 0 0,-2 0 0,0 0 0,-10-23 0,8 19 0,0 1 0,-5-38 0,3 13 0,2 17 0,-35-131 0,35 141 0,-1 0 0,0 1 0,-2-1 0,0 2 0,-22-31 0,-155-193 0,165 214 0,-2 2 0,0 1 0,-2 0 0,-37-26 0,-6 1 0,-2 4 0,-113-55 0,182 100 0,-17-10 0,-1 1 0,0 2 0,0 0 0,-1 1 0,0 1 0,-1 0 0,-42-4 0,55 10 0,-7-1 0,-1 1 0,1 0 0,-1 1 0,-20 5 0,32-5 0,1 0 0,0 0 0,-1 1 0,1 0 0,0 0 0,0 0 0,0 0 0,0 0 0,0 1 0,0 0 0,1 0 0,-1 0 0,1 0 0,0 1 0,0-1 0,0 1 0,1 0 0,-1 0 0,1 0 0,-3 6 0,-3 11 0,1 1 0,1 0 0,1 1 0,1-1 0,1 1 0,0 0 0,2-1 0,2 25 0,-1-40-124,0-1 0,0 0 0,0 1 0,-1-1 0,0 0 0,0 0-1,-1 0 1,0 0 0,0 0 0,-3 7 0,-6 4-6702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5:16:4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817 48 24575,'-8'0'0,"1"-1"0,-1-1 0,0 1 0,1-1 0,-9-4 0,-29-5 0,-87 6 0,-9-2 0,104 1 0,0 2 0,0 2 0,0 1 0,-64 8 0,72-3 0,17-3 0,0 0 0,-1 2 0,-20 6 0,29-8 0,0 1 0,0 0 0,1 0 0,-1 0 0,1 0 0,0 1 0,-1-1 0,1 1 0,0 0 0,1 0 0,-1 0 0,0 0 0,1 0 0,0 1 0,-4 6 0,-2 8 0,1 0 0,0 1 0,1 0 0,2 0 0,0 0 0,1 1 0,0-1 0,2 1 0,1 31 0,0-12 0,-1-18 0,2 0 0,0 0 0,4 20 0,-3-34 0,-1 0 0,1-1 0,1 1 0,-1-1 0,1 0 0,0 1 0,1-1 0,-1-1 0,1 1 0,0 0 0,1-1 0,-1 0 0,7 6 0,9 6 0,1-1 0,0-1 0,1 0 0,1-2 0,0-1 0,1 0 0,0-2 0,1-1 0,37 10 0,-50-16 0,-1 1 0,0 0 0,0 1 0,0 0 0,-1 1 0,0 0 0,11 9 0,-13-9 0,1 0 0,-1 0 0,2-1 0,-1 0 0,0-1 0,1 0 0,0 0 0,20 4 0,-16-7 0,-1-1 0,1 0 0,-1-1 0,1-1 0,-1 0 0,0-1 0,19-6 0,-9 2 0,0-2 0,-1-1 0,28-17 0,-43 22 0,-1 0 0,0 0 0,0-1 0,-1 1 0,0-2 0,0 1 0,0 0 0,-1-1 0,0 0 0,0 0 0,0 0 0,-1 0 0,0-1 0,2-10 0,3-11 0,-2 1 0,4-46 0,-6 27 0,-2-83 0,-4 111 0,0-1 0,-1 1 0,0-1 0,-2 1 0,0 0 0,-16-34 0,19 50-31,0 0 0,0 0 1,0 0-1,-1 0 0,1 0 0,-1 0 0,1 1 0,-1-1 0,0 1 0,0 0 0,-1 0 1,1 0-1,0 0 0,-7-2 0,0-1-871,-4-2-5924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5:16:52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45 24575,'-26'0'0,"-22"1"0,1-2 0,0-2 0,-90-17 0,124 16 0,-4-1 0,-1 1 0,1 1 0,-34-2 0,47 5 0,0 0 0,-1 0 0,1 0 0,0 1 0,0-1 0,0 1 0,0 0 0,0 0 0,0 1 0,0-1 0,0 1 0,0 0 0,0 0 0,1 1 0,-1-1 0,1 0 0,0 1 0,0 0 0,0 0 0,0 0 0,-5 7 0,3-1 0,-1 0 0,2 1 0,0-1 0,0 1 0,0 0 0,1 0 0,1 1 0,0-1 0,-1 14 0,2-18 0,1 1 0,0-1 0,0 0 0,1 0 0,0 1 0,0-1 0,0 0 0,1 0 0,0 0 0,0 0 0,0 0 0,1-1 0,0 1 0,0-1 0,0 1 0,8 7 0,-4-5 0,1-1 0,-1-1 0,2 0 0,-1 0 0,1 0 0,18 8 0,60 19 0,-28-13 0,-32-10 0,0-1 0,1-1 0,0-1 0,0-2 0,0-1 0,1-1 0,47-2 0,-52-1 0,-13 1 0,-1-1 0,1-1 0,-1 1 0,0-2 0,1 1 0,10-4 0,-19 4 0,0 0 0,1 0 0,-1-1 0,0 1 0,0 0 0,0-1 0,0 1 0,0-1 0,0 0 0,0 0 0,-1 0 0,1 0 0,0 0 0,-1 0 0,0 0 0,1 0 0,-1 0 0,0-1 0,0 1 0,0-1 0,-1 1 0,1 0 0,-1-1 0,1 0 0,-1 1 0,0-1 0,0 1 0,0-1 0,0-4 0,-2-6 0,-1 1 0,0 0 0,-1 0 0,0 1 0,0-1 0,-1 1 0,-1 0 0,0 0 0,0 0 0,-16-18 0,-7-14 0,28 41-97,-1-1-1,0 0 1,0 1-1,-1-1 1,1 1-1,0-1 1,-1 1-1,0 0 1,1 0-1,-1 0 1,0 1-1,0-1 0,-6-2 1,-7-1-6729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5:17:00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828 49 24575,'-62'-3'0,"-82"-14"0,83 8 0,-50-3 0,-220 4 0,324 8 0,0 1 0,1-1 0,-1 1 0,0 0 0,1 1 0,0 0 0,-1 0 0,-11 6 0,15-6 0,0 0 0,0 0 0,0 0 0,1 1 0,-1-1 0,1 1 0,-1 0 0,1 0 0,0 0 0,0 0 0,0 0 0,0 0 0,1 0 0,-1 1 0,1-1 0,0 0 0,-1 7 0,-2 9 0,2-1 0,0 0 0,2 1 0,0 0 0,0-1 0,2 1 0,1-1 0,0 0 0,8 24 0,-1-9 0,2-1 0,1-1 0,2 0 0,20 33 0,-21-41 0,1 0 0,0-1 0,2 0 0,1-2 0,0 0 0,2-1 0,24 20 0,0-9 0,54 30 0,-76-49 0,0 0 0,0-2 0,1-1 0,45 10 0,-13-12 0,0-2 0,0-2 0,71-8 0,-99 5 0,-4 0 0,1-1 0,-1-1 0,0 0 0,0-2 0,0-1 0,0-1 0,30-14 0,-46 17 0,0-1 0,0-1 0,-1 0 0,1 0 0,-1 0 0,0 0 0,-1-1 0,0 0 0,0 0 0,7-14 0,4-10 0,14-41 0,-29 69 0,6-16 0,0-1 0,-2 0 0,0-1 0,-2 1 0,0-1 0,0-38 0,-3 45 0,-1 0 0,-1 0 0,0 0 0,-1 0 0,0 1 0,-1-1 0,-1 1 0,0 0 0,0 1 0,-2-1 0,-7-12 0,-5-4 0,-1 2 0,-1 0 0,-1 1 0,-1 1 0,-46-38 0,65 61-151,0-1-1,0 0 0,0 1 0,0 0 1,0 0-1,-1 0 0,1 1 1,-9-3-1,-4 4-6674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5:17:02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0 24575,'-13'0'0,"-45"0"0,-84 10 0,123-7 0,1 1 0,-1 0 0,1 1 0,0 1 0,0 1 0,0 1 0,1 0 0,-23 16 0,5-2 0,19-13 0,1 1 0,-25 20 0,36-26 0,0 0 0,1 0 0,-1 0 0,1 0 0,0 0 0,0 1 0,1-1 0,-1 1 0,1 0 0,0 0 0,0 0 0,0 0 0,-1 10 0,0 22 0,2-1 0,1 1 0,5 40 0,-4-70 0,0 1 0,1-1 0,-1 0 0,2 1 0,-1-1 0,1 0 0,0-1 0,0 1 0,1 0 0,0-1 0,0 0 0,0 0 0,1 0 0,0 0 0,0-1 0,0 0 0,1 0 0,0 0 0,9 5 0,4 1 0,0-1 0,1 0 0,1-2 0,-1 0 0,32 6 0,-9-6 0,0-2 0,1-2 0,-1-2 0,72-5 0,-19 1 0,-70 2 0,-1 0 0,1-2 0,-1 0 0,1-2 0,27-8 0,-50 11 0,-1-1 0,1 1 0,0-1 0,-1 1 0,1-1 0,-1 0 0,1 0 0,-1 0 0,0 0 0,0-1 0,0 1 0,0-1 0,0 1 0,0-1 0,-1 0 0,0 1 0,1-1 0,-1 0 0,0 0 0,0 0 0,0 0 0,-1 0 0,1 0 0,0-6 0,0-8 0,-1 0 0,0 0 0,-3-21 0,2 30 0,-2-8 0,0 0 0,-2 0 0,0 0 0,0 0 0,-2 1 0,0 0 0,-1 0 0,-15-23 0,-20-39 0,39 68-227,1 0-1,0 0 1,0 0-1,1-1 1,-1-17-1,1 6-6598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5:17:0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671 1 24575,'-49'-1'0,"1"3"0,-78 12 0,88-8 0,-1-2 0,-61-2 0,65-3 0,-1 2 0,1 1 0,-48 10 0,79-11 0,-1 1 0,1-1 0,0 1 0,1 0 0,-1 0 0,0 1 0,1-1 0,-1 1 0,1 0 0,0 0 0,0 0 0,0 0 0,0 0 0,0 1 0,1-1 0,-1 1 0,1 0 0,0 0 0,0-1 0,1 2 0,-1-1 0,1 0 0,0 0 0,-2 8 0,0 11 0,0 0 0,2-1 0,1 36 0,1-33 0,-3 26 0,1-32 0,0 0 0,2 0 0,0 0 0,1 0 0,4 20 0,-4-34 0,0 0 0,0 0 0,0-1 0,1 1 0,0-1 0,0 0 0,0 1 0,0-1 0,0-1 0,1 1 0,0 0 0,0-1 0,8 6 0,4 1 0,1-1 0,27 11 0,7 4 0,-39-18 0,0-1 0,0 0 0,1-1 0,-1-1 0,1 1 0,0-2 0,24 2 0,99-5 0,-69-1 0,38 3 0,95-3 0,-197 1 0,0 1 0,0-1 0,-1 1 0,1-1 0,0 0 0,-1 0 0,1 0 0,-1-1 0,1 1 0,-1 0 0,1-1 0,-1 0 0,0 1 0,0-1 0,0 0 0,4-4 0,-3 1 0,0 1 0,-1-1 0,1 1 0,-1-1 0,0 0 0,0 0 0,0 0 0,1-8 0,-1 2 0,-1 0 0,0 1 0,0-1 0,-1 0 0,-1 0 0,1 0 0,-2 1 0,-3-16 0,0 10 0,0 1 0,-2-1 0,0 1 0,0 1 0,-2-1 0,-10-15 0,12 20 0,1 0 0,0-1 0,1 0 0,0 0 0,1-1 0,0 1 0,-3-19 0,2-5 0,-2-43 0,5 39 0,-2 18-1365,-1 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5:17:10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750 29 24575,'-28'-9'0,"4"-1"0,-24 5 0,1 1 0,-1 3 0,-60 6 0,60 0 0,-49 12 0,-14 2 0,66-16 0,28-2 0,-1 1 0,1 0 0,0 1 0,-20 6 0,35-8 0,0 0 0,0 0 0,0 0 0,0 0 0,0 0 0,0 1 0,0-1 0,0 1 0,0-1 0,0 1 0,1 0 0,-1 0 0,1-1 0,0 1 0,-1 0 0,1 0 0,0 1 0,-1 2 0,0 0 0,1-1 0,0 1 0,0 0 0,0 0 0,1-1 0,0 1 0,0 0 0,1 9 0,0-5 0,1-1 0,0 1 0,0-1 0,1 1 0,0-1 0,0 0 0,1 0 0,0 0 0,9 12 0,7 0 0,0-1 0,2-1 0,0-1 0,41 24 0,-48-32 0,6 5 0,0 0 0,2-2 0,0-1 0,0-1 0,0 0 0,2-2 0,-1-1 0,1-1 0,0-1 0,0-1 0,42 1 0,398-8 0,-456 3 0,0 0 0,-1 0 0,1-1 0,-1 0 0,1-1 0,15-4 0,-22 5 0,0 0 0,0-1 0,0 1 0,0 0 0,0-1 0,0 1 0,0-1 0,0 1 0,0-1 0,-1 0 0,1 0 0,-1 0 0,1 0 0,-1 0 0,0 0 0,1 0 0,-1-1 0,-1 1 0,1 0 0,0-1 0,0 1 0,-1 0 0,1-1 0,-1 1 0,0-1 0,0 1 0,0-1 0,0-3 0,-1 0 0,0 0 0,0 0 0,0 0 0,0 0 0,-1 0 0,0 0 0,0 0 0,-1 0 0,0 1 0,-5-9 0,-4-2 0,0 1 0,-15-15 0,19 23 0,0-1 0,0-1 0,1 1 0,0-1 0,1 0 0,0 0 0,1-1 0,-1 0 0,2 0 0,-6-17 0,7 11 0,-1 1 0,0 0 0,-1 0 0,-8-17 0,11 28 0,0 1 0,-1-1 0,1 0 0,-1 1 0,1 0 0,-1-1 0,0 1 0,0 0 0,0 0 0,-1 1 0,1-1 0,-1 1 0,1 0 0,-1 0 0,0 0 0,0 0 0,0 0 0,0 1 0,0 0 0,-6-1 0,-14-1-31,1 2-1,-42 3 0,29-1-1238,15 0-5556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03:06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1407 6 24575,'-614'0'0,"550"2"0,0 4 0,-106 23 0,125-16 0,0 3 0,1 1 0,-79 43 0,95-45 0,6-2 0,2 1 0,-1 1 0,2 1 0,0 1 0,1 1 0,0 0 0,-14 22 0,27-34 0,0 0 0,1 1 0,0 0 0,0-1 0,1 2 0,0-1 0,0 0 0,1 1 0,0-1 0,0 1 0,0 0 0,1-1 0,0 1 0,1 0 0,0 0 0,0 0 0,1-1 0,0 1 0,4 15 0,3 3 0,1 0 0,2 0 0,1-1 0,18 30 0,-13-25 0,0-3 0,1-1 0,1-1 0,33 33 0,-19-22 0,157 204 0,-185-232 0,-1 0 0,0 0 0,0 1 0,2 9 0,-4-11 0,1 1 0,0-1 0,1 0 0,-1 1 0,8 9 0,52 72 0,-49-73 0,0-1 0,1 0 0,1-1 0,23 15 0,-29-22 0,0-1 0,1 0 0,0-1 0,1-1 0,-1 1 0,1-2 0,0 1 0,22 2 0,122 15 0,-48-5 0,154 4 0,-189-19 0,-20 0 0,103-10 0,-137 5 0,-1-1 0,1-1 0,-1-1 0,33-17 0,-31 14 0,0 1 0,1 1 0,32-9 0,213-57 0,-211 54 0,-2-2 0,91-52 0,-117 55 0,-1-1 0,0-2 0,-2 0 0,0-1 0,20-28 0,-36 41 0,-1-1 0,0 0 0,0 0 0,-1 0 0,-1-1 0,0 0 0,0 0 0,3-15 0,1-16 0,4-48 0,4-16 0,-14 93 0,7-30 0,-1 0 0,-3-1 0,2-53 0,-7 65 0,-1 11 0,0 0 0,-3-25 0,2 41 0,0 0 0,0 1 0,-1-1 0,0 0 0,0 0 0,0 1 0,-1 0 0,1-1 0,-1 1 0,0 0 0,-1 0 0,-6-7 0,-13-11 0,-1 1 0,-45-32 0,55 45 0,-1 1 0,0 0 0,0 1 0,0 1 0,-1 0 0,0 1 0,-19-3 0,18 4 0,1-1 0,-24-10 0,26 9 0,0 1 0,-1 0 0,-27-5 0,-12 5 0,1 2 0,-105 9 0,88 7 0,51-9 0,0 0 0,-31 2 0,-161-7-1365,188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3:12:33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1272 58 24575,'-6'-6'0,"-1"1"0,0 0 0,-1 0 0,1 0 0,-1 1 0,0 0 0,0 0 0,0 1 0,-1 0 0,1 0 0,-1 1 0,1 0 0,-11 0 0,-15-1 0,0 2 0,-39 3 0,15 0 0,-62-3 0,-95 4 0,195-1 0,0 1 0,0 1 0,0 1 0,1 0 0,0 2 0,0 0 0,1 1 0,-28 17 0,0 4 0,-81 67 0,115-84 0,-1 0 0,1 1 0,1 1 0,1-1 0,-13 22 0,-39 81 0,40-71 0,8-14 0,2 0 0,0 1 0,2 1 0,2 0 0,1 0 0,-4 57 0,6 209 0,7-176 0,-2 452 0,0-556 0,1-1 0,1 1 0,1 0 0,0-1 0,1 0 0,1 0 0,1 0 0,1 0 0,14 27 0,1 1 0,-11-22 0,0 0 0,2-1 0,1-1 0,0 0 0,21 23 0,15 8 0,-3-1 0,2-3 0,85 68 0,-116-105 0,-1 0 0,1-1 0,1-1 0,0-1 0,0 0 0,1-1 0,0-2 0,1 0 0,-1-1 0,1-1 0,0 0 0,39 0 0,-29-3 0,49 9 0,19 0 0,-8-1 0,-73-6 0,0-1 0,1 0 0,-1-1 0,1-1 0,-1-1 0,1 0 0,30-8 0,-36 6 0,0-1 0,0-1 0,-1 0 0,13-8 0,-21 11 0,0-1 0,0 0 0,0 0 0,0 0 0,0 0 0,-1-1 0,0 0 0,1 0 0,-1 0 0,-1 0 0,1 0 0,0 0 0,-1-1 0,2-5 0,11-29 0,3-1 0,0 2 0,39-58 0,-34 56 0,-1-1 0,-2-1 0,-2 0 0,-2-2 0,15-64 0,-12 26 0,21-70 0,-33 129 0,-2 1 0,-1-1 0,0 0 0,0-27 0,-6-94 0,0 56 0,3-43 0,-3-123 0,-1 226 0,-2 0 0,-13-48 0,10 51 0,2 0 0,1-1 0,-3-42 0,-6-80 0,1-21 0,11 147 0,0 0 0,-1-1 0,-1 1 0,-15-42 0,18 59 0,-1 1 0,-1 0 0,1 0 0,-1 0 0,1 0 0,-1 0 0,0 1 0,0-1 0,-1 1 0,1 0 0,-1 0 0,0 0 0,-4-2 0,-8-5 0,-35-14 0,31 15 0,-54-21-1365,51 24-5461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E210-561D-4001-ABD1-F97D4FD79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Soccer Games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EF659-453B-49F6-A2F1-8902FE856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Abdellah Afellah</a:t>
            </a:r>
          </a:p>
        </p:txBody>
      </p:sp>
    </p:spTree>
    <p:extLst>
      <p:ext uri="{BB962C8B-B14F-4D97-AF65-F5344CB8AC3E}">
        <p14:creationId xmlns:p14="http://schemas.microsoft.com/office/powerpoint/2010/main" val="25342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6DD6-8735-4CF5-99D6-E29F636B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A0F8-7ED3-460A-9CAB-00D8131A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Since p-value is very low , we can reject the null hypothesis H0.</a:t>
            </a:r>
          </a:p>
          <a:p>
            <a:r>
              <a:rPr lang="en-US" dirty="0"/>
              <a:t>Therefore, there is evidence to support the claim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my contribution to the games is significantly made a difference to win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7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87EF-7920-4F8B-9CC0-D54BA083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237F7A55-2269-4270-9BA5-37F63A557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808056"/>
            <a:ext cx="8187344" cy="552606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21C1CA-67E8-4734-B324-7EB0E99163F0}"/>
                  </a:ext>
                </a:extLst>
              </p14:cNvPr>
              <p14:cNvContentPartPr/>
              <p14:nvPr/>
            </p14:nvContentPartPr>
            <p14:xfrm>
              <a:off x="4275540" y="4093410"/>
              <a:ext cx="603000" cy="922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21C1CA-67E8-4734-B324-7EB0E9916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6540" y="4084770"/>
                <a:ext cx="620640" cy="9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44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5930-EE5C-4682-ACBF-2EEA7C1B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group of men posing for a picture with a trophy&#10;&#10;Description automatically generated with medium confidence">
            <a:extLst>
              <a:ext uri="{FF2B5EF4-FFF2-40B4-BE49-F238E27FC236}">
                <a16:creationId xmlns:a16="http://schemas.microsoft.com/office/drawing/2014/main" id="{D2644599-A989-45CA-B659-29B93CEDD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602" y="723901"/>
            <a:ext cx="8472994" cy="506888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2EBD84-DB38-403C-A2CD-13AD3B2C1E75}"/>
                  </a:ext>
                </a:extLst>
              </p14:cNvPr>
              <p14:cNvContentPartPr/>
              <p14:nvPr/>
            </p14:nvContentPartPr>
            <p14:xfrm>
              <a:off x="7571340" y="2807850"/>
              <a:ext cx="725760" cy="114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2EBD84-DB38-403C-A2CD-13AD3B2C1E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2340" y="2799210"/>
                <a:ext cx="743400" cy="11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83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67EC-288B-4D2E-A1FB-8CB1E836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9548-B0F8-4AA0-8B7C-AE9FA90C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0" y="1619250"/>
            <a:ext cx="8398439" cy="4430694"/>
          </a:xfrm>
        </p:spPr>
        <p:txBody>
          <a:bodyPr/>
          <a:lstStyle/>
          <a:p>
            <a:r>
              <a:rPr lang="en-US" dirty="0"/>
              <a:t>I have been playing soccer since I was 3 year old. Through my childhood to present, I tried to play consistently. I’ve been known for my powerful left shots and good control of the ball. I always felt I had a good impact in my games. Let’s put it on test!</a:t>
            </a:r>
          </a:p>
          <a:p>
            <a:r>
              <a:rPr lang="en-US" dirty="0"/>
              <a:t>I played last winter in two indoor soccer leagues. Each league consistent 8 games.</a:t>
            </a:r>
          </a:p>
          <a:p>
            <a:r>
              <a:rPr lang="en-US" dirty="0"/>
              <a:t>Question: Is my contribution to the games is significantly made a difference to win them?</a:t>
            </a:r>
          </a:p>
          <a:p>
            <a:r>
              <a:rPr lang="de-DE" dirty="0"/>
              <a:t>Null hypothesis: mu(win) = mu(loss)</a:t>
            </a:r>
          </a:p>
          <a:p>
            <a:r>
              <a:rPr lang="de-DE" dirty="0"/>
              <a:t>Alternative hypothesis: mu(win)!=mu(loss)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931169-02C2-466A-B791-6683517388C9}"/>
                  </a:ext>
                </a:extLst>
              </p14:cNvPr>
              <p14:cNvContentPartPr/>
              <p14:nvPr/>
            </p14:nvContentPartPr>
            <p14:xfrm>
              <a:off x="2732940" y="370461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931169-02C2-466A-B791-668351738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4300" y="36959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146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FE70-783D-40AD-B30A-A257D54B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B0516D-CE46-430F-B2DD-AF1DF01C2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566468"/>
              </p:ext>
            </p:extLst>
          </p:nvPr>
        </p:nvGraphicFramePr>
        <p:xfrm>
          <a:off x="2611808" y="1885285"/>
          <a:ext cx="7427544" cy="4654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6886">
                  <a:extLst>
                    <a:ext uri="{9D8B030D-6E8A-4147-A177-3AD203B41FA5}">
                      <a16:colId xmlns:a16="http://schemas.microsoft.com/office/drawing/2014/main" val="1177842593"/>
                    </a:ext>
                  </a:extLst>
                </a:gridCol>
                <a:gridCol w="1856886">
                  <a:extLst>
                    <a:ext uri="{9D8B030D-6E8A-4147-A177-3AD203B41FA5}">
                      <a16:colId xmlns:a16="http://schemas.microsoft.com/office/drawing/2014/main" val="75957136"/>
                    </a:ext>
                  </a:extLst>
                </a:gridCol>
                <a:gridCol w="1856886">
                  <a:extLst>
                    <a:ext uri="{9D8B030D-6E8A-4147-A177-3AD203B41FA5}">
                      <a16:colId xmlns:a16="http://schemas.microsoft.com/office/drawing/2014/main" val="1923322846"/>
                    </a:ext>
                  </a:extLst>
                </a:gridCol>
                <a:gridCol w="1856886">
                  <a:extLst>
                    <a:ext uri="{9D8B030D-6E8A-4147-A177-3AD203B41FA5}">
                      <a16:colId xmlns:a16="http://schemas.microsoft.com/office/drawing/2014/main" val="1186692416"/>
                    </a:ext>
                  </a:extLst>
                </a:gridCol>
              </a:tblGrid>
              <a:tr h="511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Games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Goals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Assist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Results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2830500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2189862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5918176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6096164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7908424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532307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5356514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2950921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9007985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3893847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6642030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9706243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7232233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4578320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8289676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9154647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14015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BA304F-BDEB-4322-80DE-D25F70936A6F}"/>
                  </a:ext>
                </a:extLst>
              </p14:cNvPr>
              <p14:cNvContentPartPr/>
              <p14:nvPr/>
            </p14:nvContentPartPr>
            <p14:xfrm>
              <a:off x="5227833" y="3684628"/>
              <a:ext cx="312840" cy="27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BA304F-BDEB-4322-80DE-D25F70936A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8833" y="3675628"/>
                <a:ext cx="3304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2A1AAF-C442-461D-AAED-F8D37AF93B5F}"/>
                  </a:ext>
                </a:extLst>
              </p14:cNvPr>
              <p14:cNvContentPartPr/>
              <p14:nvPr/>
            </p14:nvContentPartPr>
            <p14:xfrm>
              <a:off x="7136193" y="3756628"/>
              <a:ext cx="243000" cy="15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2A1AAF-C442-461D-AAED-F8D37AF93B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7553" y="3747988"/>
                <a:ext cx="2606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BBF8D4-BBFC-41A6-A2C2-CEEDCA9EB514}"/>
                  </a:ext>
                </a:extLst>
              </p14:cNvPr>
              <p14:cNvContentPartPr/>
              <p14:nvPr/>
            </p14:nvContentPartPr>
            <p14:xfrm>
              <a:off x="5152593" y="4784788"/>
              <a:ext cx="450720" cy="29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BBF8D4-BBFC-41A6-A2C2-CEEDCA9EB5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3953" y="4775788"/>
                <a:ext cx="468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D7EEFC-F6F6-47C2-96B6-256CCC679372}"/>
                  </a:ext>
                </a:extLst>
              </p14:cNvPr>
              <p14:cNvContentPartPr/>
              <p14:nvPr/>
            </p14:nvContentPartPr>
            <p14:xfrm>
              <a:off x="7064193" y="4767148"/>
              <a:ext cx="306360" cy="22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D7EEFC-F6F6-47C2-96B6-256CCC6793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55553" y="4758148"/>
                <a:ext cx="324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A54894-0CB2-412E-A7A9-DE371592994E}"/>
                  </a:ext>
                </a:extLst>
              </p14:cNvPr>
              <p14:cNvContentPartPr/>
              <p14:nvPr/>
            </p14:nvContentPartPr>
            <p14:xfrm>
              <a:off x="8946633" y="4757788"/>
              <a:ext cx="321840" cy="224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A54894-0CB2-412E-A7A9-DE37159299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37633" y="4748788"/>
                <a:ext cx="3394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C906D3-360E-48CC-98B0-197B4341F6FE}"/>
                  </a:ext>
                </a:extLst>
              </p14:cNvPr>
              <p14:cNvContentPartPr/>
              <p14:nvPr/>
            </p14:nvContentPartPr>
            <p14:xfrm>
              <a:off x="8873913" y="3762388"/>
              <a:ext cx="396720" cy="171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C906D3-360E-48CC-98B0-197B4341F6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5273" y="3753388"/>
                <a:ext cx="414360" cy="1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80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100C-6DFA-4EB6-BD27-A6B51622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4488" marR="0" lvl="0" indent="-33832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A9ACEE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en-US"/>
              <a:t>Data Wrangling:</a:t>
            </a:r>
            <a:br>
              <a:rPr lang="en-US"/>
            </a:b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Filter the data from no value</a:t>
            </a:r>
            <a:b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br>
              <a:rPr lang="en-US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EE24C4-F095-4F7B-90D5-713C2D6E6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1" y="2095500"/>
            <a:ext cx="7805070" cy="4429125"/>
          </a:xfrm>
        </p:spPr>
      </p:pic>
    </p:spTree>
    <p:extLst>
      <p:ext uri="{BB962C8B-B14F-4D97-AF65-F5344CB8AC3E}">
        <p14:creationId xmlns:p14="http://schemas.microsoft.com/office/powerpoint/2010/main" val="212633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E32C-C962-48E7-A66C-EB09A922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162" y="552450"/>
            <a:ext cx="8800977" cy="16097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Wrangling:</a:t>
            </a:r>
            <a:br>
              <a:rPr lang="en-US" dirty="0"/>
            </a:br>
            <a:r>
              <a:rPr lang="en-US" sz="1800" dirty="0"/>
              <a:t>Adding new column “</a:t>
            </a:r>
            <a:r>
              <a:rPr lang="en-US" sz="1800" dirty="0" err="1"/>
              <a:t>GameContribution</a:t>
            </a:r>
            <a:r>
              <a:rPr lang="en-US" sz="1800" dirty="0"/>
              <a:t>” since assisting to score is very important as Scoring goals.</a:t>
            </a:r>
            <a:br>
              <a:rPr lang="en-US" sz="1800" dirty="0"/>
            </a:br>
            <a:r>
              <a:rPr lang="en-US" sz="1800" dirty="0"/>
              <a:t>Note: Assist in soccer is counted when you are the last the player to pass the ball to scoring player.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33D2CF-CA43-4C84-86AB-F31D8F618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162" y="2247901"/>
            <a:ext cx="8800413" cy="4276724"/>
          </a:xfrm>
        </p:spPr>
      </p:pic>
    </p:spTree>
    <p:extLst>
      <p:ext uri="{BB962C8B-B14F-4D97-AF65-F5344CB8AC3E}">
        <p14:creationId xmlns:p14="http://schemas.microsoft.com/office/powerpoint/2010/main" val="130470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485F-A181-4BA5-BB71-CFFFFD07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6" y="808056"/>
            <a:ext cx="8362949" cy="1496994"/>
          </a:xfrm>
        </p:spPr>
        <p:txBody>
          <a:bodyPr/>
          <a:lstStyle/>
          <a:p>
            <a:pPr algn="l"/>
            <a:r>
              <a:rPr lang="en-US" dirty="0"/>
              <a:t>Graphing data:</a:t>
            </a:r>
            <a:br>
              <a:rPr lang="en-US" dirty="0"/>
            </a:br>
            <a:r>
              <a:rPr lang="en-US" sz="2000" dirty="0"/>
              <a:t>First  we grouped the results and calculate its mean of contribution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7EBA0-348D-4868-B19A-9A354486B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5" y="2422524"/>
            <a:ext cx="8362949" cy="3959225"/>
          </a:xfrm>
        </p:spPr>
      </p:pic>
    </p:spTree>
    <p:extLst>
      <p:ext uri="{BB962C8B-B14F-4D97-AF65-F5344CB8AC3E}">
        <p14:creationId xmlns:p14="http://schemas.microsoft.com/office/powerpoint/2010/main" val="213272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9D1D-8D64-45D0-AB59-A3023585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09551"/>
            <a:ext cx="7958331" cy="819150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Graphing data:</a:t>
            </a:r>
            <a:b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Now we establish the graph of results relatively to my contribution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AC981-9DAE-4904-8D82-16F65C392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6" y="1152525"/>
            <a:ext cx="8610600" cy="5705475"/>
          </a:xfrm>
        </p:spPr>
      </p:pic>
    </p:spTree>
    <p:extLst>
      <p:ext uri="{BB962C8B-B14F-4D97-AF65-F5344CB8AC3E}">
        <p14:creationId xmlns:p14="http://schemas.microsoft.com/office/powerpoint/2010/main" val="43123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BAD5-CE01-40E5-AD55-907C0CDF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409576"/>
            <a:ext cx="8684189" cy="1752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T-test Analysis:</a:t>
            </a:r>
            <a:br>
              <a:rPr lang="en-US" dirty="0"/>
            </a:br>
            <a:r>
              <a:rPr lang="de-DE" sz="2200" dirty="0"/>
              <a:t>Null hypothesis:              H0: mu(win) = mu(loss)</a:t>
            </a:r>
            <a:br>
              <a:rPr lang="de-DE" sz="2200" dirty="0"/>
            </a:br>
            <a:r>
              <a:rPr lang="de-DE" sz="2200" dirty="0"/>
              <a:t>Alternative hypothesis:   Ha: mu(win) != mu(loss)</a:t>
            </a:r>
            <a:br>
              <a:rPr lang="de-DE" sz="2200" dirty="0"/>
            </a:br>
            <a:br>
              <a:rPr lang="de-DE" sz="2200" dirty="0"/>
            </a:br>
            <a:r>
              <a:rPr lang="de-DE" sz="1600" dirty="0"/>
              <a:t>we‘re going to ignore „Tie“ results.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9609D-9944-437A-A078-417B2B6AC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49" y="2162175"/>
            <a:ext cx="9178925" cy="4619625"/>
          </a:xfrm>
        </p:spPr>
      </p:pic>
    </p:spTree>
    <p:extLst>
      <p:ext uri="{BB962C8B-B14F-4D97-AF65-F5344CB8AC3E}">
        <p14:creationId xmlns:p14="http://schemas.microsoft.com/office/powerpoint/2010/main" val="118331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DC26-71DA-46E3-8952-3E78A1C8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T-test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11EAB-7814-4EEE-AAAE-9E0149ABD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1821642"/>
            <a:ext cx="8626475" cy="462678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989BF6-C0B3-4B51-A5FD-1EAFAFB36DB6}"/>
                  </a:ext>
                </a:extLst>
              </p14:cNvPr>
              <p14:cNvContentPartPr/>
              <p14:nvPr/>
            </p14:nvContentPartPr>
            <p14:xfrm>
              <a:off x="5094180" y="4217250"/>
              <a:ext cx="945720" cy="52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989BF6-C0B3-4B51-A5FD-1EAFAFB36D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5180" y="4208250"/>
                <a:ext cx="963360" cy="54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149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197F9D939C114B83BE1278490F5E9C" ma:contentTypeVersion="12" ma:contentTypeDescription="Create a new document." ma:contentTypeScope="" ma:versionID="bf6c0819b814c8b1556e9e116fc92115">
  <xsd:schema xmlns:xsd="http://www.w3.org/2001/XMLSchema" xmlns:xs="http://www.w3.org/2001/XMLSchema" xmlns:p="http://schemas.microsoft.com/office/2006/metadata/properties" xmlns:ns3="21403b44-9e78-4a76-9987-400d73315d92" xmlns:ns4="4b496085-ffcd-4d17-bd77-dcaa7eccb5b6" targetNamespace="http://schemas.microsoft.com/office/2006/metadata/properties" ma:root="true" ma:fieldsID="76b4b010f244f18460a658c6c9472245" ns3:_="" ns4:_="">
    <xsd:import namespace="21403b44-9e78-4a76-9987-400d73315d92"/>
    <xsd:import namespace="4b496085-ffcd-4d17-bd77-dcaa7eccb5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03b44-9e78-4a76-9987-400d73315d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96085-ffcd-4d17-bd77-dcaa7eccb5b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2DE378-D567-46CC-A9A0-6149D9F20CA5}">
  <ds:schemaRefs>
    <ds:schemaRef ds:uri="http://purl.org/dc/dcmitype/"/>
    <ds:schemaRef ds:uri="http://schemas.microsoft.com/office/2006/documentManagement/types"/>
    <ds:schemaRef ds:uri="http://purl.org/dc/elements/1.1/"/>
    <ds:schemaRef ds:uri="21403b44-9e78-4a76-9987-400d73315d92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  <ds:schemaRef ds:uri="4b496085-ffcd-4d17-bd77-dcaa7eccb5b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F3BDE90-DAB7-4BA0-8773-F94056196E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B5ACC5-D5F4-41F6-878B-F3D5ECAA4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403b44-9e78-4a76-9987-400d73315d92"/>
    <ds:schemaRef ds:uri="4b496085-ffcd-4d17-bd77-dcaa7eccb5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4622</TotalTime>
  <Words>364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MS Shell Dlg 2</vt:lpstr>
      <vt:lpstr>Wingdings</vt:lpstr>
      <vt:lpstr>Wingdings 3</vt:lpstr>
      <vt:lpstr>Madison</vt:lpstr>
      <vt:lpstr>Soccer Games Analysis</vt:lpstr>
      <vt:lpstr>Hypothesis:</vt:lpstr>
      <vt:lpstr>Data Collected</vt:lpstr>
      <vt:lpstr>Data Wrangling: Filter the data from no value  </vt:lpstr>
      <vt:lpstr>Data Wrangling: Adding new column “GameContribution” since assisting to score is very important as Scoring goals. Note: Assist in soccer is counted when you are the last the player to pass the ball to scoring player.</vt:lpstr>
      <vt:lpstr>Graphing data: First  we grouped the results and calculate its mean of contribution</vt:lpstr>
      <vt:lpstr>Graphing data: Now we establish the graph of results relatively to my contribution</vt:lpstr>
      <vt:lpstr>T-test Analysis: Null hypothesis:              H0: mu(win) = mu(loss) Alternative hypothesis:   Ha: mu(win) != mu(loss)  we‘re going to ignore „Tie“ results.</vt:lpstr>
      <vt:lpstr>T-test Analysis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Games Analysis</dc:title>
  <dc:creator>Afellah, Abdellah</dc:creator>
  <cp:lastModifiedBy>abdellah afellah</cp:lastModifiedBy>
  <cp:revision>2</cp:revision>
  <dcterms:created xsi:type="dcterms:W3CDTF">2022-04-17T08:14:34Z</dcterms:created>
  <dcterms:modified xsi:type="dcterms:W3CDTF">2022-04-21T04:23:21Z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0x0101007E197F9D939C114B83BE1278490F5E9C</vt:lpwstr>
  </property>
</Properties>
</file>