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3"/>
  </p:sldMasterIdLst>
  <p:notesMasterIdLst>
    <p:notesMasterId r:id="rId8"/>
  </p:notesMasterIdLst>
  <p:handoutMasterIdLst>
    <p:handoutMasterId r:id="rId9"/>
  </p:handoutMasterIdLst>
  <p:sldIdLst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onk" initials="DV" lastIdx="0" clrIdx="0">
    <p:extLst>
      <p:ext uri="{19B8F6BF-5375-455C-9EA6-DF929625EA0E}">
        <p15:presenceInfo xmlns:p15="http://schemas.microsoft.com/office/powerpoint/2012/main" userId="Daniel Vo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8"/>
    <a:srgbClr val="DD4747"/>
    <a:srgbClr val="D6ECFF"/>
    <a:srgbClr val="E7E7E7"/>
    <a:srgbClr val="DCDCDC"/>
    <a:srgbClr val="17365C"/>
    <a:srgbClr val="003560"/>
    <a:srgbClr val="8DAE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 autoAdjust="0"/>
    <p:restoredTop sz="86599" autoAdjust="0"/>
  </p:normalViewPr>
  <p:slideViewPr>
    <p:cSldViewPr snapToGrid="0">
      <p:cViewPr varScale="1">
        <p:scale>
          <a:sx n="110" d="100"/>
          <a:sy n="110" d="100"/>
        </p:scale>
        <p:origin x="1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42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F577B03-E7E4-49EA-B793-E6082E964B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29798-809B-484F-A373-48B3B7EDC6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7DEA-88C7-7A42-91BE-619EBB13BEE9}" type="datetime1">
              <a:rPr lang="de-DE" smtClean="0"/>
              <a:t>08.09.19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F7101D-94E6-476B-A853-D0371F5F4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DDE48-D75A-4F03-B72E-A2F1645B6C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50AC6-32B2-427D-A1B3-48C21B646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970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017B-A3BB-844B-ADCA-29BE2BF7ADF1}" type="datetime1">
              <a:rPr lang="de-DE" smtClean="0"/>
              <a:t>08.09.19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4374-0C28-4B03-AAD9-AD8CE0DB8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130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64DF7-BB10-2E43-A6FF-0779990191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59629F-E229-8749-ADCC-A6A59F042E97}" type="datetime1">
              <a:rPr lang="de-DE" smtClean="0"/>
              <a:t>08.09.19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0E09C6D-345E-41D3-A08B-45E06D2016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6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altLang="de-DE" sz="1800">
              <a:solidFill>
                <a:srgbClr val="17365C"/>
              </a:solidFill>
            </a:endParaRP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93EDE70-68E4-43D5-AB80-3BBDECD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574"/>
            <a:ext cx="10515600" cy="62285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rgbClr val="E7E7E7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57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" y="58519"/>
            <a:ext cx="8801104" cy="565976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F1DD4AA-198C-4C90-B414-C1FDCCFE14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54" y="594951"/>
            <a:ext cx="11235785" cy="28951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7D4294D-8FB0-4771-9E86-18B9A52AE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3"/>
            <a:ext cx="11934415" cy="5198759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>
            <a:lvl1pPr>
              <a:defRPr sz="44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62119C-B3E5-4A45-B685-91BC833CE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11934415" cy="5198760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97250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bäude, draußen, Himmel, Baum enthält.&#10;&#10;Mit sehr hoher Zuverlässigkeit generierte Beschreibung">
            <a:extLst>
              <a:ext uri="{FF2B5EF4-FFF2-40B4-BE49-F238E27FC236}">
                <a16:creationId xmlns:a16="http://schemas.microsoft.com/office/drawing/2014/main" id="{D320495B-4D4A-4D8B-9F22-666B81C92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r="15498" b="1"/>
          <a:stretch/>
        </p:blipFill>
        <p:spPr>
          <a:xfrm>
            <a:off x="-630" y="22074"/>
            <a:ext cx="12191980" cy="6857999"/>
          </a:xfrm>
          <a:prstGeom prst="rect">
            <a:avLst/>
          </a:prstGeom>
        </p:spPr>
      </p:pic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27876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BF38C-1FF6-4ED9-9F6C-3467623E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79" y="1066802"/>
            <a:ext cx="11934415" cy="53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ED78F-8D4C-42A1-8E19-2CB1EA91A6C2}"/>
              </a:ext>
            </a:extLst>
          </p:cNvPr>
          <p:cNvSpPr/>
          <p:nvPr userDrawn="1"/>
        </p:nvSpPr>
        <p:spPr>
          <a:xfrm>
            <a:off x="0" y="2153"/>
            <a:ext cx="12192000" cy="6535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B06196-B5BE-4B31-9854-283F5D2E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77569"/>
            <a:ext cx="9549983" cy="565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066E45-065A-4AFF-A5FD-3A11139CBB22}"/>
              </a:ext>
            </a:extLst>
          </p:cNvPr>
          <p:cNvSpPr/>
          <p:nvPr userDrawn="1"/>
        </p:nvSpPr>
        <p:spPr>
          <a:xfrm>
            <a:off x="0" y="6505941"/>
            <a:ext cx="121920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1F336-A87E-40C9-BF69-311ECC9B3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560"/>
                </a:solidFill>
              </a:defRPr>
            </a:lvl1pPr>
          </a:lstStyle>
          <a:p>
            <a:r>
              <a:rPr lang="de-DE" b="0" dirty="0"/>
              <a:t>24.09.2019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F289C-4B63-4070-B45F-07D28327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5006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03560"/>
                </a:solidFill>
              </a:defRPr>
            </a:lvl1pPr>
          </a:lstStyle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874260-AF10-4303-A710-8BC40389240D}"/>
              </a:ext>
            </a:extLst>
          </p:cNvPr>
          <p:cNvSpPr/>
          <p:nvPr userDrawn="1"/>
        </p:nvSpPr>
        <p:spPr>
          <a:xfrm>
            <a:off x="0" y="653534"/>
            <a:ext cx="12192000" cy="2886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88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4001D8-4019-1445-A412-C155451C47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02" y="59435"/>
            <a:ext cx="809301" cy="68974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97CCDC-42CE-854B-8AE2-2C2C77575233}"/>
              </a:ext>
            </a:extLst>
          </p:cNvPr>
          <p:cNvSpPr txBox="1"/>
          <p:nvPr userDrawn="1"/>
        </p:nvSpPr>
        <p:spPr>
          <a:xfrm>
            <a:off x="10558315" y="104225"/>
            <a:ext cx="1467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LEHRSTUHL FÜR</a:t>
            </a:r>
          </a:p>
          <a:p>
            <a:pPr algn="r"/>
            <a:r>
              <a:rPr lang="de-DE" sz="1100" b="1" dirty="0"/>
              <a:t>INFORMATIK</a:t>
            </a:r>
          </a:p>
          <a:p>
            <a:pPr algn="r"/>
            <a:r>
              <a:rPr lang="de-DE" sz="1100" dirty="0"/>
              <a:t>IM BAUWESEN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DC1288AB-7394-174C-A179-DBD0FEF5CD72}"/>
              </a:ext>
            </a:extLst>
          </p:cNvPr>
          <p:cNvSpPr txBox="1">
            <a:spLocks/>
          </p:cNvSpPr>
          <p:nvPr userDrawn="1"/>
        </p:nvSpPr>
        <p:spPr>
          <a:xfrm>
            <a:off x="2127277" y="6505941"/>
            <a:ext cx="7987729" cy="3520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sz="13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</a:rPr>
              <a:t>Einleitung       Stand der Forschung und Grundlagen       Methodik       Ergebnisse       Diskussion       Fazit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CBC5BA-68DE-8D47-998C-9E84CEBB2A7D}"/>
              </a:ext>
            </a:extLst>
          </p:cNvPr>
          <p:cNvSpPr/>
          <p:nvPr userDrawn="1"/>
        </p:nvSpPr>
        <p:spPr>
          <a:xfrm>
            <a:off x="3062440" y="6638892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D93D9C-46DC-F240-9AEE-6A01B3347BBB}"/>
              </a:ext>
            </a:extLst>
          </p:cNvPr>
          <p:cNvSpPr/>
          <p:nvPr userDrawn="1"/>
        </p:nvSpPr>
        <p:spPr>
          <a:xfrm>
            <a:off x="6143626" y="664342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E19495-946E-7649-B154-B9E15539DEA7}"/>
              </a:ext>
            </a:extLst>
          </p:cNvPr>
          <p:cNvSpPr/>
          <p:nvPr userDrawn="1"/>
        </p:nvSpPr>
        <p:spPr>
          <a:xfrm>
            <a:off x="7138400" y="663889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FDCC60-A529-604E-BB54-6B4CA9E95F10}"/>
              </a:ext>
            </a:extLst>
          </p:cNvPr>
          <p:cNvSpPr/>
          <p:nvPr userDrawn="1"/>
        </p:nvSpPr>
        <p:spPr>
          <a:xfrm>
            <a:off x="8304850" y="6638894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9115FD-1725-3B47-94CA-6EEDD046BAA1}"/>
              </a:ext>
            </a:extLst>
          </p:cNvPr>
          <p:cNvSpPr/>
          <p:nvPr userDrawn="1"/>
        </p:nvSpPr>
        <p:spPr>
          <a:xfrm>
            <a:off x="9414600" y="6638893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5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58" r:id="rId4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914377" rtl="0" eaLnBrk="1" latinLnBrk="0" hangingPunct="1">
        <a:lnSpc>
          <a:spcPct val="100000"/>
        </a:lnSpc>
        <a:spcBef>
          <a:spcPts val="1000"/>
        </a:spcBef>
        <a:buClr>
          <a:srgbClr val="8DAE1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9396C6-7885-7A49-AC68-3ACED4856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97E93-60D7-EF47-B00A-F8ADA459A5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Kolloquim</a:t>
            </a:r>
            <a:r>
              <a:rPr lang="de-DE" dirty="0"/>
              <a:t> zur Bachelorarbeit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7CF70-6508-5C41-9B44-C45708400D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24.09.2019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785034-873E-BB41-9D56-99B86CB64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6292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A951D-0842-DA43-8279-154A7CD9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294ADC-40CE-DD42-B4C1-38C56717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C5AF0-97C4-1443-A27C-CDD3EF73F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CF4F6-8F40-994A-9599-BBB5F3513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515213-3C6F-3944-B8DB-5A579B31F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46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EFFC8-8915-4148-9A66-DD31471A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832ECA-0CE3-BF43-98B9-ADC36D3B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1ED311-E2F8-8C4B-8C76-74FDD0788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EB073F-1301-CF44-A17A-42F31BCBC1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58D-4E74-AE42-9E61-277A204D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64618"/>
      </p:ext>
    </p:extLst>
  </p:cSld>
  <p:clrMapOvr>
    <a:masterClrMapping/>
  </p:clrMapOvr>
</p:sld>
</file>

<file path=ppt/theme/theme1.xml><?xml version="1.0" encoding="utf-8"?>
<a:theme xmlns:a="http://schemas.openxmlformats.org/drawingml/2006/main" name="Kolloquium">
  <a:themeElements>
    <a:clrScheme name="RUB">
      <a:dk1>
        <a:srgbClr val="003560"/>
      </a:dk1>
      <a:lt1>
        <a:srgbClr val="E7E7E7"/>
      </a:lt1>
      <a:dk2>
        <a:srgbClr val="00356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7051CCCD-5D9D-4AB6-88A9-57155298ABD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627A13-A711-4245-B1B7-39DE081CC9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Breitbild</PresentationFormat>
  <Paragraphs>10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Kolloquium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Vonk</dc:creator>
  <cp:lastModifiedBy>abdullah.sahin@rub.de</cp:lastModifiedBy>
  <cp:revision>310</cp:revision>
  <dcterms:created xsi:type="dcterms:W3CDTF">2018-07-23T01:38:34Z</dcterms:created>
  <dcterms:modified xsi:type="dcterms:W3CDTF">2019-09-08T14:03:27Z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